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85"/>
  </p:notesMasterIdLst>
  <p:handoutMasterIdLst>
    <p:handoutMasterId r:id="rId86"/>
  </p:handoutMasterIdLst>
  <p:sldIdLst>
    <p:sldId id="256" r:id="rId3"/>
    <p:sldId id="362" r:id="rId4"/>
    <p:sldId id="261" r:id="rId5"/>
    <p:sldId id="260" r:id="rId6"/>
    <p:sldId id="264" r:id="rId7"/>
    <p:sldId id="265" r:id="rId8"/>
    <p:sldId id="267" r:id="rId9"/>
    <p:sldId id="363" r:id="rId10"/>
    <p:sldId id="263" r:id="rId11"/>
    <p:sldId id="262" r:id="rId12"/>
    <p:sldId id="368" r:id="rId13"/>
    <p:sldId id="259" r:id="rId14"/>
    <p:sldId id="268" r:id="rId15"/>
    <p:sldId id="316" r:id="rId16"/>
    <p:sldId id="317" r:id="rId17"/>
    <p:sldId id="318" r:id="rId18"/>
    <p:sldId id="364" r:id="rId19"/>
    <p:sldId id="349" r:id="rId20"/>
    <p:sldId id="359" r:id="rId21"/>
    <p:sldId id="365" r:id="rId22"/>
    <p:sldId id="366" r:id="rId23"/>
    <p:sldId id="354" r:id="rId24"/>
    <p:sldId id="320" r:id="rId25"/>
    <p:sldId id="321" r:id="rId26"/>
    <p:sldId id="322" r:id="rId27"/>
    <p:sldId id="367" r:id="rId28"/>
    <p:sldId id="325" r:id="rId29"/>
    <p:sldId id="326" r:id="rId30"/>
    <p:sldId id="327" r:id="rId31"/>
    <p:sldId id="328" r:id="rId32"/>
    <p:sldId id="329" r:id="rId33"/>
    <p:sldId id="331" r:id="rId34"/>
    <p:sldId id="333" r:id="rId35"/>
    <p:sldId id="372" r:id="rId36"/>
    <p:sldId id="355" r:id="rId37"/>
    <p:sldId id="341" r:id="rId38"/>
    <p:sldId id="342" r:id="rId39"/>
    <p:sldId id="343" r:id="rId40"/>
    <p:sldId id="346" r:id="rId41"/>
    <p:sldId id="347" r:id="rId42"/>
    <p:sldId id="371" r:id="rId43"/>
    <p:sldId id="360" r:id="rId44"/>
    <p:sldId id="348" r:id="rId45"/>
    <p:sldId id="279" r:id="rId46"/>
    <p:sldId id="280" r:id="rId47"/>
    <p:sldId id="281" r:id="rId48"/>
    <p:sldId id="282" r:id="rId49"/>
    <p:sldId id="283" r:id="rId50"/>
    <p:sldId id="284" r:id="rId51"/>
    <p:sldId id="285" r:id="rId52"/>
    <p:sldId id="286" r:id="rId53"/>
    <p:sldId id="288" r:id="rId54"/>
    <p:sldId id="289" r:id="rId55"/>
    <p:sldId id="373" r:id="rId56"/>
    <p:sldId id="370" r:id="rId57"/>
    <p:sldId id="369" r:id="rId58"/>
    <p:sldId id="270" r:id="rId59"/>
    <p:sldId id="291" r:id="rId60"/>
    <p:sldId id="292" r:id="rId61"/>
    <p:sldId id="294" r:id="rId62"/>
    <p:sldId id="293" r:id="rId63"/>
    <p:sldId id="290" r:id="rId64"/>
    <p:sldId id="361" r:id="rId65"/>
    <p:sldId id="271" r:id="rId66"/>
    <p:sldId id="300" r:id="rId67"/>
    <p:sldId id="301" r:id="rId68"/>
    <p:sldId id="307" r:id="rId69"/>
    <p:sldId id="272" r:id="rId70"/>
    <p:sldId id="308" r:id="rId71"/>
    <p:sldId id="309" r:id="rId72"/>
    <p:sldId id="310" r:id="rId73"/>
    <p:sldId id="273" r:id="rId74"/>
    <p:sldId id="274" r:id="rId75"/>
    <p:sldId id="311" r:id="rId76"/>
    <p:sldId id="312" r:id="rId77"/>
    <p:sldId id="275" r:id="rId78"/>
    <p:sldId id="295" r:id="rId79"/>
    <p:sldId id="296" r:id="rId80"/>
    <p:sldId id="297" r:id="rId81"/>
    <p:sldId id="298" r:id="rId82"/>
    <p:sldId id="276" r:id="rId83"/>
    <p:sldId id="314" r:id="rId8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684ACA8-672C-46E6-A68D-CC04A8CF397D}">
          <p14:sldIdLst>
            <p14:sldId id="256"/>
          </p14:sldIdLst>
        </p14:section>
        <p14:section name="大綱" id="{9C3E5240-5C14-407F-8F13-DF47470BF6FF}">
          <p14:sldIdLst>
            <p14:sldId id="362"/>
          </p14:sldIdLst>
        </p14:section>
        <p14:section name="前言" id="{66BDCE35-A1A0-4D3D-830A-1C8D7770AB25}">
          <p14:sldIdLst>
            <p14:sldId id="261"/>
            <p14:sldId id="260"/>
            <p14:sldId id="264"/>
            <p14:sldId id="265"/>
            <p14:sldId id="267"/>
            <p14:sldId id="363"/>
            <p14:sldId id="263"/>
            <p14:sldId id="262"/>
            <p14:sldId id="368"/>
          </p14:sldIdLst>
        </p14:section>
        <p14:section name="研究的過程：八大步驟" id="{B2BD3D25-01DB-43DA-8291-F84EE37ACD31}">
          <p14:sldIdLst>
            <p14:sldId id="259"/>
          </p14:sldIdLst>
        </p14:section>
        <p14:section name="步驟一 規劃研究問題" id="{2D953DB6-3C36-4508-ABEF-F6CCE5E55A15}">
          <p14:sldIdLst>
            <p14:sldId id="268"/>
            <p14:sldId id="316"/>
            <p14:sldId id="317"/>
            <p14:sldId id="318"/>
            <p14:sldId id="364"/>
            <p14:sldId id="349"/>
            <p14:sldId id="359"/>
            <p14:sldId id="365"/>
            <p14:sldId id="366"/>
            <p14:sldId id="354"/>
            <p14:sldId id="320"/>
            <p14:sldId id="321"/>
            <p14:sldId id="322"/>
            <p14:sldId id="367"/>
            <p14:sldId id="325"/>
            <p14:sldId id="326"/>
            <p14:sldId id="327"/>
            <p14:sldId id="328"/>
            <p14:sldId id="329"/>
            <p14:sldId id="331"/>
            <p14:sldId id="333"/>
            <p14:sldId id="372"/>
            <p14:sldId id="355"/>
            <p14:sldId id="341"/>
            <p14:sldId id="342"/>
            <p14:sldId id="343"/>
            <p14:sldId id="346"/>
            <p14:sldId id="347"/>
            <p14:sldId id="371"/>
            <p14:sldId id="360"/>
            <p14:sldId id="34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  <p14:sldId id="289"/>
            <p14:sldId id="373"/>
            <p14:sldId id="370"/>
            <p14:sldId id="369"/>
          </p14:sldIdLst>
        </p14:section>
        <p14:section name="步驟二 擬定研究設計" id="{EA555D7A-31EB-4218-9E23-B0B11098CBA5}">
          <p14:sldIdLst>
            <p14:sldId id="270"/>
            <p14:sldId id="291"/>
            <p14:sldId id="292"/>
            <p14:sldId id="294"/>
            <p14:sldId id="293"/>
            <p14:sldId id="290"/>
            <p14:sldId id="361"/>
          </p14:sldIdLst>
        </p14:section>
        <p14:section name="步驟三 建構資料蒐集工具" id="{0834952E-635A-4723-B3E7-2E219B739369}">
          <p14:sldIdLst>
            <p14:sldId id="271"/>
            <p14:sldId id="300"/>
            <p14:sldId id="301"/>
            <p14:sldId id="307"/>
          </p14:sldIdLst>
        </p14:section>
        <p14:section name="步驟四 選擇研究樣本" id="{2F5220EF-B820-4ACA-9D91-6D1553FE4C22}">
          <p14:sldIdLst>
            <p14:sldId id="272"/>
            <p14:sldId id="308"/>
            <p14:sldId id="309"/>
            <p14:sldId id="310"/>
          </p14:sldIdLst>
        </p14:section>
        <p14:section name="步驟五 撰寫研究計畫" id="{8A3BAC73-10AC-482B-ADFD-667BA1FC6C4C}">
          <p14:sldIdLst>
            <p14:sldId id="273"/>
          </p14:sldIdLst>
        </p14:section>
        <p14:section name="步驟六 蒐集資料" id="{9475A4A2-BD89-4C4B-BCBA-C33C2CFF6C04}">
          <p14:sldIdLst>
            <p14:sldId id="274"/>
            <p14:sldId id="311"/>
            <p14:sldId id="312"/>
          </p14:sldIdLst>
        </p14:section>
        <p14:section name="步驟七 資料處理呈現" id="{4711619F-EC33-4620-A7B5-2D0130E50B6D}">
          <p14:sldIdLst>
            <p14:sldId id="275"/>
            <p14:sldId id="295"/>
            <p14:sldId id="296"/>
            <p14:sldId id="297"/>
            <p14:sldId id="298"/>
          </p14:sldIdLst>
        </p14:section>
        <p14:section name="步驟八 撰寫研究報告" id="{5F8283CD-EDE1-4773-930D-4F8A363E28B0}">
          <p14:sldIdLst>
            <p14:sldId id="276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ce" initials="b" lastIdx="0" clrIdx="0">
    <p:extLst>
      <p:ext uri="{19B8F6BF-5375-455C-9EA6-DF929625EA0E}">
        <p15:presenceInfo xmlns:p15="http://schemas.microsoft.com/office/powerpoint/2012/main" userId="bru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7136" autoAdjust="0"/>
  </p:normalViewPr>
  <p:slideViewPr>
    <p:cSldViewPr snapToGrid="0">
      <p:cViewPr varScale="1">
        <p:scale>
          <a:sx n="46" d="100"/>
          <a:sy n="46" d="100"/>
        </p:scale>
        <p:origin x="58" y="5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73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heme" Target="theme/theme1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commentAuthors" Target="commentAuthor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F21BFE-D638-404E-A8A9-AC063E3DD27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zh-TW" altLang="en-US"/>
        </a:p>
      </dgm:t>
    </dgm:pt>
    <dgm:pt modelId="{C1F97DA6-0CA9-4936-8A8F-9DB923E69441}">
      <dgm:prSet phldrT="[文字]" custT="1"/>
      <dgm:spPr>
        <a:solidFill>
          <a:schemeClr val="tx1">
            <a:lumMod val="75000"/>
            <a:lumOff val="25000"/>
          </a:schemeClr>
        </a:solidFill>
      </dgm:spPr>
      <dgm:t>
        <a:bodyPr vert="vert"/>
        <a:lstStyle/>
        <a:p>
          <a:r>
            <a:rPr lang="zh-TW" altLang="en-US" sz="2000" b="1" dirty="0">
              <a:solidFill>
                <a:schemeClr val="bg1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rPr>
            <a:t>研究類型</a:t>
          </a:r>
        </a:p>
      </dgm:t>
    </dgm:pt>
    <dgm:pt modelId="{855E1D28-DD5D-40AC-B8CC-6453C1702D7B}" type="parTrans" cxnId="{6E7D5CD9-8456-4F77-958E-471BB0E4A442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1FE675DA-054A-410A-BDD8-746D452C31D9}" type="sibTrans" cxnId="{6E7D5CD9-8456-4F77-958E-471BB0E4A442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4E136733-F0C1-4616-810F-3EAF4D5C48B7}" type="asst">
      <dgm:prSet phldrT="[文字]" custT="1"/>
      <dgm:spPr/>
      <dgm:t>
        <a:bodyPr/>
        <a:lstStyle/>
        <a:p>
          <a:pPr algn="l"/>
          <a:r>
            <a:rPr lang="zh-TW" altLang="en-US" sz="2000" b="1">
              <a:latin typeface="Times New Roman" pitchFamily="18" charset="0"/>
              <a:ea typeface="標楷體" pitchFamily="65" charset="-120"/>
              <a:cs typeface="Times New Roman" pitchFamily="18" charset="0"/>
            </a:rPr>
            <a:t>純研究</a:t>
          </a:r>
          <a:r>
            <a:rPr lang="en-US" altLang="zh-TW" sz="2000" b="1">
              <a:latin typeface="Times New Roman" pitchFamily="18" charset="0"/>
              <a:ea typeface="標楷體" pitchFamily="65" charset="-120"/>
              <a:cs typeface="Times New Roman" pitchFamily="18" charset="0"/>
            </a:rPr>
            <a:t>(</a:t>
          </a:r>
          <a:r>
            <a:rPr lang="en-US" altLang="zh-TW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pure research)</a:t>
          </a:r>
          <a:endParaRPr lang="zh-TW" altLang="en-US" sz="2000" b="1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A508E768-93C7-45EC-B40D-F94A098640B1}" type="parTrans" cxnId="{FC191854-1FBD-4A4D-868B-EF890CEBF0CA}">
      <dgm:prSet/>
      <dgm:spPr/>
      <dgm:t>
        <a:bodyPr/>
        <a:lstStyle/>
        <a:p>
          <a:endParaRPr lang="zh-TW" altLang="en-US" sz="2400" b="1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AFF6C7CD-5CA8-462A-9C72-8757C61665F7}" type="sibTrans" cxnId="{FC191854-1FBD-4A4D-868B-EF890CEBF0CA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2BD48C26-7E1F-4426-9079-C7DB92F50FA7}">
      <dgm:prSet phldrT="[文字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TW" altLang="en-US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研究之應用</a:t>
          </a:r>
        </a:p>
      </dgm:t>
    </dgm:pt>
    <dgm:pt modelId="{CE42E73E-EEF9-4002-9A39-8BE1714CF933}" type="parTrans" cxnId="{82040177-47AD-4854-9BCF-D600084C5E8A}">
      <dgm:prSet/>
      <dgm:spPr/>
      <dgm:t>
        <a:bodyPr/>
        <a:lstStyle/>
        <a:p>
          <a:endParaRPr lang="zh-TW" altLang="en-US" sz="2400" b="1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B3A90EE1-EE5A-4FCE-93B7-F6DC9857E39E}" type="sibTrans" cxnId="{82040177-47AD-4854-9BCF-D600084C5E8A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B78F0716-A6B9-477B-9ECB-2D19F5276A62}">
      <dgm:prSet phldrT="[文字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TW" altLang="en-US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研究之目的</a:t>
          </a:r>
        </a:p>
      </dgm:t>
    </dgm:pt>
    <dgm:pt modelId="{7A59BAF4-C57F-4048-8E89-607F73B2BBD6}" type="parTrans" cxnId="{1A924979-78E6-4A56-B98F-EBA3E9DFEF80}">
      <dgm:prSet/>
      <dgm:spPr/>
      <dgm:t>
        <a:bodyPr/>
        <a:lstStyle/>
        <a:p>
          <a:endParaRPr lang="zh-TW" altLang="en-US" sz="2400" b="1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FB70D62F-A72E-4968-918D-E836A5110757}" type="sibTrans" cxnId="{1A924979-78E6-4A56-B98F-EBA3E9DFEF80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31AE39C5-56F4-480E-93C9-EF1DD5F8500E}">
      <dgm:prSet phldrT="[文字]" custT="1"/>
      <dgm:spPr/>
      <dgm:t>
        <a:bodyPr/>
        <a:lstStyle/>
        <a:p>
          <a:pPr algn="l"/>
          <a:r>
            <a:rPr lang="zh-TW" altLang="en-US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量化研究</a:t>
          </a:r>
          <a:r>
            <a:rPr lang="en-US" altLang="zh-TW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(quantitative research)</a:t>
          </a:r>
          <a:endParaRPr lang="zh-TW" altLang="en-US" sz="2000" b="1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9B05D8F1-5EC9-49FC-A924-503650870C62}" type="parTrans" cxnId="{0862B396-AE80-4A6B-B4FC-DCE56D3F9B1D}">
      <dgm:prSet/>
      <dgm:spPr/>
      <dgm:t>
        <a:bodyPr/>
        <a:lstStyle/>
        <a:p>
          <a:endParaRPr lang="zh-TW" altLang="en-US" sz="2400" b="1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14EDA863-C0D6-4C55-BAE4-1B44D0D8A064}" type="sibTrans" cxnId="{0862B396-AE80-4A6B-B4FC-DCE56D3F9B1D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8E7EDF0E-68A7-4B3C-A1FB-945B6AED7AFD}" type="asst">
      <dgm:prSet phldrT="[文字]" custT="1"/>
      <dgm:spPr/>
      <dgm:t>
        <a:bodyPr/>
        <a:lstStyle/>
        <a:p>
          <a:pPr algn="l"/>
          <a:r>
            <a:rPr lang="zh-TW" altLang="en-US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應用性研究</a:t>
          </a:r>
          <a:r>
            <a:rPr lang="en-US" altLang="zh-TW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(applied research)</a:t>
          </a:r>
          <a:endParaRPr lang="zh-TW" altLang="en-US" sz="2000" b="1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6E45851C-B1CF-4656-AD9E-079BB87DBD41}" type="parTrans" cxnId="{4BE1E441-7CDF-47EA-97D0-F7FCFA7499AC}">
      <dgm:prSet/>
      <dgm:spPr/>
      <dgm:t>
        <a:bodyPr/>
        <a:lstStyle/>
        <a:p>
          <a:endParaRPr lang="zh-TW" altLang="en-US" sz="2400" b="1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E2707AE1-FCCD-42FF-8130-09E7FA23DD21}" type="sibTrans" cxnId="{4BE1E441-7CDF-47EA-97D0-F7FCFA7499AC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C67ECB37-A3AB-450E-9265-4CBFA3F9153F}">
      <dgm:prSet phldrT="[文字]" custT="1"/>
      <dgm:spPr/>
      <dgm:t>
        <a:bodyPr/>
        <a:lstStyle/>
        <a:p>
          <a:pPr algn="l"/>
          <a:r>
            <a:rPr lang="zh-TW" altLang="en-US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描述性研究</a:t>
          </a:r>
          <a:r>
            <a:rPr lang="en-US" altLang="zh-TW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(descriptive study)</a:t>
          </a:r>
          <a:endParaRPr lang="zh-TW" altLang="en-US" sz="2000" b="1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2EBAC509-C07C-4FBA-98D2-03A620C59667}" type="parTrans" cxnId="{AD5003F9-7C49-439A-9B83-C0C3468ECEC4}">
      <dgm:prSet/>
      <dgm:spPr/>
      <dgm:t>
        <a:bodyPr/>
        <a:lstStyle/>
        <a:p>
          <a:endParaRPr lang="zh-TW" altLang="en-US" sz="2400" b="1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707565F5-2217-460B-B24F-608D65AFA5DA}" type="sibTrans" cxnId="{AD5003F9-7C49-439A-9B83-C0C3468ECEC4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96A04CEE-4B44-45E3-9247-A76B188EF41C}">
      <dgm:prSet phldrT="[文字]" custT="1"/>
      <dgm:spPr/>
      <dgm:t>
        <a:bodyPr/>
        <a:lstStyle/>
        <a:p>
          <a:pPr algn="l"/>
          <a:r>
            <a:rPr lang="zh-TW" altLang="en-US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相關性研究</a:t>
          </a:r>
          <a:r>
            <a:rPr lang="en-US" altLang="zh-TW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(correlational study)</a:t>
          </a:r>
          <a:endParaRPr lang="zh-TW" altLang="en-US" sz="2000" b="1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63F99619-6B00-4CF1-8A70-091F0B18D46C}" type="parTrans" cxnId="{0DD453AE-CDD5-4877-9B50-3E26210867CA}">
      <dgm:prSet/>
      <dgm:spPr/>
      <dgm:t>
        <a:bodyPr/>
        <a:lstStyle/>
        <a:p>
          <a:endParaRPr lang="zh-TW" altLang="en-US" sz="2400" b="1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1956236C-5902-4602-91CD-395C4D045577}" type="sibTrans" cxnId="{0DD453AE-CDD5-4877-9B50-3E26210867CA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19210F18-E57F-4324-AFB3-8A6053A1CE69}">
      <dgm:prSet phldrT="[文字]" custT="1"/>
      <dgm:spPr/>
      <dgm:t>
        <a:bodyPr/>
        <a:lstStyle/>
        <a:p>
          <a:pPr algn="l"/>
          <a:r>
            <a:rPr lang="zh-TW" altLang="en-US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解釋性研究</a:t>
          </a:r>
          <a:r>
            <a:rPr lang="en-US" altLang="zh-TW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(explanatory research)</a:t>
          </a:r>
          <a:endParaRPr lang="zh-TW" altLang="en-US" sz="2000" b="1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49AE93F0-1038-44D4-A5C1-80819887EB55}" type="parTrans" cxnId="{A594760A-4969-446F-A06C-5EA6C5C6A3D9}">
      <dgm:prSet/>
      <dgm:spPr/>
      <dgm:t>
        <a:bodyPr/>
        <a:lstStyle/>
        <a:p>
          <a:endParaRPr lang="zh-TW" altLang="en-US" sz="2400" b="1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C2EA9724-D18D-40A6-93B2-603C85A2D1CE}" type="sibTrans" cxnId="{A594760A-4969-446F-A06C-5EA6C5C6A3D9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F0E5D82A-52D6-4299-B12E-800768A2CBF4}">
      <dgm:prSet phldrT="[文字]" custT="1"/>
      <dgm:spPr/>
      <dgm:t>
        <a:bodyPr/>
        <a:lstStyle/>
        <a:p>
          <a:pPr algn="l"/>
          <a:r>
            <a:rPr lang="zh-TW" altLang="en-US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探索性研究</a:t>
          </a:r>
          <a:r>
            <a:rPr lang="en-US" altLang="zh-TW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(exploratory research)</a:t>
          </a:r>
          <a:endParaRPr lang="zh-TW" altLang="en-US" sz="2000" b="1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8BEB00C1-B2B3-42CB-880F-8D13E9764B0C}" type="parTrans" cxnId="{6AB6C1F3-E5ED-43DC-8792-3B62C4ADC073}">
      <dgm:prSet/>
      <dgm:spPr/>
      <dgm:t>
        <a:bodyPr/>
        <a:lstStyle/>
        <a:p>
          <a:endParaRPr lang="zh-TW" altLang="en-US" sz="2400" b="1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CAFCA094-2254-43E9-A31D-1F0665A5FEFF}" type="sibTrans" cxnId="{6AB6C1F3-E5ED-43DC-8792-3B62C4ADC073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EBBCF87F-335F-4F88-A32E-CCD258284756}">
      <dgm:prSet phldrT="[文字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TW" altLang="en-US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研究調查模式</a:t>
          </a:r>
        </a:p>
      </dgm:t>
    </dgm:pt>
    <dgm:pt modelId="{99C5B339-16E9-4424-ABAB-2BC1144F1484}" type="parTrans" cxnId="{072993FB-3A8A-45B2-A991-B01D59D4D83D}">
      <dgm:prSet/>
      <dgm:spPr/>
      <dgm:t>
        <a:bodyPr/>
        <a:lstStyle/>
        <a:p>
          <a:endParaRPr lang="zh-TW" altLang="en-US" sz="2400" b="1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854F7E6A-D6B8-43CF-9593-0BFBD721F01A}" type="sibTrans" cxnId="{072993FB-3A8A-45B2-A991-B01D59D4D83D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9195E902-10D3-4F20-8C44-601B1FFA736E}">
      <dgm:prSet phldrT="[文字]" custT="1"/>
      <dgm:spPr/>
      <dgm:t>
        <a:bodyPr/>
        <a:lstStyle/>
        <a:p>
          <a:pPr algn="l"/>
          <a:r>
            <a:rPr lang="zh-TW" altLang="en-US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質性研究</a:t>
          </a:r>
          <a:r>
            <a:rPr lang="en-US" altLang="zh-TW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(qualitative research)</a:t>
          </a:r>
          <a:endParaRPr lang="zh-TW" altLang="en-US" sz="2000" b="1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0629B69D-C601-4231-B02A-73337FD73616}" type="parTrans" cxnId="{4E9DE2D0-035E-48B8-8E7B-406BE1B95719}">
      <dgm:prSet/>
      <dgm:spPr/>
      <dgm:t>
        <a:bodyPr/>
        <a:lstStyle/>
        <a:p>
          <a:endParaRPr lang="zh-TW" altLang="en-US" sz="2400" b="1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E4DE673D-569C-406C-BA0A-15A73BD40BBA}" type="sibTrans" cxnId="{4E9DE2D0-035E-48B8-8E7B-406BE1B95719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64FD3A13-CBFE-47DD-82D1-559F3559A8A2}" type="pres">
      <dgm:prSet presAssocID="{43F21BFE-D638-404E-A8A9-AC063E3DD27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05ACD7A-3683-4A91-8441-E4FB1FCF594A}" type="pres">
      <dgm:prSet presAssocID="{C1F97DA6-0CA9-4936-8A8F-9DB923E69441}" presName="root1" presStyleCnt="0"/>
      <dgm:spPr/>
    </dgm:pt>
    <dgm:pt modelId="{180BD55A-963D-4234-8AC0-000D7483AB3C}" type="pres">
      <dgm:prSet presAssocID="{C1F97DA6-0CA9-4936-8A8F-9DB923E69441}" presName="LevelOneTextNode" presStyleLbl="node0" presStyleIdx="0" presStyleCnt="1">
        <dgm:presLayoutVars>
          <dgm:chPref val="3"/>
        </dgm:presLayoutVars>
      </dgm:prSet>
      <dgm:spPr/>
    </dgm:pt>
    <dgm:pt modelId="{AEE7377A-F7CF-462F-8485-CC145C60ED05}" type="pres">
      <dgm:prSet presAssocID="{C1F97DA6-0CA9-4936-8A8F-9DB923E69441}" presName="level2hierChild" presStyleCnt="0"/>
      <dgm:spPr/>
    </dgm:pt>
    <dgm:pt modelId="{3B496A54-1317-4469-B9FF-391C85B3229E}" type="pres">
      <dgm:prSet presAssocID="{CE42E73E-EEF9-4002-9A39-8BE1714CF933}" presName="conn2-1" presStyleLbl="parChTrans1D2" presStyleIdx="0" presStyleCnt="3"/>
      <dgm:spPr/>
    </dgm:pt>
    <dgm:pt modelId="{AAB93A85-DA37-44D6-B715-DD808FD1C9B0}" type="pres">
      <dgm:prSet presAssocID="{CE42E73E-EEF9-4002-9A39-8BE1714CF933}" presName="connTx" presStyleLbl="parChTrans1D2" presStyleIdx="0" presStyleCnt="3"/>
      <dgm:spPr/>
    </dgm:pt>
    <dgm:pt modelId="{EAB82F1F-8BF3-4BA6-848D-FBE2353C34D0}" type="pres">
      <dgm:prSet presAssocID="{2BD48C26-7E1F-4426-9079-C7DB92F50FA7}" presName="root2" presStyleCnt="0"/>
      <dgm:spPr/>
    </dgm:pt>
    <dgm:pt modelId="{C02D028D-4509-4171-B498-83546874AC0C}" type="pres">
      <dgm:prSet presAssocID="{2BD48C26-7E1F-4426-9079-C7DB92F50FA7}" presName="LevelTwoTextNode" presStyleLbl="node2" presStyleIdx="0" presStyleCnt="3">
        <dgm:presLayoutVars>
          <dgm:chPref val="3"/>
        </dgm:presLayoutVars>
      </dgm:prSet>
      <dgm:spPr/>
    </dgm:pt>
    <dgm:pt modelId="{2B0BC492-1568-47D0-ABB8-C23ECD349A1C}" type="pres">
      <dgm:prSet presAssocID="{2BD48C26-7E1F-4426-9079-C7DB92F50FA7}" presName="level3hierChild" presStyleCnt="0"/>
      <dgm:spPr/>
    </dgm:pt>
    <dgm:pt modelId="{19D862D9-7554-49A4-B3C5-D85440AADDBA}" type="pres">
      <dgm:prSet presAssocID="{A508E768-93C7-45EC-B40D-F94A098640B1}" presName="conn2-1" presStyleLbl="parChTrans1D3" presStyleIdx="0" presStyleCnt="8"/>
      <dgm:spPr/>
    </dgm:pt>
    <dgm:pt modelId="{5594710B-0553-417C-B0CF-DA478E35C5BE}" type="pres">
      <dgm:prSet presAssocID="{A508E768-93C7-45EC-B40D-F94A098640B1}" presName="connTx" presStyleLbl="parChTrans1D3" presStyleIdx="0" presStyleCnt="8"/>
      <dgm:spPr/>
    </dgm:pt>
    <dgm:pt modelId="{EFB43474-6504-4FC4-9E46-4702E0639923}" type="pres">
      <dgm:prSet presAssocID="{4E136733-F0C1-4616-810F-3EAF4D5C48B7}" presName="root2" presStyleCnt="0"/>
      <dgm:spPr/>
    </dgm:pt>
    <dgm:pt modelId="{41560561-813F-4005-823D-6EB8409F049E}" type="pres">
      <dgm:prSet presAssocID="{4E136733-F0C1-4616-810F-3EAF4D5C48B7}" presName="LevelTwoTextNode" presStyleLbl="asst2" presStyleIdx="0" presStyleCnt="2" custScaleX="284105">
        <dgm:presLayoutVars>
          <dgm:chPref val="3"/>
        </dgm:presLayoutVars>
      </dgm:prSet>
      <dgm:spPr/>
    </dgm:pt>
    <dgm:pt modelId="{9A3439DD-9708-45CA-BACD-CBD2482DA467}" type="pres">
      <dgm:prSet presAssocID="{4E136733-F0C1-4616-810F-3EAF4D5C48B7}" presName="level3hierChild" presStyleCnt="0"/>
      <dgm:spPr/>
    </dgm:pt>
    <dgm:pt modelId="{C1C4EA47-2CEC-4761-8579-B848C799B0F5}" type="pres">
      <dgm:prSet presAssocID="{6E45851C-B1CF-4656-AD9E-079BB87DBD41}" presName="conn2-1" presStyleLbl="parChTrans1D3" presStyleIdx="1" presStyleCnt="8"/>
      <dgm:spPr/>
    </dgm:pt>
    <dgm:pt modelId="{6B7172BC-5343-45B7-81D3-FAA015AD3AB6}" type="pres">
      <dgm:prSet presAssocID="{6E45851C-B1CF-4656-AD9E-079BB87DBD41}" presName="connTx" presStyleLbl="parChTrans1D3" presStyleIdx="1" presStyleCnt="8"/>
      <dgm:spPr/>
    </dgm:pt>
    <dgm:pt modelId="{F610D5B8-86E7-495E-B05E-759C48C33372}" type="pres">
      <dgm:prSet presAssocID="{8E7EDF0E-68A7-4B3C-A1FB-945B6AED7AFD}" presName="root2" presStyleCnt="0"/>
      <dgm:spPr/>
    </dgm:pt>
    <dgm:pt modelId="{74251622-B12D-4B8C-A285-490A008E722E}" type="pres">
      <dgm:prSet presAssocID="{8E7EDF0E-68A7-4B3C-A1FB-945B6AED7AFD}" presName="LevelTwoTextNode" presStyleLbl="asst2" presStyleIdx="1" presStyleCnt="2" custScaleX="284105">
        <dgm:presLayoutVars>
          <dgm:chPref val="3"/>
        </dgm:presLayoutVars>
      </dgm:prSet>
      <dgm:spPr/>
    </dgm:pt>
    <dgm:pt modelId="{2FC108F9-94CC-44CF-978D-C3AB8219B9EB}" type="pres">
      <dgm:prSet presAssocID="{8E7EDF0E-68A7-4B3C-A1FB-945B6AED7AFD}" presName="level3hierChild" presStyleCnt="0"/>
      <dgm:spPr/>
    </dgm:pt>
    <dgm:pt modelId="{FBAB3756-0E0B-4E2B-8C75-D6FCC84FE985}" type="pres">
      <dgm:prSet presAssocID="{7A59BAF4-C57F-4048-8E89-607F73B2BBD6}" presName="conn2-1" presStyleLbl="parChTrans1D2" presStyleIdx="1" presStyleCnt="3"/>
      <dgm:spPr/>
    </dgm:pt>
    <dgm:pt modelId="{FC6825E5-13F4-463F-B9D8-A1DE87DB4963}" type="pres">
      <dgm:prSet presAssocID="{7A59BAF4-C57F-4048-8E89-607F73B2BBD6}" presName="connTx" presStyleLbl="parChTrans1D2" presStyleIdx="1" presStyleCnt="3"/>
      <dgm:spPr/>
    </dgm:pt>
    <dgm:pt modelId="{A63ADBAB-5C78-434A-B137-EA844845D160}" type="pres">
      <dgm:prSet presAssocID="{B78F0716-A6B9-477B-9ECB-2D19F5276A62}" presName="root2" presStyleCnt="0"/>
      <dgm:spPr/>
    </dgm:pt>
    <dgm:pt modelId="{F0DD468D-C161-451E-880F-6436D0825D55}" type="pres">
      <dgm:prSet presAssocID="{B78F0716-A6B9-477B-9ECB-2D19F5276A62}" presName="LevelTwoTextNode" presStyleLbl="node2" presStyleIdx="1" presStyleCnt="3">
        <dgm:presLayoutVars>
          <dgm:chPref val="3"/>
        </dgm:presLayoutVars>
      </dgm:prSet>
      <dgm:spPr/>
    </dgm:pt>
    <dgm:pt modelId="{C1B8262E-D9CF-45A7-AB8D-C201DA38B530}" type="pres">
      <dgm:prSet presAssocID="{B78F0716-A6B9-477B-9ECB-2D19F5276A62}" presName="level3hierChild" presStyleCnt="0"/>
      <dgm:spPr/>
    </dgm:pt>
    <dgm:pt modelId="{ACDC82EB-8588-43DE-8850-FB2AE2548455}" type="pres">
      <dgm:prSet presAssocID="{2EBAC509-C07C-4FBA-98D2-03A620C59667}" presName="conn2-1" presStyleLbl="parChTrans1D3" presStyleIdx="2" presStyleCnt="8"/>
      <dgm:spPr/>
    </dgm:pt>
    <dgm:pt modelId="{7CCE0908-D07E-4DF0-AE85-327DF52528E4}" type="pres">
      <dgm:prSet presAssocID="{2EBAC509-C07C-4FBA-98D2-03A620C59667}" presName="connTx" presStyleLbl="parChTrans1D3" presStyleIdx="2" presStyleCnt="8"/>
      <dgm:spPr/>
    </dgm:pt>
    <dgm:pt modelId="{DC2509D7-D2A3-4A41-B90E-9299CDE510EC}" type="pres">
      <dgm:prSet presAssocID="{C67ECB37-A3AB-450E-9265-4CBFA3F9153F}" presName="root2" presStyleCnt="0"/>
      <dgm:spPr/>
    </dgm:pt>
    <dgm:pt modelId="{1772885C-E296-4E32-88CE-82FC3440EE74}" type="pres">
      <dgm:prSet presAssocID="{C67ECB37-A3AB-450E-9265-4CBFA3F9153F}" presName="LevelTwoTextNode" presStyleLbl="node3" presStyleIdx="0" presStyleCnt="6" custScaleX="284105">
        <dgm:presLayoutVars>
          <dgm:chPref val="3"/>
        </dgm:presLayoutVars>
      </dgm:prSet>
      <dgm:spPr/>
    </dgm:pt>
    <dgm:pt modelId="{906CD67C-67F0-4AB4-AA2C-5E452BDA6BAB}" type="pres">
      <dgm:prSet presAssocID="{C67ECB37-A3AB-450E-9265-4CBFA3F9153F}" presName="level3hierChild" presStyleCnt="0"/>
      <dgm:spPr/>
    </dgm:pt>
    <dgm:pt modelId="{82A6AF4E-532B-4987-B03F-F75029840A7C}" type="pres">
      <dgm:prSet presAssocID="{63F99619-6B00-4CF1-8A70-091F0B18D46C}" presName="conn2-1" presStyleLbl="parChTrans1D3" presStyleIdx="3" presStyleCnt="8"/>
      <dgm:spPr/>
    </dgm:pt>
    <dgm:pt modelId="{2071CF19-5045-4988-B624-D7B67F432D8D}" type="pres">
      <dgm:prSet presAssocID="{63F99619-6B00-4CF1-8A70-091F0B18D46C}" presName="connTx" presStyleLbl="parChTrans1D3" presStyleIdx="3" presStyleCnt="8"/>
      <dgm:spPr/>
    </dgm:pt>
    <dgm:pt modelId="{9DCE7A50-EED1-4026-B511-D934BCC4E325}" type="pres">
      <dgm:prSet presAssocID="{96A04CEE-4B44-45E3-9247-A76B188EF41C}" presName="root2" presStyleCnt="0"/>
      <dgm:spPr/>
    </dgm:pt>
    <dgm:pt modelId="{A930CD10-B2E7-4F7F-B5EF-8BABEEC97181}" type="pres">
      <dgm:prSet presAssocID="{96A04CEE-4B44-45E3-9247-A76B188EF41C}" presName="LevelTwoTextNode" presStyleLbl="node3" presStyleIdx="1" presStyleCnt="6" custScaleX="284105">
        <dgm:presLayoutVars>
          <dgm:chPref val="3"/>
        </dgm:presLayoutVars>
      </dgm:prSet>
      <dgm:spPr/>
    </dgm:pt>
    <dgm:pt modelId="{A26D77BB-4335-4D42-8457-C25B731EB3B9}" type="pres">
      <dgm:prSet presAssocID="{96A04CEE-4B44-45E3-9247-A76B188EF41C}" presName="level3hierChild" presStyleCnt="0"/>
      <dgm:spPr/>
    </dgm:pt>
    <dgm:pt modelId="{0D1EECCC-4598-4C20-A5D1-AB20AD21FE73}" type="pres">
      <dgm:prSet presAssocID="{49AE93F0-1038-44D4-A5C1-80819887EB55}" presName="conn2-1" presStyleLbl="parChTrans1D3" presStyleIdx="4" presStyleCnt="8"/>
      <dgm:spPr/>
    </dgm:pt>
    <dgm:pt modelId="{1818C7F4-2BAE-42FE-8FD2-AFECDF42696E}" type="pres">
      <dgm:prSet presAssocID="{49AE93F0-1038-44D4-A5C1-80819887EB55}" presName="connTx" presStyleLbl="parChTrans1D3" presStyleIdx="4" presStyleCnt="8"/>
      <dgm:spPr/>
    </dgm:pt>
    <dgm:pt modelId="{D85A5B5F-FEED-45D2-AD26-4CDAF3A257A5}" type="pres">
      <dgm:prSet presAssocID="{19210F18-E57F-4324-AFB3-8A6053A1CE69}" presName="root2" presStyleCnt="0"/>
      <dgm:spPr/>
    </dgm:pt>
    <dgm:pt modelId="{0FFEC3B5-1E10-4E0D-831F-AF20C9B9D7AB}" type="pres">
      <dgm:prSet presAssocID="{19210F18-E57F-4324-AFB3-8A6053A1CE69}" presName="LevelTwoTextNode" presStyleLbl="node3" presStyleIdx="2" presStyleCnt="6" custScaleX="284105">
        <dgm:presLayoutVars>
          <dgm:chPref val="3"/>
        </dgm:presLayoutVars>
      </dgm:prSet>
      <dgm:spPr/>
    </dgm:pt>
    <dgm:pt modelId="{8DCF9858-1C4B-4923-9E5A-4A6353BCE795}" type="pres">
      <dgm:prSet presAssocID="{19210F18-E57F-4324-AFB3-8A6053A1CE69}" presName="level3hierChild" presStyleCnt="0"/>
      <dgm:spPr/>
    </dgm:pt>
    <dgm:pt modelId="{192AB2B5-6670-4DF5-90F4-53EB8AE5BD1D}" type="pres">
      <dgm:prSet presAssocID="{8BEB00C1-B2B3-42CB-880F-8D13E9764B0C}" presName="conn2-1" presStyleLbl="parChTrans1D3" presStyleIdx="5" presStyleCnt="8"/>
      <dgm:spPr/>
    </dgm:pt>
    <dgm:pt modelId="{4FC0CACE-2CC9-4FB7-9EFA-50C21B01635E}" type="pres">
      <dgm:prSet presAssocID="{8BEB00C1-B2B3-42CB-880F-8D13E9764B0C}" presName="connTx" presStyleLbl="parChTrans1D3" presStyleIdx="5" presStyleCnt="8"/>
      <dgm:spPr/>
    </dgm:pt>
    <dgm:pt modelId="{82686506-88E9-4E3C-AFBB-482C1D7D50AA}" type="pres">
      <dgm:prSet presAssocID="{F0E5D82A-52D6-4299-B12E-800768A2CBF4}" presName="root2" presStyleCnt="0"/>
      <dgm:spPr/>
    </dgm:pt>
    <dgm:pt modelId="{A7631E62-7D65-47AC-9395-D9F55D157782}" type="pres">
      <dgm:prSet presAssocID="{F0E5D82A-52D6-4299-B12E-800768A2CBF4}" presName="LevelTwoTextNode" presStyleLbl="node3" presStyleIdx="3" presStyleCnt="6" custScaleX="284105">
        <dgm:presLayoutVars>
          <dgm:chPref val="3"/>
        </dgm:presLayoutVars>
      </dgm:prSet>
      <dgm:spPr/>
    </dgm:pt>
    <dgm:pt modelId="{CA8ECE1F-E715-4708-A4B3-73A34487D608}" type="pres">
      <dgm:prSet presAssocID="{F0E5D82A-52D6-4299-B12E-800768A2CBF4}" presName="level3hierChild" presStyleCnt="0"/>
      <dgm:spPr/>
    </dgm:pt>
    <dgm:pt modelId="{4CDC64A7-B985-45A7-AEC5-FE76DBD8F8A6}" type="pres">
      <dgm:prSet presAssocID="{99C5B339-16E9-4424-ABAB-2BC1144F1484}" presName="conn2-1" presStyleLbl="parChTrans1D2" presStyleIdx="2" presStyleCnt="3"/>
      <dgm:spPr/>
    </dgm:pt>
    <dgm:pt modelId="{0B5BC0E5-E0FF-4A4D-8C2A-9E94BC4E5F3D}" type="pres">
      <dgm:prSet presAssocID="{99C5B339-16E9-4424-ABAB-2BC1144F1484}" presName="connTx" presStyleLbl="parChTrans1D2" presStyleIdx="2" presStyleCnt="3"/>
      <dgm:spPr/>
    </dgm:pt>
    <dgm:pt modelId="{AAB8C5D0-A7DC-4A79-AE7A-E1ABA00C8243}" type="pres">
      <dgm:prSet presAssocID="{EBBCF87F-335F-4F88-A32E-CCD258284756}" presName="root2" presStyleCnt="0"/>
      <dgm:spPr/>
    </dgm:pt>
    <dgm:pt modelId="{A6F918E8-08E9-45D8-8E90-708D38301899}" type="pres">
      <dgm:prSet presAssocID="{EBBCF87F-335F-4F88-A32E-CCD258284756}" presName="LevelTwoTextNode" presStyleLbl="node2" presStyleIdx="2" presStyleCnt="3">
        <dgm:presLayoutVars>
          <dgm:chPref val="3"/>
        </dgm:presLayoutVars>
      </dgm:prSet>
      <dgm:spPr/>
    </dgm:pt>
    <dgm:pt modelId="{DAFE1BE6-2AB8-4EF0-A6C8-4BD1311E4FF0}" type="pres">
      <dgm:prSet presAssocID="{EBBCF87F-335F-4F88-A32E-CCD258284756}" presName="level3hierChild" presStyleCnt="0"/>
      <dgm:spPr/>
    </dgm:pt>
    <dgm:pt modelId="{71098492-8C71-4215-89DD-81EBDED9036B}" type="pres">
      <dgm:prSet presAssocID="{9B05D8F1-5EC9-49FC-A924-503650870C62}" presName="conn2-1" presStyleLbl="parChTrans1D3" presStyleIdx="6" presStyleCnt="8"/>
      <dgm:spPr/>
    </dgm:pt>
    <dgm:pt modelId="{7A7B36BB-73E1-4E42-BD67-15FAE21E5F7B}" type="pres">
      <dgm:prSet presAssocID="{9B05D8F1-5EC9-49FC-A924-503650870C62}" presName="connTx" presStyleLbl="parChTrans1D3" presStyleIdx="6" presStyleCnt="8"/>
      <dgm:spPr/>
    </dgm:pt>
    <dgm:pt modelId="{868582FE-C8EE-4E40-9DD7-654F00144438}" type="pres">
      <dgm:prSet presAssocID="{31AE39C5-56F4-480E-93C9-EF1DD5F8500E}" presName="root2" presStyleCnt="0"/>
      <dgm:spPr/>
    </dgm:pt>
    <dgm:pt modelId="{53D9DBE5-2E20-4114-A286-D95DC43DD154}" type="pres">
      <dgm:prSet presAssocID="{31AE39C5-56F4-480E-93C9-EF1DD5F8500E}" presName="LevelTwoTextNode" presStyleLbl="node3" presStyleIdx="4" presStyleCnt="6" custScaleX="284105">
        <dgm:presLayoutVars>
          <dgm:chPref val="3"/>
        </dgm:presLayoutVars>
      </dgm:prSet>
      <dgm:spPr/>
    </dgm:pt>
    <dgm:pt modelId="{A152E912-2E91-48BA-9EC1-8CE248F4AF23}" type="pres">
      <dgm:prSet presAssocID="{31AE39C5-56F4-480E-93C9-EF1DD5F8500E}" presName="level3hierChild" presStyleCnt="0"/>
      <dgm:spPr/>
    </dgm:pt>
    <dgm:pt modelId="{82ED507C-754F-4F22-BA11-9C0173305D64}" type="pres">
      <dgm:prSet presAssocID="{0629B69D-C601-4231-B02A-73337FD73616}" presName="conn2-1" presStyleLbl="parChTrans1D3" presStyleIdx="7" presStyleCnt="8"/>
      <dgm:spPr/>
    </dgm:pt>
    <dgm:pt modelId="{11FCB96F-18FB-4FDF-B431-4889589A49D5}" type="pres">
      <dgm:prSet presAssocID="{0629B69D-C601-4231-B02A-73337FD73616}" presName="connTx" presStyleLbl="parChTrans1D3" presStyleIdx="7" presStyleCnt="8"/>
      <dgm:spPr/>
    </dgm:pt>
    <dgm:pt modelId="{78FD1945-6B9A-4E74-B247-D13E30629255}" type="pres">
      <dgm:prSet presAssocID="{9195E902-10D3-4F20-8C44-601B1FFA736E}" presName="root2" presStyleCnt="0"/>
      <dgm:spPr/>
    </dgm:pt>
    <dgm:pt modelId="{AD45A887-3B80-4778-AFA5-89254174600A}" type="pres">
      <dgm:prSet presAssocID="{9195E902-10D3-4F20-8C44-601B1FFA736E}" presName="LevelTwoTextNode" presStyleLbl="node3" presStyleIdx="5" presStyleCnt="6" custScaleX="284105">
        <dgm:presLayoutVars>
          <dgm:chPref val="3"/>
        </dgm:presLayoutVars>
      </dgm:prSet>
      <dgm:spPr/>
    </dgm:pt>
    <dgm:pt modelId="{AD07C249-11BB-48E8-A4CE-E82BC10A5CE7}" type="pres">
      <dgm:prSet presAssocID="{9195E902-10D3-4F20-8C44-601B1FFA736E}" presName="level3hierChild" presStyleCnt="0"/>
      <dgm:spPr/>
    </dgm:pt>
  </dgm:ptLst>
  <dgm:cxnLst>
    <dgm:cxn modelId="{5B6C2705-3969-49C3-8B42-C21DD50488C1}" type="presOf" srcId="{9B05D8F1-5EC9-49FC-A924-503650870C62}" destId="{71098492-8C71-4215-89DD-81EBDED9036B}" srcOrd="0" destOrd="0" presId="urn:microsoft.com/office/officeart/2008/layout/HorizontalMultiLevelHierarchy"/>
    <dgm:cxn modelId="{A1339906-0510-4505-8C95-686ADBEFAFC9}" type="presOf" srcId="{9195E902-10D3-4F20-8C44-601B1FFA736E}" destId="{AD45A887-3B80-4778-AFA5-89254174600A}" srcOrd="0" destOrd="0" presId="urn:microsoft.com/office/officeart/2008/layout/HorizontalMultiLevelHierarchy"/>
    <dgm:cxn modelId="{A594760A-4969-446F-A06C-5EA6C5C6A3D9}" srcId="{B78F0716-A6B9-477B-9ECB-2D19F5276A62}" destId="{19210F18-E57F-4324-AFB3-8A6053A1CE69}" srcOrd="2" destOrd="0" parTransId="{49AE93F0-1038-44D4-A5C1-80819887EB55}" sibTransId="{C2EA9724-D18D-40A6-93B2-603C85A2D1CE}"/>
    <dgm:cxn modelId="{DF51B91A-E7B0-4F72-852D-28F90A130805}" type="presOf" srcId="{F0E5D82A-52D6-4299-B12E-800768A2CBF4}" destId="{A7631E62-7D65-47AC-9395-D9F55D157782}" srcOrd="0" destOrd="0" presId="urn:microsoft.com/office/officeart/2008/layout/HorizontalMultiLevelHierarchy"/>
    <dgm:cxn modelId="{BC639724-6B76-440C-94D8-5D2C0DE760B6}" type="presOf" srcId="{8E7EDF0E-68A7-4B3C-A1FB-945B6AED7AFD}" destId="{74251622-B12D-4B8C-A285-490A008E722E}" srcOrd="0" destOrd="0" presId="urn:microsoft.com/office/officeart/2008/layout/HorizontalMultiLevelHierarchy"/>
    <dgm:cxn modelId="{77E92A3B-FFFF-4C10-AA3B-BD96D1E7D73D}" type="presOf" srcId="{0629B69D-C601-4231-B02A-73337FD73616}" destId="{82ED507C-754F-4F22-BA11-9C0173305D64}" srcOrd="0" destOrd="0" presId="urn:microsoft.com/office/officeart/2008/layout/HorizontalMultiLevelHierarchy"/>
    <dgm:cxn modelId="{403AD43D-B47A-4AB3-922B-5A1F70B90DFC}" type="presOf" srcId="{2EBAC509-C07C-4FBA-98D2-03A620C59667}" destId="{7CCE0908-D07E-4DF0-AE85-327DF52528E4}" srcOrd="1" destOrd="0" presId="urn:microsoft.com/office/officeart/2008/layout/HorizontalMultiLevelHierarchy"/>
    <dgm:cxn modelId="{4BE1E441-7CDF-47EA-97D0-F7FCFA7499AC}" srcId="{2BD48C26-7E1F-4426-9079-C7DB92F50FA7}" destId="{8E7EDF0E-68A7-4B3C-A1FB-945B6AED7AFD}" srcOrd="1" destOrd="0" parTransId="{6E45851C-B1CF-4656-AD9E-079BB87DBD41}" sibTransId="{E2707AE1-FCCD-42FF-8130-09E7FA23DD21}"/>
    <dgm:cxn modelId="{5B589A44-C691-418F-B4EC-23D69157A710}" type="presOf" srcId="{7A59BAF4-C57F-4048-8E89-607F73B2BBD6}" destId="{FBAB3756-0E0B-4E2B-8C75-D6FCC84FE985}" srcOrd="0" destOrd="0" presId="urn:microsoft.com/office/officeart/2008/layout/HorizontalMultiLevelHierarchy"/>
    <dgm:cxn modelId="{1F93926A-1F39-4EFF-B313-702290FC6841}" type="presOf" srcId="{EBBCF87F-335F-4F88-A32E-CCD258284756}" destId="{A6F918E8-08E9-45D8-8E90-708D38301899}" srcOrd="0" destOrd="0" presId="urn:microsoft.com/office/officeart/2008/layout/HorizontalMultiLevelHierarchy"/>
    <dgm:cxn modelId="{C2B99D4F-68DB-4759-A4E4-683E44BBB8ED}" type="presOf" srcId="{31AE39C5-56F4-480E-93C9-EF1DD5F8500E}" destId="{53D9DBE5-2E20-4114-A286-D95DC43DD154}" srcOrd="0" destOrd="0" presId="urn:microsoft.com/office/officeart/2008/layout/HorizontalMultiLevelHierarchy"/>
    <dgm:cxn modelId="{FC191854-1FBD-4A4D-868B-EF890CEBF0CA}" srcId="{2BD48C26-7E1F-4426-9079-C7DB92F50FA7}" destId="{4E136733-F0C1-4616-810F-3EAF4D5C48B7}" srcOrd="0" destOrd="0" parTransId="{A508E768-93C7-45EC-B40D-F94A098640B1}" sibTransId="{AFF6C7CD-5CA8-462A-9C72-8757C61665F7}"/>
    <dgm:cxn modelId="{82040177-47AD-4854-9BCF-D600084C5E8A}" srcId="{C1F97DA6-0CA9-4936-8A8F-9DB923E69441}" destId="{2BD48C26-7E1F-4426-9079-C7DB92F50FA7}" srcOrd="0" destOrd="0" parTransId="{CE42E73E-EEF9-4002-9A39-8BE1714CF933}" sibTransId="{B3A90EE1-EE5A-4FCE-93B7-F6DC9857E39E}"/>
    <dgm:cxn modelId="{1A924979-78E6-4A56-B98F-EBA3E9DFEF80}" srcId="{C1F97DA6-0CA9-4936-8A8F-9DB923E69441}" destId="{B78F0716-A6B9-477B-9ECB-2D19F5276A62}" srcOrd="1" destOrd="0" parTransId="{7A59BAF4-C57F-4048-8E89-607F73B2BBD6}" sibTransId="{FB70D62F-A72E-4968-918D-E836A5110757}"/>
    <dgm:cxn modelId="{A0CE715A-6D5F-421D-827C-C0A4D82C7996}" type="presOf" srcId="{49AE93F0-1038-44D4-A5C1-80819887EB55}" destId="{0D1EECCC-4598-4C20-A5D1-AB20AD21FE73}" srcOrd="0" destOrd="0" presId="urn:microsoft.com/office/officeart/2008/layout/HorizontalMultiLevelHierarchy"/>
    <dgm:cxn modelId="{14E1617D-68D7-4DA1-A819-CF47B60EA530}" type="presOf" srcId="{6E45851C-B1CF-4656-AD9E-079BB87DBD41}" destId="{6B7172BC-5343-45B7-81D3-FAA015AD3AB6}" srcOrd="1" destOrd="0" presId="urn:microsoft.com/office/officeart/2008/layout/HorizontalMultiLevelHierarchy"/>
    <dgm:cxn modelId="{4A521080-2657-4BED-9382-C440885D7D6F}" type="presOf" srcId="{96A04CEE-4B44-45E3-9247-A76B188EF41C}" destId="{A930CD10-B2E7-4F7F-B5EF-8BABEEC97181}" srcOrd="0" destOrd="0" presId="urn:microsoft.com/office/officeart/2008/layout/HorizontalMultiLevelHierarchy"/>
    <dgm:cxn modelId="{C7FED682-F1B5-4490-9197-470D95ACBDDF}" type="presOf" srcId="{2EBAC509-C07C-4FBA-98D2-03A620C59667}" destId="{ACDC82EB-8588-43DE-8850-FB2AE2548455}" srcOrd="0" destOrd="0" presId="urn:microsoft.com/office/officeart/2008/layout/HorizontalMultiLevelHierarchy"/>
    <dgm:cxn modelId="{5ECBF388-B8B3-4EB1-930D-FC0E57AE4BF9}" type="presOf" srcId="{2BD48C26-7E1F-4426-9079-C7DB92F50FA7}" destId="{C02D028D-4509-4171-B498-83546874AC0C}" srcOrd="0" destOrd="0" presId="urn:microsoft.com/office/officeart/2008/layout/HorizontalMultiLevelHierarchy"/>
    <dgm:cxn modelId="{B605948B-EEE5-4468-832E-AA36F91CCA5B}" type="presOf" srcId="{99C5B339-16E9-4424-ABAB-2BC1144F1484}" destId="{4CDC64A7-B985-45A7-AEC5-FE76DBD8F8A6}" srcOrd="0" destOrd="0" presId="urn:microsoft.com/office/officeart/2008/layout/HorizontalMultiLevelHierarchy"/>
    <dgm:cxn modelId="{44E7DA8F-6432-4AE7-BCA8-0AE64E9946EB}" type="presOf" srcId="{9B05D8F1-5EC9-49FC-A924-503650870C62}" destId="{7A7B36BB-73E1-4E42-BD67-15FAE21E5F7B}" srcOrd="1" destOrd="0" presId="urn:microsoft.com/office/officeart/2008/layout/HorizontalMultiLevelHierarchy"/>
    <dgm:cxn modelId="{4AEFA193-99E8-4C85-8224-00FC22414D5F}" type="presOf" srcId="{C1F97DA6-0CA9-4936-8A8F-9DB923E69441}" destId="{180BD55A-963D-4234-8AC0-000D7483AB3C}" srcOrd="0" destOrd="0" presId="urn:microsoft.com/office/officeart/2008/layout/HorizontalMultiLevelHierarchy"/>
    <dgm:cxn modelId="{0862B396-AE80-4A6B-B4FC-DCE56D3F9B1D}" srcId="{EBBCF87F-335F-4F88-A32E-CCD258284756}" destId="{31AE39C5-56F4-480E-93C9-EF1DD5F8500E}" srcOrd="0" destOrd="0" parTransId="{9B05D8F1-5EC9-49FC-A924-503650870C62}" sibTransId="{14EDA863-C0D6-4C55-BAE4-1B44D0D8A064}"/>
    <dgm:cxn modelId="{6FAEBDA5-3FFC-4C91-972E-C0C14F9951D9}" type="presOf" srcId="{A508E768-93C7-45EC-B40D-F94A098640B1}" destId="{19D862D9-7554-49A4-B3C5-D85440AADDBA}" srcOrd="0" destOrd="0" presId="urn:microsoft.com/office/officeart/2008/layout/HorizontalMultiLevelHierarchy"/>
    <dgm:cxn modelId="{11FEADA8-FA99-40DF-90B6-8AC016F2D144}" type="presOf" srcId="{49AE93F0-1038-44D4-A5C1-80819887EB55}" destId="{1818C7F4-2BAE-42FE-8FD2-AFECDF42696E}" srcOrd="1" destOrd="0" presId="urn:microsoft.com/office/officeart/2008/layout/HorizontalMultiLevelHierarchy"/>
    <dgm:cxn modelId="{F57CBCA8-3D70-481B-A264-14EBE1C1768A}" type="presOf" srcId="{C67ECB37-A3AB-450E-9265-4CBFA3F9153F}" destId="{1772885C-E296-4E32-88CE-82FC3440EE74}" srcOrd="0" destOrd="0" presId="urn:microsoft.com/office/officeart/2008/layout/HorizontalMultiLevelHierarchy"/>
    <dgm:cxn modelId="{17CE4DAA-46EC-45DE-80AC-98BCDA86DC08}" type="presOf" srcId="{4E136733-F0C1-4616-810F-3EAF4D5C48B7}" destId="{41560561-813F-4005-823D-6EB8409F049E}" srcOrd="0" destOrd="0" presId="urn:microsoft.com/office/officeart/2008/layout/HorizontalMultiLevelHierarchy"/>
    <dgm:cxn modelId="{0DD453AE-CDD5-4877-9B50-3E26210867CA}" srcId="{B78F0716-A6B9-477B-9ECB-2D19F5276A62}" destId="{96A04CEE-4B44-45E3-9247-A76B188EF41C}" srcOrd="1" destOrd="0" parTransId="{63F99619-6B00-4CF1-8A70-091F0B18D46C}" sibTransId="{1956236C-5902-4602-91CD-395C4D045577}"/>
    <dgm:cxn modelId="{5B00EDB5-3BAC-4274-B334-642BDAE0AF69}" type="presOf" srcId="{CE42E73E-EEF9-4002-9A39-8BE1714CF933}" destId="{3B496A54-1317-4469-B9FF-391C85B3229E}" srcOrd="0" destOrd="0" presId="urn:microsoft.com/office/officeart/2008/layout/HorizontalMultiLevelHierarchy"/>
    <dgm:cxn modelId="{BD3BC0B6-50B6-41A4-87EC-F73626D1D501}" type="presOf" srcId="{43F21BFE-D638-404E-A8A9-AC063E3DD277}" destId="{64FD3A13-CBFE-47DD-82D1-559F3559A8A2}" srcOrd="0" destOrd="0" presId="urn:microsoft.com/office/officeart/2008/layout/HorizontalMultiLevelHierarchy"/>
    <dgm:cxn modelId="{BEA6C7B6-0524-49F6-AFF4-8D6176A0B256}" type="presOf" srcId="{B78F0716-A6B9-477B-9ECB-2D19F5276A62}" destId="{F0DD468D-C161-451E-880F-6436D0825D55}" srcOrd="0" destOrd="0" presId="urn:microsoft.com/office/officeart/2008/layout/HorizontalMultiLevelHierarchy"/>
    <dgm:cxn modelId="{4C9AA3D0-6262-4949-B4F2-B482878F53AE}" type="presOf" srcId="{A508E768-93C7-45EC-B40D-F94A098640B1}" destId="{5594710B-0553-417C-B0CF-DA478E35C5BE}" srcOrd="1" destOrd="0" presId="urn:microsoft.com/office/officeart/2008/layout/HorizontalMultiLevelHierarchy"/>
    <dgm:cxn modelId="{4E9DE2D0-035E-48B8-8E7B-406BE1B95719}" srcId="{EBBCF87F-335F-4F88-A32E-CCD258284756}" destId="{9195E902-10D3-4F20-8C44-601B1FFA736E}" srcOrd="1" destOrd="0" parTransId="{0629B69D-C601-4231-B02A-73337FD73616}" sibTransId="{E4DE673D-569C-406C-BA0A-15A73BD40BBA}"/>
    <dgm:cxn modelId="{F2C127D2-3EF0-4E64-9269-751A2BC572F9}" type="presOf" srcId="{19210F18-E57F-4324-AFB3-8A6053A1CE69}" destId="{0FFEC3B5-1E10-4E0D-831F-AF20C9B9D7AB}" srcOrd="0" destOrd="0" presId="urn:microsoft.com/office/officeart/2008/layout/HorizontalMultiLevelHierarchy"/>
    <dgm:cxn modelId="{BF386BD2-D959-4A19-8E56-7159C969B53F}" type="presOf" srcId="{7A59BAF4-C57F-4048-8E89-607F73B2BBD6}" destId="{FC6825E5-13F4-463F-B9D8-A1DE87DB4963}" srcOrd="1" destOrd="0" presId="urn:microsoft.com/office/officeart/2008/layout/HorizontalMultiLevelHierarchy"/>
    <dgm:cxn modelId="{5527DBD3-0352-4823-A1AB-95C53E742B0C}" type="presOf" srcId="{8BEB00C1-B2B3-42CB-880F-8D13E9764B0C}" destId="{4FC0CACE-2CC9-4FB7-9EFA-50C21B01635E}" srcOrd="1" destOrd="0" presId="urn:microsoft.com/office/officeart/2008/layout/HorizontalMultiLevelHierarchy"/>
    <dgm:cxn modelId="{6E7D5CD9-8456-4F77-958E-471BB0E4A442}" srcId="{43F21BFE-D638-404E-A8A9-AC063E3DD277}" destId="{C1F97DA6-0CA9-4936-8A8F-9DB923E69441}" srcOrd="0" destOrd="0" parTransId="{855E1D28-DD5D-40AC-B8CC-6453C1702D7B}" sibTransId="{1FE675DA-054A-410A-BDD8-746D452C31D9}"/>
    <dgm:cxn modelId="{CD7ED4D9-1F31-4D20-8A3F-F810790F43BE}" type="presOf" srcId="{0629B69D-C601-4231-B02A-73337FD73616}" destId="{11FCB96F-18FB-4FDF-B431-4889589A49D5}" srcOrd="1" destOrd="0" presId="urn:microsoft.com/office/officeart/2008/layout/HorizontalMultiLevelHierarchy"/>
    <dgm:cxn modelId="{812843E9-84FA-4C3D-90FF-54330043AF68}" type="presOf" srcId="{6E45851C-B1CF-4656-AD9E-079BB87DBD41}" destId="{C1C4EA47-2CEC-4761-8579-B848C799B0F5}" srcOrd="0" destOrd="0" presId="urn:microsoft.com/office/officeart/2008/layout/HorizontalMultiLevelHierarchy"/>
    <dgm:cxn modelId="{614AC6E9-12ED-497E-BACC-C6BDE56D9936}" type="presOf" srcId="{99C5B339-16E9-4424-ABAB-2BC1144F1484}" destId="{0B5BC0E5-E0FF-4A4D-8C2A-9E94BC4E5F3D}" srcOrd="1" destOrd="0" presId="urn:microsoft.com/office/officeart/2008/layout/HorizontalMultiLevelHierarchy"/>
    <dgm:cxn modelId="{4F4380ED-EF92-4E68-AE5E-B8A5565D8CAF}" type="presOf" srcId="{63F99619-6B00-4CF1-8A70-091F0B18D46C}" destId="{82A6AF4E-532B-4987-B03F-F75029840A7C}" srcOrd="0" destOrd="0" presId="urn:microsoft.com/office/officeart/2008/layout/HorizontalMultiLevelHierarchy"/>
    <dgm:cxn modelId="{559B9EF2-7685-46F2-8ACE-B19A8E280B4A}" type="presOf" srcId="{CE42E73E-EEF9-4002-9A39-8BE1714CF933}" destId="{AAB93A85-DA37-44D6-B715-DD808FD1C9B0}" srcOrd="1" destOrd="0" presId="urn:microsoft.com/office/officeart/2008/layout/HorizontalMultiLevelHierarchy"/>
    <dgm:cxn modelId="{6AB6C1F3-E5ED-43DC-8792-3B62C4ADC073}" srcId="{B78F0716-A6B9-477B-9ECB-2D19F5276A62}" destId="{F0E5D82A-52D6-4299-B12E-800768A2CBF4}" srcOrd="3" destOrd="0" parTransId="{8BEB00C1-B2B3-42CB-880F-8D13E9764B0C}" sibTransId="{CAFCA094-2254-43E9-A31D-1F0665A5FEFF}"/>
    <dgm:cxn modelId="{B469E3F3-A580-4F45-931F-DA65F76246F5}" type="presOf" srcId="{8BEB00C1-B2B3-42CB-880F-8D13E9764B0C}" destId="{192AB2B5-6670-4DF5-90F4-53EB8AE5BD1D}" srcOrd="0" destOrd="0" presId="urn:microsoft.com/office/officeart/2008/layout/HorizontalMultiLevelHierarchy"/>
    <dgm:cxn modelId="{7F64D8F7-2149-4306-AD87-34ECFF95861E}" type="presOf" srcId="{63F99619-6B00-4CF1-8A70-091F0B18D46C}" destId="{2071CF19-5045-4988-B624-D7B67F432D8D}" srcOrd="1" destOrd="0" presId="urn:microsoft.com/office/officeart/2008/layout/HorizontalMultiLevelHierarchy"/>
    <dgm:cxn modelId="{AD5003F9-7C49-439A-9B83-C0C3468ECEC4}" srcId="{B78F0716-A6B9-477B-9ECB-2D19F5276A62}" destId="{C67ECB37-A3AB-450E-9265-4CBFA3F9153F}" srcOrd="0" destOrd="0" parTransId="{2EBAC509-C07C-4FBA-98D2-03A620C59667}" sibTransId="{707565F5-2217-460B-B24F-608D65AFA5DA}"/>
    <dgm:cxn modelId="{072993FB-3A8A-45B2-A991-B01D59D4D83D}" srcId="{C1F97DA6-0CA9-4936-8A8F-9DB923E69441}" destId="{EBBCF87F-335F-4F88-A32E-CCD258284756}" srcOrd="2" destOrd="0" parTransId="{99C5B339-16E9-4424-ABAB-2BC1144F1484}" sibTransId="{854F7E6A-D6B8-43CF-9593-0BFBD721F01A}"/>
    <dgm:cxn modelId="{57C36416-47A0-4CD3-8973-BDFF97BB2241}" type="presParOf" srcId="{64FD3A13-CBFE-47DD-82D1-559F3559A8A2}" destId="{505ACD7A-3683-4A91-8441-E4FB1FCF594A}" srcOrd="0" destOrd="0" presId="urn:microsoft.com/office/officeart/2008/layout/HorizontalMultiLevelHierarchy"/>
    <dgm:cxn modelId="{E84219C5-F9A7-42CC-8F8A-07E55D07BFA0}" type="presParOf" srcId="{505ACD7A-3683-4A91-8441-E4FB1FCF594A}" destId="{180BD55A-963D-4234-8AC0-000D7483AB3C}" srcOrd="0" destOrd="0" presId="urn:microsoft.com/office/officeart/2008/layout/HorizontalMultiLevelHierarchy"/>
    <dgm:cxn modelId="{EDE757BB-95E1-4970-B3A9-AC226504C117}" type="presParOf" srcId="{505ACD7A-3683-4A91-8441-E4FB1FCF594A}" destId="{AEE7377A-F7CF-462F-8485-CC145C60ED05}" srcOrd="1" destOrd="0" presId="urn:microsoft.com/office/officeart/2008/layout/HorizontalMultiLevelHierarchy"/>
    <dgm:cxn modelId="{B2CD9F00-4F3B-46A0-9147-18C57CC82237}" type="presParOf" srcId="{AEE7377A-F7CF-462F-8485-CC145C60ED05}" destId="{3B496A54-1317-4469-B9FF-391C85B3229E}" srcOrd="0" destOrd="0" presId="urn:microsoft.com/office/officeart/2008/layout/HorizontalMultiLevelHierarchy"/>
    <dgm:cxn modelId="{48E5986B-03E2-49E7-869B-2A75ADA3856E}" type="presParOf" srcId="{3B496A54-1317-4469-B9FF-391C85B3229E}" destId="{AAB93A85-DA37-44D6-B715-DD808FD1C9B0}" srcOrd="0" destOrd="0" presId="urn:microsoft.com/office/officeart/2008/layout/HorizontalMultiLevelHierarchy"/>
    <dgm:cxn modelId="{B45EB65E-ED87-47C6-984D-826E14BD1898}" type="presParOf" srcId="{AEE7377A-F7CF-462F-8485-CC145C60ED05}" destId="{EAB82F1F-8BF3-4BA6-848D-FBE2353C34D0}" srcOrd="1" destOrd="0" presId="urn:microsoft.com/office/officeart/2008/layout/HorizontalMultiLevelHierarchy"/>
    <dgm:cxn modelId="{FD9F02C4-682C-4D21-BAA2-8A54E5C11649}" type="presParOf" srcId="{EAB82F1F-8BF3-4BA6-848D-FBE2353C34D0}" destId="{C02D028D-4509-4171-B498-83546874AC0C}" srcOrd="0" destOrd="0" presId="urn:microsoft.com/office/officeart/2008/layout/HorizontalMultiLevelHierarchy"/>
    <dgm:cxn modelId="{2A0F47AA-2011-4B43-A5BD-281063018884}" type="presParOf" srcId="{EAB82F1F-8BF3-4BA6-848D-FBE2353C34D0}" destId="{2B0BC492-1568-47D0-ABB8-C23ECD349A1C}" srcOrd="1" destOrd="0" presId="urn:microsoft.com/office/officeart/2008/layout/HorizontalMultiLevelHierarchy"/>
    <dgm:cxn modelId="{5AEDBDDC-DA05-4A14-A638-0F886B827B48}" type="presParOf" srcId="{2B0BC492-1568-47D0-ABB8-C23ECD349A1C}" destId="{19D862D9-7554-49A4-B3C5-D85440AADDBA}" srcOrd="0" destOrd="0" presId="urn:microsoft.com/office/officeart/2008/layout/HorizontalMultiLevelHierarchy"/>
    <dgm:cxn modelId="{2D19CB7C-4F25-49E5-8FEA-8827777A95D6}" type="presParOf" srcId="{19D862D9-7554-49A4-B3C5-D85440AADDBA}" destId="{5594710B-0553-417C-B0CF-DA478E35C5BE}" srcOrd="0" destOrd="0" presId="urn:microsoft.com/office/officeart/2008/layout/HorizontalMultiLevelHierarchy"/>
    <dgm:cxn modelId="{DB68C0BA-95FE-4207-88F4-1B9CCCDCF4EA}" type="presParOf" srcId="{2B0BC492-1568-47D0-ABB8-C23ECD349A1C}" destId="{EFB43474-6504-4FC4-9E46-4702E0639923}" srcOrd="1" destOrd="0" presId="urn:microsoft.com/office/officeart/2008/layout/HorizontalMultiLevelHierarchy"/>
    <dgm:cxn modelId="{B6F1C285-E903-4282-B7B4-FC4E6B50748D}" type="presParOf" srcId="{EFB43474-6504-4FC4-9E46-4702E0639923}" destId="{41560561-813F-4005-823D-6EB8409F049E}" srcOrd="0" destOrd="0" presId="urn:microsoft.com/office/officeart/2008/layout/HorizontalMultiLevelHierarchy"/>
    <dgm:cxn modelId="{DE83FF73-6813-45AE-9339-918C2B234FEF}" type="presParOf" srcId="{EFB43474-6504-4FC4-9E46-4702E0639923}" destId="{9A3439DD-9708-45CA-BACD-CBD2482DA467}" srcOrd="1" destOrd="0" presId="urn:microsoft.com/office/officeart/2008/layout/HorizontalMultiLevelHierarchy"/>
    <dgm:cxn modelId="{B2935964-C4EF-432F-AFA1-25BA5E6395CC}" type="presParOf" srcId="{2B0BC492-1568-47D0-ABB8-C23ECD349A1C}" destId="{C1C4EA47-2CEC-4761-8579-B848C799B0F5}" srcOrd="2" destOrd="0" presId="urn:microsoft.com/office/officeart/2008/layout/HorizontalMultiLevelHierarchy"/>
    <dgm:cxn modelId="{6B3206E2-7C85-4201-A336-40D38F3E04B2}" type="presParOf" srcId="{C1C4EA47-2CEC-4761-8579-B848C799B0F5}" destId="{6B7172BC-5343-45B7-81D3-FAA015AD3AB6}" srcOrd="0" destOrd="0" presId="urn:microsoft.com/office/officeart/2008/layout/HorizontalMultiLevelHierarchy"/>
    <dgm:cxn modelId="{36C90CA8-688C-4811-AB61-A8660C65F311}" type="presParOf" srcId="{2B0BC492-1568-47D0-ABB8-C23ECD349A1C}" destId="{F610D5B8-86E7-495E-B05E-759C48C33372}" srcOrd="3" destOrd="0" presId="urn:microsoft.com/office/officeart/2008/layout/HorizontalMultiLevelHierarchy"/>
    <dgm:cxn modelId="{D2377FCD-82DF-4D65-9274-349FBE0E8738}" type="presParOf" srcId="{F610D5B8-86E7-495E-B05E-759C48C33372}" destId="{74251622-B12D-4B8C-A285-490A008E722E}" srcOrd="0" destOrd="0" presId="urn:microsoft.com/office/officeart/2008/layout/HorizontalMultiLevelHierarchy"/>
    <dgm:cxn modelId="{744856A5-1259-4F66-90A3-4840D201153F}" type="presParOf" srcId="{F610D5B8-86E7-495E-B05E-759C48C33372}" destId="{2FC108F9-94CC-44CF-978D-C3AB8219B9EB}" srcOrd="1" destOrd="0" presId="urn:microsoft.com/office/officeart/2008/layout/HorizontalMultiLevelHierarchy"/>
    <dgm:cxn modelId="{B2FC95B0-125B-474F-8EC2-3D670E34F02A}" type="presParOf" srcId="{AEE7377A-F7CF-462F-8485-CC145C60ED05}" destId="{FBAB3756-0E0B-4E2B-8C75-D6FCC84FE985}" srcOrd="2" destOrd="0" presId="urn:microsoft.com/office/officeart/2008/layout/HorizontalMultiLevelHierarchy"/>
    <dgm:cxn modelId="{50DAC1E3-26BB-4A3A-A301-B4BADC882240}" type="presParOf" srcId="{FBAB3756-0E0B-4E2B-8C75-D6FCC84FE985}" destId="{FC6825E5-13F4-463F-B9D8-A1DE87DB4963}" srcOrd="0" destOrd="0" presId="urn:microsoft.com/office/officeart/2008/layout/HorizontalMultiLevelHierarchy"/>
    <dgm:cxn modelId="{28A549D2-9A7F-4AFC-9BCF-A03CED8180DF}" type="presParOf" srcId="{AEE7377A-F7CF-462F-8485-CC145C60ED05}" destId="{A63ADBAB-5C78-434A-B137-EA844845D160}" srcOrd="3" destOrd="0" presId="urn:microsoft.com/office/officeart/2008/layout/HorizontalMultiLevelHierarchy"/>
    <dgm:cxn modelId="{74C2364D-40A4-4DFD-A60F-D973C4F63138}" type="presParOf" srcId="{A63ADBAB-5C78-434A-B137-EA844845D160}" destId="{F0DD468D-C161-451E-880F-6436D0825D55}" srcOrd="0" destOrd="0" presId="urn:microsoft.com/office/officeart/2008/layout/HorizontalMultiLevelHierarchy"/>
    <dgm:cxn modelId="{9BD1836C-7B8F-490E-A437-BB5BDE7D0B13}" type="presParOf" srcId="{A63ADBAB-5C78-434A-B137-EA844845D160}" destId="{C1B8262E-D9CF-45A7-AB8D-C201DA38B530}" srcOrd="1" destOrd="0" presId="urn:microsoft.com/office/officeart/2008/layout/HorizontalMultiLevelHierarchy"/>
    <dgm:cxn modelId="{EB28DB83-7741-4027-9CA1-8B6ABADC79D4}" type="presParOf" srcId="{C1B8262E-D9CF-45A7-AB8D-C201DA38B530}" destId="{ACDC82EB-8588-43DE-8850-FB2AE2548455}" srcOrd="0" destOrd="0" presId="urn:microsoft.com/office/officeart/2008/layout/HorizontalMultiLevelHierarchy"/>
    <dgm:cxn modelId="{F9E5C2D8-12F7-49D7-B3C9-F6798889736D}" type="presParOf" srcId="{ACDC82EB-8588-43DE-8850-FB2AE2548455}" destId="{7CCE0908-D07E-4DF0-AE85-327DF52528E4}" srcOrd="0" destOrd="0" presId="urn:microsoft.com/office/officeart/2008/layout/HorizontalMultiLevelHierarchy"/>
    <dgm:cxn modelId="{CD4183DD-D66C-4575-A1FC-E5FD412D0708}" type="presParOf" srcId="{C1B8262E-D9CF-45A7-AB8D-C201DA38B530}" destId="{DC2509D7-D2A3-4A41-B90E-9299CDE510EC}" srcOrd="1" destOrd="0" presId="urn:microsoft.com/office/officeart/2008/layout/HorizontalMultiLevelHierarchy"/>
    <dgm:cxn modelId="{0BC0C353-EAD0-42D3-9A32-88D9DF6477FA}" type="presParOf" srcId="{DC2509D7-D2A3-4A41-B90E-9299CDE510EC}" destId="{1772885C-E296-4E32-88CE-82FC3440EE74}" srcOrd="0" destOrd="0" presId="urn:microsoft.com/office/officeart/2008/layout/HorizontalMultiLevelHierarchy"/>
    <dgm:cxn modelId="{933E59B2-6089-450B-98F7-3AB50FE33C25}" type="presParOf" srcId="{DC2509D7-D2A3-4A41-B90E-9299CDE510EC}" destId="{906CD67C-67F0-4AB4-AA2C-5E452BDA6BAB}" srcOrd="1" destOrd="0" presId="urn:microsoft.com/office/officeart/2008/layout/HorizontalMultiLevelHierarchy"/>
    <dgm:cxn modelId="{42DC4F19-F44C-40E8-81D9-B56977EFDD1D}" type="presParOf" srcId="{C1B8262E-D9CF-45A7-AB8D-C201DA38B530}" destId="{82A6AF4E-532B-4987-B03F-F75029840A7C}" srcOrd="2" destOrd="0" presId="urn:microsoft.com/office/officeart/2008/layout/HorizontalMultiLevelHierarchy"/>
    <dgm:cxn modelId="{DE0A5ABF-73EC-44B7-802F-6A832781BFC4}" type="presParOf" srcId="{82A6AF4E-532B-4987-B03F-F75029840A7C}" destId="{2071CF19-5045-4988-B624-D7B67F432D8D}" srcOrd="0" destOrd="0" presId="urn:microsoft.com/office/officeart/2008/layout/HorizontalMultiLevelHierarchy"/>
    <dgm:cxn modelId="{C8E359D2-6D38-4811-B3A1-B1D477231FD6}" type="presParOf" srcId="{C1B8262E-D9CF-45A7-AB8D-C201DA38B530}" destId="{9DCE7A50-EED1-4026-B511-D934BCC4E325}" srcOrd="3" destOrd="0" presId="urn:microsoft.com/office/officeart/2008/layout/HorizontalMultiLevelHierarchy"/>
    <dgm:cxn modelId="{60BB7CA3-FFE2-4035-A654-79BB3E54AE8F}" type="presParOf" srcId="{9DCE7A50-EED1-4026-B511-D934BCC4E325}" destId="{A930CD10-B2E7-4F7F-B5EF-8BABEEC97181}" srcOrd="0" destOrd="0" presId="urn:microsoft.com/office/officeart/2008/layout/HorizontalMultiLevelHierarchy"/>
    <dgm:cxn modelId="{F22DF7E9-CE0A-4406-918C-D08ED5CB5065}" type="presParOf" srcId="{9DCE7A50-EED1-4026-B511-D934BCC4E325}" destId="{A26D77BB-4335-4D42-8457-C25B731EB3B9}" srcOrd="1" destOrd="0" presId="urn:microsoft.com/office/officeart/2008/layout/HorizontalMultiLevelHierarchy"/>
    <dgm:cxn modelId="{7367C686-0653-4DFD-80AB-F5E41B3E3225}" type="presParOf" srcId="{C1B8262E-D9CF-45A7-AB8D-C201DA38B530}" destId="{0D1EECCC-4598-4C20-A5D1-AB20AD21FE73}" srcOrd="4" destOrd="0" presId="urn:microsoft.com/office/officeart/2008/layout/HorizontalMultiLevelHierarchy"/>
    <dgm:cxn modelId="{41D46412-0397-46A0-B8B2-DBEEC3A8FA0F}" type="presParOf" srcId="{0D1EECCC-4598-4C20-A5D1-AB20AD21FE73}" destId="{1818C7F4-2BAE-42FE-8FD2-AFECDF42696E}" srcOrd="0" destOrd="0" presId="urn:microsoft.com/office/officeart/2008/layout/HorizontalMultiLevelHierarchy"/>
    <dgm:cxn modelId="{348A0E43-2EB6-4FCA-91CC-5A9BD0902EBD}" type="presParOf" srcId="{C1B8262E-D9CF-45A7-AB8D-C201DA38B530}" destId="{D85A5B5F-FEED-45D2-AD26-4CDAF3A257A5}" srcOrd="5" destOrd="0" presId="urn:microsoft.com/office/officeart/2008/layout/HorizontalMultiLevelHierarchy"/>
    <dgm:cxn modelId="{A0F8CB1A-A36C-4BAC-A8F9-391DB69F93D7}" type="presParOf" srcId="{D85A5B5F-FEED-45D2-AD26-4CDAF3A257A5}" destId="{0FFEC3B5-1E10-4E0D-831F-AF20C9B9D7AB}" srcOrd="0" destOrd="0" presId="urn:microsoft.com/office/officeart/2008/layout/HorizontalMultiLevelHierarchy"/>
    <dgm:cxn modelId="{AFDC7B8E-4C34-4933-9650-AD3B37FD3C4B}" type="presParOf" srcId="{D85A5B5F-FEED-45D2-AD26-4CDAF3A257A5}" destId="{8DCF9858-1C4B-4923-9E5A-4A6353BCE795}" srcOrd="1" destOrd="0" presId="urn:microsoft.com/office/officeart/2008/layout/HorizontalMultiLevelHierarchy"/>
    <dgm:cxn modelId="{AF5CB0B2-DFCD-4B73-861B-0D5B82D768A7}" type="presParOf" srcId="{C1B8262E-D9CF-45A7-AB8D-C201DA38B530}" destId="{192AB2B5-6670-4DF5-90F4-53EB8AE5BD1D}" srcOrd="6" destOrd="0" presId="urn:microsoft.com/office/officeart/2008/layout/HorizontalMultiLevelHierarchy"/>
    <dgm:cxn modelId="{66CEA07B-956A-427E-86C1-AD1265C2924A}" type="presParOf" srcId="{192AB2B5-6670-4DF5-90F4-53EB8AE5BD1D}" destId="{4FC0CACE-2CC9-4FB7-9EFA-50C21B01635E}" srcOrd="0" destOrd="0" presId="urn:microsoft.com/office/officeart/2008/layout/HorizontalMultiLevelHierarchy"/>
    <dgm:cxn modelId="{A001C340-127B-403E-9DB4-7B6D2422B3CF}" type="presParOf" srcId="{C1B8262E-D9CF-45A7-AB8D-C201DA38B530}" destId="{82686506-88E9-4E3C-AFBB-482C1D7D50AA}" srcOrd="7" destOrd="0" presId="urn:microsoft.com/office/officeart/2008/layout/HorizontalMultiLevelHierarchy"/>
    <dgm:cxn modelId="{2E5BBABA-F650-4B09-AA7E-A31FF38D6C1B}" type="presParOf" srcId="{82686506-88E9-4E3C-AFBB-482C1D7D50AA}" destId="{A7631E62-7D65-47AC-9395-D9F55D157782}" srcOrd="0" destOrd="0" presId="urn:microsoft.com/office/officeart/2008/layout/HorizontalMultiLevelHierarchy"/>
    <dgm:cxn modelId="{50829D6C-DB0A-4F7D-84B8-9B0DA5B22BE8}" type="presParOf" srcId="{82686506-88E9-4E3C-AFBB-482C1D7D50AA}" destId="{CA8ECE1F-E715-4708-A4B3-73A34487D608}" srcOrd="1" destOrd="0" presId="urn:microsoft.com/office/officeart/2008/layout/HorizontalMultiLevelHierarchy"/>
    <dgm:cxn modelId="{854715EF-E869-4733-9975-290CB4E01B1D}" type="presParOf" srcId="{AEE7377A-F7CF-462F-8485-CC145C60ED05}" destId="{4CDC64A7-B985-45A7-AEC5-FE76DBD8F8A6}" srcOrd="4" destOrd="0" presId="urn:microsoft.com/office/officeart/2008/layout/HorizontalMultiLevelHierarchy"/>
    <dgm:cxn modelId="{A2E5515A-C0CF-4345-B64A-AC10E06C25BF}" type="presParOf" srcId="{4CDC64A7-B985-45A7-AEC5-FE76DBD8F8A6}" destId="{0B5BC0E5-E0FF-4A4D-8C2A-9E94BC4E5F3D}" srcOrd="0" destOrd="0" presId="urn:microsoft.com/office/officeart/2008/layout/HorizontalMultiLevelHierarchy"/>
    <dgm:cxn modelId="{54DC77F7-855E-4079-952B-588477D37550}" type="presParOf" srcId="{AEE7377A-F7CF-462F-8485-CC145C60ED05}" destId="{AAB8C5D0-A7DC-4A79-AE7A-E1ABA00C8243}" srcOrd="5" destOrd="0" presId="urn:microsoft.com/office/officeart/2008/layout/HorizontalMultiLevelHierarchy"/>
    <dgm:cxn modelId="{B3095884-C3EF-43A7-99BA-C1C93F112CC5}" type="presParOf" srcId="{AAB8C5D0-A7DC-4A79-AE7A-E1ABA00C8243}" destId="{A6F918E8-08E9-45D8-8E90-708D38301899}" srcOrd="0" destOrd="0" presId="urn:microsoft.com/office/officeart/2008/layout/HorizontalMultiLevelHierarchy"/>
    <dgm:cxn modelId="{938EA1E5-C97A-4AE4-A4C7-F8136E5AA10D}" type="presParOf" srcId="{AAB8C5D0-A7DC-4A79-AE7A-E1ABA00C8243}" destId="{DAFE1BE6-2AB8-4EF0-A6C8-4BD1311E4FF0}" srcOrd="1" destOrd="0" presId="urn:microsoft.com/office/officeart/2008/layout/HorizontalMultiLevelHierarchy"/>
    <dgm:cxn modelId="{074476A3-E36B-42FF-A44F-4598F4B7AB20}" type="presParOf" srcId="{DAFE1BE6-2AB8-4EF0-A6C8-4BD1311E4FF0}" destId="{71098492-8C71-4215-89DD-81EBDED9036B}" srcOrd="0" destOrd="0" presId="urn:microsoft.com/office/officeart/2008/layout/HorizontalMultiLevelHierarchy"/>
    <dgm:cxn modelId="{8111E2E4-54FF-4D71-ACED-130ABE22CCE3}" type="presParOf" srcId="{71098492-8C71-4215-89DD-81EBDED9036B}" destId="{7A7B36BB-73E1-4E42-BD67-15FAE21E5F7B}" srcOrd="0" destOrd="0" presId="urn:microsoft.com/office/officeart/2008/layout/HorizontalMultiLevelHierarchy"/>
    <dgm:cxn modelId="{680918A1-744F-462E-9AB2-441CB2B98F97}" type="presParOf" srcId="{DAFE1BE6-2AB8-4EF0-A6C8-4BD1311E4FF0}" destId="{868582FE-C8EE-4E40-9DD7-654F00144438}" srcOrd="1" destOrd="0" presId="urn:microsoft.com/office/officeart/2008/layout/HorizontalMultiLevelHierarchy"/>
    <dgm:cxn modelId="{FF9CD589-EBD7-4EB5-B16D-EA0BC1E2336E}" type="presParOf" srcId="{868582FE-C8EE-4E40-9DD7-654F00144438}" destId="{53D9DBE5-2E20-4114-A286-D95DC43DD154}" srcOrd="0" destOrd="0" presId="urn:microsoft.com/office/officeart/2008/layout/HorizontalMultiLevelHierarchy"/>
    <dgm:cxn modelId="{F33D0CF9-62A2-43BD-84F1-D1EB7A7EB033}" type="presParOf" srcId="{868582FE-C8EE-4E40-9DD7-654F00144438}" destId="{A152E912-2E91-48BA-9EC1-8CE248F4AF23}" srcOrd="1" destOrd="0" presId="urn:microsoft.com/office/officeart/2008/layout/HorizontalMultiLevelHierarchy"/>
    <dgm:cxn modelId="{8A96AC26-BE8D-41DE-BDA0-3EAA390CF2F4}" type="presParOf" srcId="{DAFE1BE6-2AB8-4EF0-A6C8-4BD1311E4FF0}" destId="{82ED507C-754F-4F22-BA11-9C0173305D64}" srcOrd="2" destOrd="0" presId="urn:microsoft.com/office/officeart/2008/layout/HorizontalMultiLevelHierarchy"/>
    <dgm:cxn modelId="{B3CCBD43-A2DD-438F-81CB-365F94505F8F}" type="presParOf" srcId="{82ED507C-754F-4F22-BA11-9C0173305D64}" destId="{11FCB96F-18FB-4FDF-B431-4889589A49D5}" srcOrd="0" destOrd="0" presId="urn:microsoft.com/office/officeart/2008/layout/HorizontalMultiLevelHierarchy"/>
    <dgm:cxn modelId="{D2560ED6-00B0-4F92-920B-8E96FF9A5E2C}" type="presParOf" srcId="{DAFE1BE6-2AB8-4EF0-A6C8-4BD1311E4FF0}" destId="{78FD1945-6B9A-4E74-B247-D13E30629255}" srcOrd="3" destOrd="0" presId="urn:microsoft.com/office/officeart/2008/layout/HorizontalMultiLevelHierarchy"/>
    <dgm:cxn modelId="{19098D7F-4A52-4C4F-8537-568D7E95142B}" type="presParOf" srcId="{78FD1945-6B9A-4E74-B247-D13E30629255}" destId="{AD45A887-3B80-4778-AFA5-89254174600A}" srcOrd="0" destOrd="0" presId="urn:microsoft.com/office/officeart/2008/layout/HorizontalMultiLevelHierarchy"/>
    <dgm:cxn modelId="{3CCB4D40-9217-4365-84F7-CB77D6687656}" type="presParOf" srcId="{78FD1945-6B9A-4E74-B247-D13E30629255}" destId="{AD07C249-11BB-48E8-A4CE-E82BC10A5C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15A550-F0A8-4D24-B952-2304376586B2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</dgm:pt>
    <dgm:pt modelId="{5ADEE6BB-8E72-4F7E-A70D-22D77FA6C565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TW" altLang="en-US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</a:rPr>
            <a:t>資訊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TW" altLang="en-US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</a:rPr>
            <a:t>類型</a:t>
          </a:r>
          <a:endParaRPr kumimoji="1" lang="zh-TW" altLang="en-US" b="1" i="0" u="none" strike="noStrike" cap="none" normalizeH="0" baseline="0" dirty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新細明體" pitchFamily="18" charset="-120"/>
          </a:endParaRPr>
        </a:p>
      </dgm:t>
    </dgm:pt>
    <dgm:pt modelId="{A6EF5749-9E1A-419B-BC3B-726880679ED6}" type="parTrans" cxnId="{B097CE96-4CF5-406E-BA65-D1E82BB1B7B7}">
      <dgm:prSet/>
      <dgm:spPr/>
      <dgm:t>
        <a:bodyPr/>
        <a:lstStyle/>
        <a:p>
          <a:endParaRPr lang="zh-TW" altLang="en-US">
            <a:solidFill>
              <a:schemeClr val="accent6"/>
            </a:solidFill>
          </a:endParaRPr>
        </a:p>
      </dgm:t>
    </dgm:pt>
    <dgm:pt modelId="{4BD26A1C-254E-433C-8171-92F453279556}" type="sibTrans" cxnId="{B097CE96-4CF5-406E-BA65-D1E82BB1B7B7}">
      <dgm:prSet/>
      <dgm:spPr/>
      <dgm:t>
        <a:bodyPr/>
        <a:lstStyle/>
        <a:p>
          <a:endParaRPr lang="zh-TW" altLang="en-US">
            <a:solidFill>
              <a:schemeClr val="accent6"/>
            </a:solidFill>
          </a:endParaRPr>
        </a:p>
      </dgm:t>
    </dgm:pt>
    <dgm:pt modelId="{F3D60CD9-774C-4CD6-90D3-355B001BD190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TW" altLang="en-US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Times New Roman" pitchFamily="18" charset="0"/>
              <a:ea typeface="標楷體" pitchFamily="65" charset="-120"/>
            </a:rPr>
            <a:t>圖書</a:t>
          </a:r>
          <a:endParaRPr kumimoji="1" lang="en-US" altLang="zh-TW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Times New Roman" pitchFamily="18" charset="0"/>
            <a:ea typeface="標楷體" pitchFamily="65" charset="-12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TW" altLang="en-US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Times New Roman" pitchFamily="18" charset="0"/>
              <a:ea typeface="標楷體" pitchFamily="65" charset="-120"/>
            </a:rPr>
            <a:t>電子書</a:t>
          </a:r>
        </a:p>
      </dgm:t>
    </dgm:pt>
    <dgm:pt modelId="{930132A8-2E1B-4C28-A4FB-7A5C7A3491DA}" type="parTrans" cxnId="{A98D8431-6E65-47DB-B3E7-3C3E806C3C95}">
      <dgm:prSet/>
      <dgm:spPr/>
      <dgm:t>
        <a:bodyPr/>
        <a:lstStyle/>
        <a:p>
          <a:endParaRPr lang="zh-TW" altLang="en-US">
            <a:solidFill>
              <a:schemeClr val="accent6"/>
            </a:solidFill>
          </a:endParaRPr>
        </a:p>
      </dgm:t>
    </dgm:pt>
    <dgm:pt modelId="{7035231C-F782-4894-876A-EDC2837DD5D6}" type="sibTrans" cxnId="{A98D8431-6E65-47DB-B3E7-3C3E806C3C95}">
      <dgm:prSet/>
      <dgm:spPr/>
      <dgm:t>
        <a:bodyPr/>
        <a:lstStyle/>
        <a:p>
          <a:endParaRPr lang="zh-TW" altLang="en-US">
            <a:solidFill>
              <a:schemeClr val="accent6"/>
            </a:solidFill>
          </a:endParaRPr>
        </a:p>
      </dgm:t>
    </dgm:pt>
    <dgm:pt modelId="{23DA756A-D82F-41C8-9745-D9B26621D615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TW" altLang="en-US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Times New Roman" pitchFamily="18" charset="0"/>
              <a:ea typeface="標楷體" pitchFamily="65" charset="-120"/>
            </a:rPr>
            <a:t>期刊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TW" altLang="en-US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Times New Roman" pitchFamily="18" charset="0"/>
              <a:ea typeface="標楷體" pitchFamily="65" charset="-120"/>
            </a:rPr>
            <a:t>論文</a:t>
          </a:r>
        </a:p>
      </dgm:t>
    </dgm:pt>
    <dgm:pt modelId="{70144BF1-8218-4E9C-A95A-D300467F9C04}" type="parTrans" cxnId="{71C6A01F-6377-4784-B940-3E403B94F38E}">
      <dgm:prSet/>
      <dgm:spPr/>
      <dgm:t>
        <a:bodyPr/>
        <a:lstStyle/>
        <a:p>
          <a:endParaRPr lang="zh-TW" altLang="en-US">
            <a:solidFill>
              <a:schemeClr val="accent6"/>
            </a:solidFill>
          </a:endParaRPr>
        </a:p>
      </dgm:t>
    </dgm:pt>
    <dgm:pt modelId="{128588AF-BDCE-4A15-9EF5-801E14761F0E}" type="sibTrans" cxnId="{71C6A01F-6377-4784-B940-3E403B94F38E}">
      <dgm:prSet/>
      <dgm:spPr/>
      <dgm:t>
        <a:bodyPr/>
        <a:lstStyle/>
        <a:p>
          <a:endParaRPr lang="zh-TW" altLang="en-US">
            <a:solidFill>
              <a:schemeClr val="accent6"/>
            </a:solidFill>
          </a:endParaRPr>
        </a:p>
      </dgm:t>
    </dgm:pt>
    <dgm:pt modelId="{1C590285-F5A0-4185-B4B5-179B2279A5A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TW" altLang="en-US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Times New Roman" pitchFamily="18" charset="0"/>
              <a:ea typeface="標楷體" pitchFamily="65" charset="-120"/>
            </a:rPr>
            <a:t>報紙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TW" altLang="en-US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Times New Roman" pitchFamily="18" charset="0"/>
              <a:ea typeface="標楷體" pitchFamily="65" charset="-120"/>
            </a:rPr>
            <a:t>新聞</a:t>
          </a:r>
          <a:endParaRPr kumimoji="1" lang="zh-TW" altLang="en-US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Times New Roman" pitchFamily="18" charset="0"/>
            <a:ea typeface="新細明體" pitchFamily="18" charset="-120"/>
          </a:endParaRPr>
        </a:p>
      </dgm:t>
    </dgm:pt>
    <dgm:pt modelId="{00B801F7-5A3E-4E25-9717-B6686EEE77CF}" type="parTrans" cxnId="{6E825D3F-D15D-4A33-B831-57CC21DC2708}">
      <dgm:prSet/>
      <dgm:spPr/>
      <dgm:t>
        <a:bodyPr/>
        <a:lstStyle/>
        <a:p>
          <a:endParaRPr lang="zh-TW" altLang="en-US">
            <a:solidFill>
              <a:schemeClr val="accent6"/>
            </a:solidFill>
          </a:endParaRPr>
        </a:p>
      </dgm:t>
    </dgm:pt>
    <dgm:pt modelId="{A8D21789-FDF4-4E96-B2F1-F8A9153F62B3}" type="sibTrans" cxnId="{6E825D3F-D15D-4A33-B831-57CC21DC2708}">
      <dgm:prSet/>
      <dgm:spPr/>
      <dgm:t>
        <a:bodyPr/>
        <a:lstStyle/>
        <a:p>
          <a:endParaRPr lang="zh-TW" altLang="en-US">
            <a:solidFill>
              <a:schemeClr val="accent6"/>
            </a:solidFill>
          </a:endParaRPr>
        </a:p>
      </dgm:t>
    </dgm:pt>
    <dgm:pt modelId="{E181444B-63A7-4102-8EF3-07E58B8A891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TW" altLang="en-US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Times New Roman" pitchFamily="18" charset="0"/>
              <a:ea typeface="標楷體" pitchFamily="65" charset="-120"/>
            </a:rPr>
            <a:t>研究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TW" altLang="en-US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Times New Roman" pitchFamily="18" charset="0"/>
              <a:ea typeface="標楷體" pitchFamily="65" charset="-120"/>
            </a:rPr>
            <a:t>報告</a:t>
          </a:r>
        </a:p>
      </dgm:t>
    </dgm:pt>
    <dgm:pt modelId="{7919A40A-0F9D-4449-A09C-8A3C7AE10E99}" type="parTrans" cxnId="{956CC39F-2242-464C-B11B-ECC741350C82}">
      <dgm:prSet/>
      <dgm:spPr/>
      <dgm:t>
        <a:bodyPr/>
        <a:lstStyle/>
        <a:p>
          <a:endParaRPr lang="zh-TW" altLang="en-US">
            <a:solidFill>
              <a:schemeClr val="accent6"/>
            </a:solidFill>
          </a:endParaRPr>
        </a:p>
      </dgm:t>
    </dgm:pt>
    <dgm:pt modelId="{1999596A-6B49-4CF5-BC52-83E927BA1F08}" type="sibTrans" cxnId="{956CC39F-2242-464C-B11B-ECC741350C82}">
      <dgm:prSet/>
      <dgm:spPr/>
      <dgm:t>
        <a:bodyPr/>
        <a:lstStyle/>
        <a:p>
          <a:endParaRPr lang="zh-TW" altLang="en-US">
            <a:solidFill>
              <a:schemeClr val="accent6"/>
            </a:solidFill>
          </a:endParaRPr>
        </a:p>
      </dgm:t>
    </dgm:pt>
    <dgm:pt modelId="{D6120D1D-759E-4599-8D6F-7AE867275DE2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TW" altLang="en-US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Times New Roman" pitchFamily="18" charset="0"/>
              <a:ea typeface="標楷體" pitchFamily="65" charset="-120"/>
            </a:rPr>
            <a:t>會議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TW" altLang="en-US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Times New Roman" pitchFamily="18" charset="0"/>
              <a:ea typeface="標楷體" pitchFamily="65" charset="-120"/>
            </a:rPr>
            <a:t>論文</a:t>
          </a:r>
          <a:endParaRPr kumimoji="1" lang="zh-TW" altLang="en-US" b="0" i="0" u="none" strike="noStrike" cap="none" normalizeH="0" baseline="0" dirty="0">
            <a:ln>
              <a:noFill/>
            </a:ln>
            <a:solidFill>
              <a:schemeClr val="accent6"/>
            </a:solidFill>
            <a:effectLst/>
            <a:latin typeface="Times New Roman" pitchFamily="18" charset="0"/>
            <a:ea typeface="新細明體" pitchFamily="18" charset="-120"/>
          </a:endParaRPr>
        </a:p>
      </dgm:t>
    </dgm:pt>
    <dgm:pt modelId="{715326A7-7D49-4744-BE01-F43D95BC9E47}" type="parTrans" cxnId="{ED13786F-9336-4EB2-979A-8AE8CDAC2FEE}">
      <dgm:prSet/>
      <dgm:spPr/>
      <dgm:t>
        <a:bodyPr/>
        <a:lstStyle/>
        <a:p>
          <a:endParaRPr lang="zh-TW" altLang="en-US">
            <a:solidFill>
              <a:schemeClr val="accent6"/>
            </a:solidFill>
          </a:endParaRPr>
        </a:p>
      </dgm:t>
    </dgm:pt>
    <dgm:pt modelId="{599A64D6-991C-47FD-87D6-7DFDF1E1B51B}" type="sibTrans" cxnId="{ED13786F-9336-4EB2-979A-8AE8CDAC2FEE}">
      <dgm:prSet/>
      <dgm:spPr/>
      <dgm:t>
        <a:bodyPr/>
        <a:lstStyle/>
        <a:p>
          <a:endParaRPr lang="zh-TW" altLang="en-US">
            <a:solidFill>
              <a:schemeClr val="accent6"/>
            </a:solidFill>
          </a:endParaRPr>
        </a:p>
      </dgm:t>
    </dgm:pt>
    <dgm:pt modelId="{EB48C03E-68D8-4141-AECD-9D6F4BF7EF9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TW" altLang="en-US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Times New Roman" pitchFamily="18" charset="0"/>
              <a:ea typeface="標楷體" pitchFamily="65" charset="-120"/>
            </a:rPr>
            <a:t>學位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TW" altLang="en-US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Times New Roman" pitchFamily="18" charset="0"/>
              <a:ea typeface="標楷體" pitchFamily="65" charset="-120"/>
            </a:rPr>
            <a:t>論文</a:t>
          </a:r>
        </a:p>
      </dgm:t>
    </dgm:pt>
    <dgm:pt modelId="{EF43B910-A82C-4865-83CE-0B1D2A1A75E7}" type="parTrans" cxnId="{1D06620A-6535-4FC4-A3BF-53F3C3D92449}">
      <dgm:prSet/>
      <dgm:spPr/>
      <dgm:t>
        <a:bodyPr/>
        <a:lstStyle/>
        <a:p>
          <a:endParaRPr lang="zh-TW" altLang="en-US">
            <a:solidFill>
              <a:schemeClr val="accent6"/>
            </a:solidFill>
          </a:endParaRPr>
        </a:p>
      </dgm:t>
    </dgm:pt>
    <dgm:pt modelId="{A14889A9-E101-4350-9D89-879B6EB70C53}" type="sibTrans" cxnId="{1D06620A-6535-4FC4-A3BF-53F3C3D92449}">
      <dgm:prSet/>
      <dgm:spPr/>
      <dgm:t>
        <a:bodyPr/>
        <a:lstStyle/>
        <a:p>
          <a:endParaRPr lang="zh-TW" altLang="en-US">
            <a:solidFill>
              <a:schemeClr val="accent6"/>
            </a:solidFill>
          </a:endParaRPr>
        </a:p>
      </dgm:t>
    </dgm:pt>
    <dgm:pt modelId="{A45A5B2A-E802-432D-8EC1-9E243FCB3132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TW" altLang="en-US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Times New Roman" pitchFamily="18" charset="0"/>
              <a:ea typeface="標楷體" pitchFamily="65" charset="-120"/>
            </a:rPr>
            <a:t>專利</a:t>
          </a:r>
        </a:p>
      </dgm:t>
    </dgm:pt>
    <dgm:pt modelId="{6BC12694-29A3-41F0-8BBD-29B8C92592D4}" type="parTrans" cxnId="{64F71329-A76D-40A5-A38B-199488D8C746}">
      <dgm:prSet/>
      <dgm:spPr/>
      <dgm:t>
        <a:bodyPr/>
        <a:lstStyle/>
        <a:p>
          <a:endParaRPr lang="zh-TW" altLang="en-US">
            <a:solidFill>
              <a:schemeClr val="accent6"/>
            </a:solidFill>
          </a:endParaRPr>
        </a:p>
      </dgm:t>
    </dgm:pt>
    <dgm:pt modelId="{6CB4AEFC-954D-420C-ADB6-F01939ED5119}" type="sibTrans" cxnId="{64F71329-A76D-40A5-A38B-199488D8C746}">
      <dgm:prSet/>
      <dgm:spPr/>
      <dgm:t>
        <a:bodyPr/>
        <a:lstStyle/>
        <a:p>
          <a:endParaRPr lang="zh-TW" altLang="en-US">
            <a:solidFill>
              <a:schemeClr val="accent6"/>
            </a:solidFill>
          </a:endParaRPr>
        </a:p>
      </dgm:t>
    </dgm:pt>
    <dgm:pt modelId="{51D3FF9C-FDDD-4836-8DBD-467A71259AD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TW" altLang="en-US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Times New Roman" pitchFamily="18" charset="0"/>
              <a:ea typeface="標楷體" pitchFamily="65" charset="-120"/>
            </a:rPr>
            <a:t>標準</a:t>
          </a:r>
        </a:p>
      </dgm:t>
    </dgm:pt>
    <dgm:pt modelId="{65C7D827-C059-47CB-820F-124C0813C1A5}" type="parTrans" cxnId="{EA898217-9453-4C76-BA41-C836213AFC1A}">
      <dgm:prSet/>
      <dgm:spPr/>
      <dgm:t>
        <a:bodyPr/>
        <a:lstStyle/>
        <a:p>
          <a:endParaRPr lang="zh-TW" altLang="en-US">
            <a:solidFill>
              <a:schemeClr val="accent6"/>
            </a:solidFill>
          </a:endParaRPr>
        </a:p>
      </dgm:t>
    </dgm:pt>
    <dgm:pt modelId="{B655E902-620C-4202-8657-C609D461516B}" type="sibTrans" cxnId="{EA898217-9453-4C76-BA41-C836213AFC1A}">
      <dgm:prSet/>
      <dgm:spPr/>
      <dgm:t>
        <a:bodyPr/>
        <a:lstStyle/>
        <a:p>
          <a:endParaRPr lang="zh-TW" altLang="en-US">
            <a:solidFill>
              <a:schemeClr val="accent6"/>
            </a:solidFill>
          </a:endParaRPr>
        </a:p>
      </dgm:t>
    </dgm:pt>
    <dgm:pt modelId="{21A77F0C-06A2-4B7A-B654-AE4EA4097841}" type="pres">
      <dgm:prSet presAssocID="{0615A550-F0A8-4D24-B952-2304376586B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CD74884-7014-4E9B-9CC1-C365176DA5A9}" type="pres">
      <dgm:prSet presAssocID="{5ADEE6BB-8E72-4F7E-A70D-22D77FA6C565}" presName="centerShape" presStyleLbl="node0" presStyleIdx="0" presStyleCnt="1" custScaleX="130436" custScaleY="131302"/>
      <dgm:spPr/>
    </dgm:pt>
    <dgm:pt modelId="{66E3A329-DB37-4D9B-94A2-F9761693060E}" type="pres">
      <dgm:prSet presAssocID="{930132A8-2E1B-4C28-A4FB-7A5C7A3491DA}" presName="Name9" presStyleLbl="parChTrans1D2" presStyleIdx="0" presStyleCnt="8"/>
      <dgm:spPr/>
    </dgm:pt>
    <dgm:pt modelId="{670F5861-2B02-4EBF-9853-CDC2ABBF7FE6}" type="pres">
      <dgm:prSet presAssocID="{930132A8-2E1B-4C28-A4FB-7A5C7A3491DA}" presName="connTx" presStyleLbl="parChTrans1D2" presStyleIdx="0" presStyleCnt="8"/>
      <dgm:spPr/>
    </dgm:pt>
    <dgm:pt modelId="{6CFCAC5F-95C5-417E-93EB-7A8E0B98040E}" type="pres">
      <dgm:prSet presAssocID="{F3D60CD9-774C-4CD6-90D3-355B001BD190}" presName="node" presStyleLbl="node1" presStyleIdx="0" presStyleCnt="8" custScaleX="130436" custScaleY="131302">
        <dgm:presLayoutVars>
          <dgm:bulletEnabled val="1"/>
        </dgm:presLayoutVars>
      </dgm:prSet>
      <dgm:spPr/>
    </dgm:pt>
    <dgm:pt modelId="{D85520AB-7FD9-4966-8CF4-9431B98D6783}" type="pres">
      <dgm:prSet presAssocID="{70144BF1-8218-4E9C-A95A-D300467F9C04}" presName="Name9" presStyleLbl="parChTrans1D2" presStyleIdx="1" presStyleCnt="8"/>
      <dgm:spPr/>
    </dgm:pt>
    <dgm:pt modelId="{F8FCB5CC-CACC-456F-9167-B406B85C46A3}" type="pres">
      <dgm:prSet presAssocID="{70144BF1-8218-4E9C-A95A-D300467F9C04}" presName="connTx" presStyleLbl="parChTrans1D2" presStyleIdx="1" presStyleCnt="8"/>
      <dgm:spPr/>
    </dgm:pt>
    <dgm:pt modelId="{49012677-921D-47DC-B856-0A07AA8EA879}" type="pres">
      <dgm:prSet presAssocID="{23DA756A-D82F-41C8-9745-D9B26621D615}" presName="node" presStyleLbl="node1" presStyleIdx="1" presStyleCnt="8" custScaleX="130436" custScaleY="131302">
        <dgm:presLayoutVars>
          <dgm:bulletEnabled val="1"/>
        </dgm:presLayoutVars>
      </dgm:prSet>
      <dgm:spPr/>
    </dgm:pt>
    <dgm:pt modelId="{79E54570-D2FB-4868-9BBF-D95A0466BD06}" type="pres">
      <dgm:prSet presAssocID="{00B801F7-5A3E-4E25-9717-B6686EEE77CF}" presName="Name9" presStyleLbl="parChTrans1D2" presStyleIdx="2" presStyleCnt="8"/>
      <dgm:spPr/>
    </dgm:pt>
    <dgm:pt modelId="{6F389156-9004-4CC9-BAC4-16157FEC497F}" type="pres">
      <dgm:prSet presAssocID="{00B801F7-5A3E-4E25-9717-B6686EEE77CF}" presName="connTx" presStyleLbl="parChTrans1D2" presStyleIdx="2" presStyleCnt="8"/>
      <dgm:spPr/>
    </dgm:pt>
    <dgm:pt modelId="{A7EC54AB-A0BC-4C60-A634-D7950F1D2DFB}" type="pres">
      <dgm:prSet presAssocID="{1C590285-F5A0-4185-B4B5-179B2279A5A6}" presName="node" presStyleLbl="node1" presStyleIdx="2" presStyleCnt="8" custScaleX="130436" custScaleY="131302">
        <dgm:presLayoutVars>
          <dgm:bulletEnabled val="1"/>
        </dgm:presLayoutVars>
      </dgm:prSet>
      <dgm:spPr/>
    </dgm:pt>
    <dgm:pt modelId="{186F88B8-25D6-4B53-B7CC-03B229B5FF15}" type="pres">
      <dgm:prSet presAssocID="{7919A40A-0F9D-4449-A09C-8A3C7AE10E99}" presName="Name9" presStyleLbl="parChTrans1D2" presStyleIdx="3" presStyleCnt="8"/>
      <dgm:spPr/>
    </dgm:pt>
    <dgm:pt modelId="{422CD6AE-1F51-44FA-A62E-3758D9CFF296}" type="pres">
      <dgm:prSet presAssocID="{7919A40A-0F9D-4449-A09C-8A3C7AE10E99}" presName="connTx" presStyleLbl="parChTrans1D2" presStyleIdx="3" presStyleCnt="8"/>
      <dgm:spPr/>
    </dgm:pt>
    <dgm:pt modelId="{5750DFFB-A19B-4888-BAE3-3878D79E672F}" type="pres">
      <dgm:prSet presAssocID="{E181444B-63A7-4102-8EF3-07E58B8A8919}" presName="node" presStyleLbl="node1" presStyleIdx="3" presStyleCnt="8" custScaleX="130436" custScaleY="131302">
        <dgm:presLayoutVars>
          <dgm:bulletEnabled val="1"/>
        </dgm:presLayoutVars>
      </dgm:prSet>
      <dgm:spPr/>
    </dgm:pt>
    <dgm:pt modelId="{EC845875-D05F-445E-A019-79826FEED6A3}" type="pres">
      <dgm:prSet presAssocID="{715326A7-7D49-4744-BE01-F43D95BC9E47}" presName="Name9" presStyleLbl="parChTrans1D2" presStyleIdx="4" presStyleCnt="8"/>
      <dgm:spPr/>
    </dgm:pt>
    <dgm:pt modelId="{70E998DD-D3F2-46DC-9057-E88D4325317E}" type="pres">
      <dgm:prSet presAssocID="{715326A7-7D49-4744-BE01-F43D95BC9E47}" presName="connTx" presStyleLbl="parChTrans1D2" presStyleIdx="4" presStyleCnt="8"/>
      <dgm:spPr/>
    </dgm:pt>
    <dgm:pt modelId="{2251B223-914E-4DBD-9EA3-A6C0004DF6C8}" type="pres">
      <dgm:prSet presAssocID="{D6120D1D-759E-4599-8D6F-7AE867275DE2}" presName="node" presStyleLbl="node1" presStyleIdx="4" presStyleCnt="8" custScaleX="130436" custScaleY="131302">
        <dgm:presLayoutVars>
          <dgm:bulletEnabled val="1"/>
        </dgm:presLayoutVars>
      </dgm:prSet>
      <dgm:spPr/>
    </dgm:pt>
    <dgm:pt modelId="{5F73A0EF-69E3-4103-8D02-0FAB49032525}" type="pres">
      <dgm:prSet presAssocID="{EF43B910-A82C-4865-83CE-0B1D2A1A75E7}" presName="Name9" presStyleLbl="parChTrans1D2" presStyleIdx="5" presStyleCnt="8"/>
      <dgm:spPr/>
    </dgm:pt>
    <dgm:pt modelId="{88569444-F6F2-493B-8A3F-C653DAE44FAA}" type="pres">
      <dgm:prSet presAssocID="{EF43B910-A82C-4865-83CE-0B1D2A1A75E7}" presName="connTx" presStyleLbl="parChTrans1D2" presStyleIdx="5" presStyleCnt="8"/>
      <dgm:spPr/>
    </dgm:pt>
    <dgm:pt modelId="{9D4BD9A9-A2EB-4867-AA7D-F689AC24E5A3}" type="pres">
      <dgm:prSet presAssocID="{EB48C03E-68D8-4141-AECD-9D6F4BF7EF9D}" presName="node" presStyleLbl="node1" presStyleIdx="5" presStyleCnt="8" custScaleX="130436" custScaleY="131302">
        <dgm:presLayoutVars>
          <dgm:bulletEnabled val="1"/>
        </dgm:presLayoutVars>
      </dgm:prSet>
      <dgm:spPr/>
    </dgm:pt>
    <dgm:pt modelId="{3109275E-2965-472E-9679-067462F32284}" type="pres">
      <dgm:prSet presAssocID="{6BC12694-29A3-41F0-8BBD-29B8C92592D4}" presName="Name9" presStyleLbl="parChTrans1D2" presStyleIdx="6" presStyleCnt="8"/>
      <dgm:spPr/>
    </dgm:pt>
    <dgm:pt modelId="{D70ABDD9-40EE-4223-9507-9BFD9A3913C5}" type="pres">
      <dgm:prSet presAssocID="{6BC12694-29A3-41F0-8BBD-29B8C92592D4}" presName="connTx" presStyleLbl="parChTrans1D2" presStyleIdx="6" presStyleCnt="8"/>
      <dgm:spPr/>
    </dgm:pt>
    <dgm:pt modelId="{8F412246-1AC5-4DF1-A173-FF3EFED0508E}" type="pres">
      <dgm:prSet presAssocID="{A45A5B2A-E802-432D-8EC1-9E243FCB3132}" presName="node" presStyleLbl="node1" presStyleIdx="6" presStyleCnt="8" custScaleX="130436" custScaleY="131302">
        <dgm:presLayoutVars>
          <dgm:bulletEnabled val="1"/>
        </dgm:presLayoutVars>
      </dgm:prSet>
      <dgm:spPr/>
    </dgm:pt>
    <dgm:pt modelId="{6626D0E6-FD89-485B-AEA0-827A17923B40}" type="pres">
      <dgm:prSet presAssocID="{65C7D827-C059-47CB-820F-124C0813C1A5}" presName="Name9" presStyleLbl="parChTrans1D2" presStyleIdx="7" presStyleCnt="8"/>
      <dgm:spPr/>
    </dgm:pt>
    <dgm:pt modelId="{EF33EA5D-5FFB-4C46-83E8-635B9D5F6727}" type="pres">
      <dgm:prSet presAssocID="{65C7D827-C059-47CB-820F-124C0813C1A5}" presName="connTx" presStyleLbl="parChTrans1D2" presStyleIdx="7" presStyleCnt="8"/>
      <dgm:spPr/>
    </dgm:pt>
    <dgm:pt modelId="{809AEB3C-9470-497B-8683-9F63C089AD00}" type="pres">
      <dgm:prSet presAssocID="{51D3FF9C-FDDD-4836-8DBD-467A71259AD9}" presName="node" presStyleLbl="node1" presStyleIdx="7" presStyleCnt="8" custScaleX="130436" custScaleY="131302">
        <dgm:presLayoutVars>
          <dgm:bulletEnabled val="1"/>
        </dgm:presLayoutVars>
      </dgm:prSet>
      <dgm:spPr/>
    </dgm:pt>
  </dgm:ptLst>
  <dgm:cxnLst>
    <dgm:cxn modelId="{1D06620A-6535-4FC4-A3BF-53F3C3D92449}" srcId="{5ADEE6BB-8E72-4F7E-A70D-22D77FA6C565}" destId="{EB48C03E-68D8-4141-AECD-9D6F4BF7EF9D}" srcOrd="5" destOrd="0" parTransId="{EF43B910-A82C-4865-83CE-0B1D2A1A75E7}" sibTransId="{A14889A9-E101-4350-9D89-879B6EB70C53}"/>
    <dgm:cxn modelId="{EA898217-9453-4C76-BA41-C836213AFC1A}" srcId="{5ADEE6BB-8E72-4F7E-A70D-22D77FA6C565}" destId="{51D3FF9C-FDDD-4836-8DBD-467A71259AD9}" srcOrd="7" destOrd="0" parTransId="{65C7D827-C059-47CB-820F-124C0813C1A5}" sibTransId="{B655E902-620C-4202-8657-C609D461516B}"/>
    <dgm:cxn modelId="{00AB9E1A-2FB9-4B8C-A5C8-1AAFBC7AD04A}" type="presOf" srcId="{00B801F7-5A3E-4E25-9717-B6686EEE77CF}" destId="{6F389156-9004-4CC9-BAC4-16157FEC497F}" srcOrd="1" destOrd="0" presId="urn:microsoft.com/office/officeart/2005/8/layout/radial1"/>
    <dgm:cxn modelId="{71C6A01F-6377-4784-B940-3E403B94F38E}" srcId="{5ADEE6BB-8E72-4F7E-A70D-22D77FA6C565}" destId="{23DA756A-D82F-41C8-9745-D9B26621D615}" srcOrd="1" destOrd="0" parTransId="{70144BF1-8218-4E9C-A95A-D300467F9C04}" sibTransId="{128588AF-BDCE-4A15-9EF5-801E14761F0E}"/>
    <dgm:cxn modelId="{7E236524-1834-4E11-8402-9AD4FC7C9C36}" type="presOf" srcId="{E181444B-63A7-4102-8EF3-07E58B8A8919}" destId="{5750DFFB-A19B-4888-BAE3-3878D79E672F}" srcOrd="0" destOrd="0" presId="urn:microsoft.com/office/officeart/2005/8/layout/radial1"/>
    <dgm:cxn modelId="{46030425-303A-41CA-BB51-BC6C700C6DA3}" type="presOf" srcId="{65C7D827-C059-47CB-820F-124C0813C1A5}" destId="{EF33EA5D-5FFB-4C46-83E8-635B9D5F6727}" srcOrd="1" destOrd="0" presId="urn:microsoft.com/office/officeart/2005/8/layout/radial1"/>
    <dgm:cxn modelId="{64F71329-A76D-40A5-A38B-199488D8C746}" srcId="{5ADEE6BB-8E72-4F7E-A70D-22D77FA6C565}" destId="{A45A5B2A-E802-432D-8EC1-9E243FCB3132}" srcOrd="6" destOrd="0" parTransId="{6BC12694-29A3-41F0-8BBD-29B8C92592D4}" sibTransId="{6CB4AEFC-954D-420C-ADB6-F01939ED5119}"/>
    <dgm:cxn modelId="{83A3A629-828C-45E4-A490-E54837254285}" type="presOf" srcId="{7919A40A-0F9D-4449-A09C-8A3C7AE10E99}" destId="{422CD6AE-1F51-44FA-A62E-3758D9CFF296}" srcOrd="1" destOrd="0" presId="urn:microsoft.com/office/officeart/2005/8/layout/radial1"/>
    <dgm:cxn modelId="{D0D2132F-1C8A-45E6-872A-162C39C47603}" type="presOf" srcId="{23DA756A-D82F-41C8-9745-D9B26621D615}" destId="{49012677-921D-47DC-B856-0A07AA8EA879}" srcOrd="0" destOrd="0" presId="urn:microsoft.com/office/officeart/2005/8/layout/radial1"/>
    <dgm:cxn modelId="{A98D8431-6E65-47DB-B3E7-3C3E806C3C95}" srcId="{5ADEE6BB-8E72-4F7E-A70D-22D77FA6C565}" destId="{F3D60CD9-774C-4CD6-90D3-355B001BD190}" srcOrd="0" destOrd="0" parTransId="{930132A8-2E1B-4C28-A4FB-7A5C7A3491DA}" sibTransId="{7035231C-F782-4894-876A-EDC2837DD5D6}"/>
    <dgm:cxn modelId="{F4EA6C3A-0D6B-4ED3-AC55-84B947BBFFD2}" type="presOf" srcId="{A45A5B2A-E802-432D-8EC1-9E243FCB3132}" destId="{8F412246-1AC5-4DF1-A173-FF3EFED0508E}" srcOrd="0" destOrd="0" presId="urn:microsoft.com/office/officeart/2005/8/layout/radial1"/>
    <dgm:cxn modelId="{8C23153E-0E19-4E75-9558-C2CF00211592}" type="presOf" srcId="{EB48C03E-68D8-4141-AECD-9D6F4BF7EF9D}" destId="{9D4BD9A9-A2EB-4867-AA7D-F689AC24E5A3}" srcOrd="0" destOrd="0" presId="urn:microsoft.com/office/officeart/2005/8/layout/radial1"/>
    <dgm:cxn modelId="{6E825D3F-D15D-4A33-B831-57CC21DC2708}" srcId="{5ADEE6BB-8E72-4F7E-A70D-22D77FA6C565}" destId="{1C590285-F5A0-4185-B4B5-179B2279A5A6}" srcOrd="2" destOrd="0" parTransId="{00B801F7-5A3E-4E25-9717-B6686EEE77CF}" sibTransId="{A8D21789-FDF4-4E96-B2F1-F8A9153F62B3}"/>
    <dgm:cxn modelId="{A74BEE5D-66CB-45A6-B4FE-161E56994245}" type="presOf" srcId="{930132A8-2E1B-4C28-A4FB-7A5C7A3491DA}" destId="{66E3A329-DB37-4D9B-94A2-F9761693060E}" srcOrd="0" destOrd="0" presId="urn:microsoft.com/office/officeart/2005/8/layout/radial1"/>
    <dgm:cxn modelId="{D7E2E960-1D18-45D0-8449-1FB2915AEE47}" type="presOf" srcId="{715326A7-7D49-4744-BE01-F43D95BC9E47}" destId="{EC845875-D05F-445E-A019-79826FEED6A3}" srcOrd="0" destOrd="0" presId="urn:microsoft.com/office/officeart/2005/8/layout/radial1"/>
    <dgm:cxn modelId="{6FB9B541-6B8E-49E8-8329-2E63EA3A24E8}" type="presOf" srcId="{6BC12694-29A3-41F0-8BBD-29B8C92592D4}" destId="{3109275E-2965-472E-9679-067462F32284}" srcOrd="0" destOrd="0" presId="urn:microsoft.com/office/officeart/2005/8/layout/radial1"/>
    <dgm:cxn modelId="{24ADC545-EC1A-4F08-A944-31A57A190F81}" type="presOf" srcId="{D6120D1D-759E-4599-8D6F-7AE867275DE2}" destId="{2251B223-914E-4DBD-9EA3-A6C0004DF6C8}" srcOrd="0" destOrd="0" presId="urn:microsoft.com/office/officeart/2005/8/layout/radial1"/>
    <dgm:cxn modelId="{09B28447-4F9C-4BBE-9DCB-5102D3B9BDD7}" type="presOf" srcId="{6BC12694-29A3-41F0-8BBD-29B8C92592D4}" destId="{D70ABDD9-40EE-4223-9507-9BFD9A3913C5}" srcOrd="1" destOrd="0" presId="urn:microsoft.com/office/officeart/2005/8/layout/radial1"/>
    <dgm:cxn modelId="{ED13786F-9336-4EB2-979A-8AE8CDAC2FEE}" srcId="{5ADEE6BB-8E72-4F7E-A70D-22D77FA6C565}" destId="{D6120D1D-759E-4599-8D6F-7AE867275DE2}" srcOrd="4" destOrd="0" parTransId="{715326A7-7D49-4744-BE01-F43D95BC9E47}" sibTransId="{599A64D6-991C-47FD-87D6-7DFDF1E1B51B}"/>
    <dgm:cxn modelId="{15A6117E-DE84-4F2E-8FD9-341DB69C2A09}" type="presOf" srcId="{00B801F7-5A3E-4E25-9717-B6686EEE77CF}" destId="{79E54570-D2FB-4868-9BBF-D95A0466BD06}" srcOrd="0" destOrd="0" presId="urn:microsoft.com/office/officeart/2005/8/layout/radial1"/>
    <dgm:cxn modelId="{21E42389-B7C7-4486-8947-9BB1D04538D9}" type="presOf" srcId="{1C590285-F5A0-4185-B4B5-179B2279A5A6}" destId="{A7EC54AB-A0BC-4C60-A634-D7950F1D2DFB}" srcOrd="0" destOrd="0" presId="urn:microsoft.com/office/officeart/2005/8/layout/radial1"/>
    <dgm:cxn modelId="{128ED089-C427-4EBE-8D38-59431BAFDB21}" type="presOf" srcId="{7919A40A-0F9D-4449-A09C-8A3C7AE10E99}" destId="{186F88B8-25D6-4B53-B7CC-03B229B5FF15}" srcOrd="0" destOrd="0" presId="urn:microsoft.com/office/officeart/2005/8/layout/radial1"/>
    <dgm:cxn modelId="{7F19508A-22C5-4A89-8A2F-C76496A98FD5}" type="presOf" srcId="{EF43B910-A82C-4865-83CE-0B1D2A1A75E7}" destId="{88569444-F6F2-493B-8A3F-C653DAE44FAA}" srcOrd="1" destOrd="0" presId="urn:microsoft.com/office/officeart/2005/8/layout/radial1"/>
    <dgm:cxn modelId="{CDE41C8C-FB48-484F-8D12-92586A5425CD}" type="presOf" srcId="{5ADEE6BB-8E72-4F7E-A70D-22D77FA6C565}" destId="{DCD74884-7014-4E9B-9CC1-C365176DA5A9}" srcOrd="0" destOrd="0" presId="urn:microsoft.com/office/officeart/2005/8/layout/radial1"/>
    <dgm:cxn modelId="{5E040B94-E96D-49D7-80C9-65C7A1B2C989}" type="presOf" srcId="{F3D60CD9-774C-4CD6-90D3-355B001BD190}" destId="{6CFCAC5F-95C5-417E-93EB-7A8E0B98040E}" srcOrd="0" destOrd="0" presId="urn:microsoft.com/office/officeart/2005/8/layout/radial1"/>
    <dgm:cxn modelId="{B097CE96-4CF5-406E-BA65-D1E82BB1B7B7}" srcId="{0615A550-F0A8-4D24-B952-2304376586B2}" destId="{5ADEE6BB-8E72-4F7E-A70D-22D77FA6C565}" srcOrd="0" destOrd="0" parTransId="{A6EF5749-9E1A-419B-BC3B-726880679ED6}" sibTransId="{4BD26A1C-254E-433C-8171-92F453279556}"/>
    <dgm:cxn modelId="{956CC39F-2242-464C-B11B-ECC741350C82}" srcId="{5ADEE6BB-8E72-4F7E-A70D-22D77FA6C565}" destId="{E181444B-63A7-4102-8EF3-07E58B8A8919}" srcOrd="3" destOrd="0" parTransId="{7919A40A-0F9D-4449-A09C-8A3C7AE10E99}" sibTransId="{1999596A-6B49-4CF5-BC52-83E927BA1F08}"/>
    <dgm:cxn modelId="{88C9F6A9-F58C-4C42-8B98-03B878D03B09}" type="presOf" srcId="{0615A550-F0A8-4D24-B952-2304376586B2}" destId="{21A77F0C-06A2-4B7A-B654-AE4EA4097841}" srcOrd="0" destOrd="0" presId="urn:microsoft.com/office/officeart/2005/8/layout/radial1"/>
    <dgm:cxn modelId="{AE6ADAAC-FBD8-457D-A8B2-4385EF223171}" type="presOf" srcId="{51D3FF9C-FDDD-4836-8DBD-467A71259AD9}" destId="{809AEB3C-9470-497B-8683-9F63C089AD00}" srcOrd="0" destOrd="0" presId="urn:microsoft.com/office/officeart/2005/8/layout/radial1"/>
    <dgm:cxn modelId="{FE800DB6-F36C-4024-B386-F3CC93DD3D84}" type="presOf" srcId="{65C7D827-C059-47CB-820F-124C0813C1A5}" destId="{6626D0E6-FD89-485B-AEA0-827A17923B40}" srcOrd="0" destOrd="0" presId="urn:microsoft.com/office/officeart/2005/8/layout/radial1"/>
    <dgm:cxn modelId="{722FEFB9-D0EB-4FB9-B328-F1F7A7CD38ED}" type="presOf" srcId="{70144BF1-8218-4E9C-A95A-D300467F9C04}" destId="{D85520AB-7FD9-4966-8CF4-9431B98D6783}" srcOrd="0" destOrd="0" presId="urn:microsoft.com/office/officeart/2005/8/layout/radial1"/>
    <dgm:cxn modelId="{B4C0D9C6-4246-43AE-A243-09E2619B0514}" type="presOf" srcId="{EF43B910-A82C-4865-83CE-0B1D2A1A75E7}" destId="{5F73A0EF-69E3-4103-8D02-0FAB49032525}" srcOrd="0" destOrd="0" presId="urn:microsoft.com/office/officeart/2005/8/layout/radial1"/>
    <dgm:cxn modelId="{69D827D0-1780-473D-A60B-603E968F3A63}" type="presOf" srcId="{930132A8-2E1B-4C28-A4FB-7A5C7A3491DA}" destId="{670F5861-2B02-4EBF-9853-CDC2ABBF7FE6}" srcOrd="1" destOrd="0" presId="urn:microsoft.com/office/officeart/2005/8/layout/radial1"/>
    <dgm:cxn modelId="{6B0C79DA-5BFF-4AE4-8300-6FBCC37B3B80}" type="presOf" srcId="{70144BF1-8218-4E9C-A95A-D300467F9C04}" destId="{F8FCB5CC-CACC-456F-9167-B406B85C46A3}" srcOrd="1" destOrd="0" presId="urn:microsoft.com/office/officeart/2005/8/layout/radial1"/>
    <dgm:cxn modelId="{37317CF2-CF81-4850-AF94-2F64490390E9}" type="presOf" srcId="{715326A7-7D49-4744-BE01-F43D95BC9E47}" destId="{70E998DD-D3F2-46DC-9057-E88D4325317E}" srcOrd="1" destOrd="0" presId="urn:microsoft.com/office/officeart/2005/8/layout/radial1"/>
    <dgm:cxn modelId="{577F643C-6E97-4363-878B-937FE2177574}" type="presParOf" srcId="{21A77F0C-06A2-4B7A-B654-AE4EA4097841}" destId="{DCD74884-7014-4E9B-9CC1-C365176DA5A9}" srcOrd="0" destOrd="0" presId="urn:microsoft.com/office/officeart/2005/8/layout/radial1"/>
    <dgm:cxn modelId="{41D70C0E-70CE-4BBA-BD5D-809D98CDF6B7}" type="presParOf" srcId="{21A77F0C-06A2-4B7A-B654-AE4EA4097841}" destId="{66E3A329-DB37-4D9B-94A2-F9761693060E}" srcOrd="1" destOrd="0" presId="urn:microsoft.com/office/officeart/2005/8/layout/radial1"/>
    <dgm:cxn modelId="{B6C94179-AAFE-4B52-A3F6-89B7B3F602F9}" type="presParOf" srcId="{66E3A329-DB37-4D9B-94A2-F9761693060E}" destId="{670F5861-2B02-4EBF-9853-CDC2ABBF7FE6}" srcOrd="0" destOrd="0" presId="urn:microsoft.com/office/officeart/2005/8/layout/radial1"/>
    <dgm:cxn modelId="{583C159E-B0AE-4C2D-BC16-0A20A741E682}" type="presParOf" srcId="{21A77F0C-06A2-4B7A-B654-AE4EA4097841}" destId="{6CFCAC5F-95C5-417E-93EB-7A8E0B98040E}" srcOrd="2" destOrd="0" presId="urn:microsoft.com/office/officeart/2005/8/layout/radial1"/>
    <dgm:cxn modelId="{235F2D27-A06B-414D-8E66-067915A5EA60}" type="presParOf" srcId="{21A77F0C-06A2-4B7A-B654-AE4EA4097841}" destId="{D85520AB-7FD9-4966-8CF4-9431B98D6783}" srcOrd="3" destOrd="0" presId="urn:microsoft.com/office/officeart/2005/8/layout/radial1"/>
    <dgm:cxn modelId="{31DA7DDF-62EA-4802-97DB-818E5EABE25C}" type="presParOf" srcId="{D85520AB-7FD9-4966-8CF4-9431B98D6783}" destId="{F8FCB5CC-CACC-456F-9167-B406B85C46A3}" srcOrd="0" destOrd="0" presId="urn:microsoft.com/office/officeart/2005/8/layout/radial1"/>
    <dgm:cxn modelId="{B6852B9B-273C-4EEC-BE9B-36FA8E55F403}" type="presParOf" srcId="{21A77F0C-06A2-4B7A-B654-AE4EA4097841}" destId="{49012677-921D-47DC-B856-0A07AA8EA879}" srcOrd="4" destOrd="0" presId="urn:microsoft.com/office/officeart/2005/8/layout/radial1"/>
    <dgm:cxn modelId="{19ADDE01-776C-487D-977E-B02DADD9088E}" type="presParOf" srcId="{21A77F0C-06A2-4B7A-B654-AE4EA4097841}" destId="{79E54570-D2FB-4868-9BBF-D95A0466BD06}" srcOrd="5" destOrd="0" presId="urn:microsoft.com/office/officeart/2005/8/layout/radial1"/>
    <dgm:cxn modelId="{72EFF56D-16A7-4797-BF10-DB6B589A47E6}" type="presParOf" srcId="{79E54570-D2FB-4868-9BBF-D95A0466BD06}" destId="{6F389156-9004-4CC9-BAC4-16157FEC497F}" srcOrd="0" destOrd="0" presId="urn:microsoft.com/office/officeart/2005/8/layout/radial1"/>
    <dgm:cxn modelId="{7F77CD7C-EDD4-4C96-9274-69A3EEBA499E}" type="presParOf" srcId="{21A77F0C-06A2-4B7A-B654-AE4EA4097841}" destId="{A7EC54AB-A0BC-4C60-A634-D7950F1D2DFB}" srcOrd="6" destOrd="0" presId="urn:microsoft.com/office/officeart/2005/8/layout/radial1"/>
    <dgm:cxn modelId="{8C20AE8B-6A54-4847-9FA1-7A74C795468E}" type="presParOf" srcId="{21A77F0C-06A2-4B7A-B654-AE4EA4097841}" destId="{186F88B8-25D6-4B53-B7CC-03B229B5FF15}" srcOrd="7" destOrd="0" presId="urn:microsoft.com/office/officeart/2005/8/layout/radial1"/>
    <dgm:cxn modelId="{720FF712-0969-413E-B5B0-52C56E617F5D}" type="presParOf" srcId="{186F88B8-25D6-4B53-B7CC-03B229B5FF15}" destId="{422CD6AE-1F51-44FA-A62E-3758D9CFF296}" srcOrd="0" destOrd="0" presId="urn:microsoft.com/office/officeart/2005/8/layout/radial1"/>
    <dgm:cxn modelId="{CAEC074A-B74A-4A46-919D-44B04434D0F5}" type="presParOf" srcId="{21A77F0C-06A2-4B7A-B654-AE4EA4097841}" destId="{5750DFFB-A19B-4888-BAE3-3878D79E672F}" srcOrd="8" destOrd="0" presId="urn:microsoft.com/office/officeart/2005/8/layout/radial1"/>
    <dgm:cxn modelId="{46DF293A-88AF-4C5F-9582-EE6427DF50C7}" type="presParOf" srcId="{21A77F0C-06A2-4B7A-B654-AE4EA4097841}" destId="{EC845875-D05F-445E-A019-79826FEED6A3}" srcOrd="9" destOrd="0" presId="urn:microsoft.com/office/officeart/2005/8/layout/radial1"/>
    <dgm:cxn modelId="{98249C80-39EE-44BF-877C-5A553FB037A3}" type="presParOf" srcId="{EC845875-D05F-445E-A019-79826FEED6A3}" destId="{70E998DD-D3F2-46DC-9057-E88D4325317E}" srcOrd="0" destOrd="0" presId="urn:microsoft.com/office/officeart/2005/8/layout/radial1"/>
    <dgm:cxn modelId="{B58FBC3C-8F88-4734-93B7-908040E5105E}" type="presParOf" srcId="{21A77F0C-06A2-4B7A-B654-AE4EA4097841}" destId="{2251B223-914E-4DBD-9EA3-A6C0004DF6C8}" srcOrd="10" destOrd="0" presId="urn:microsoft.com/office/officeart/2005/8/layout/radial1"/>
    <dgm:cxn modelId="{77C92D40-393F-427A-A25F-95AE7DCF8F79}" type="presParOf" srcId="{21A77F0C-06A2-4B7A-B654-AE4EA4097841}" destId="{5F73A0EF-69E3-4103-8D02-0FAB49032525}" srcOrd="11" destOrd="0" presId="urn:microsoft.com/office/officeart/2005/8/layout/radial1"/>
    <dgm:cxn modelId="{972779BE-1A85-497C-9D11-021D1E43F95F}" type="presParOf" srcId="{5F73A0EF-69E3-4103-8D02-0FAB49032525}" destId="{88569444-F6F2-493B-8A3F-C653DAE44FAA}" srcOrd="0" destOrd="0" presId="urn:microsoft.com/office/officeart/2005/8/layout/radial1"/>
    <dgm:cxn modelId="{D111D1FB-B514-4C11-8304-D503B32C8A3A}" type="presParOf" srcId="{21A77F0C-06A2-4B7A-B654-AE4EA4097841}" destId="{9D4BD9A9-A2EB-4867-AA7D-F689AC24E5A3}" srcOrd="12" destOrd="0" presId="urn:microsoft.com/office/officeart/2005/8/layout/radial1"/>
    <dgm:cxn modelId="{9EC72412-0FBF-446A-8DBA-9F8EAFA8E756}" type="presParOf" srcId="{21A77F0C-06A2-4B7A-B654-AE4EA4097841}" destId="{3109275E-2965-472E-9679-067462F32284}" srcOrd="13" destOrd="0" presId="urn:microsoft.com/office/officeart/2005/8/layout/radial1"/>
    <dgm:cxn modelId="{E3BAC626-4828-4BF9-88BB-9EA8A7AC8E48}" type="presParOf" srcId="{3109275E-2965-472E-9679-067462F32284}" destId="{D70ABDD9-40EE-4223-9507-9BFD9A3913C5}" srcOrd="0" destOrd="0" presId="urn:microsoft.com/office/officeart/2005/8/layout/radial1"/>
    <dgm:cxn modelId="{C4884F0C-5AF6-47C5-99E0-A85DD85A4096}" type="presParOf" srcId="{21A77F0C-06A2-4B7A-B654-AE4EA4097841}" destId="{8F412246-1AC5-4DF1-A173-FF3EFED0508E}" srcOrd="14" destOrd="0" presId="urn:microsoft.com/office/officeart/2005/8/layout/radial1"/>
    <dgm:cxn modelId="{9C64C313-2C7D-4640-A8FC-32C74D353377}" type="presParOf" srcId="{21A77F0C-06A2-4B7A-B654-AE4EA4097841}" destId="{6626D0E6-FD89-485B-AEA0-827A17923B40}" srcOrd="15" destOrd="0" presId="urn:microsoft.com/office/officeart/2005/8/layout/radial1"/>
    <dgm:cxn modelId="{A8807CFD-0F77-43FE-8B21-5EE58F215452}" type="presParOf" srcId="{6626D0E6-FD89-485B-AEA0-827A17923B40}" destId="{EF33EA5D-5FFB-4C46-83E8-635B9D5F6727}" srcOrd="0" destOrd="0" presId="urn:microsoft.com/office/officeart/2005/8/layout/radial1"/>
    <dgm:cxn modelId="{0CF063DF-9B74-4011-8A92-FCB4F7102FDF}" type="presParOf" srcId="{21A77F0C-06A2-4B7A-B654-AE4EA4097841}" destId="{809AEB3C-9470-497B-8683-9F63C089AD00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F21BFE-D638-404E-A8A9-AC063E3DD27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zh-TW" altLang="en-US"/>
        </a:p>
      </dgm:t>
    </dgm:pt>
    <dgm:pt modelId="{C1F97DA6-0CA9-4936-8A8F-9DB923E69441}">
      <dgm:prSet phldrT="[文字]" custT="1"/>
      <dgm:spPr>
        <a:solidFill>
          <a:schemeClr val="tx1">
            <a:lumMod val="75000"/>
            <a:lumOff val="25000"/>
          </a:schemeClr>
        </a:solidFill>
      </dgm:spPr>
      <dgm:t>
        <a:bodyPr vert="vert"/>
        <a:lstStyle/>
        <a:p>
          <a:r>
            <a:rPr lang="zh-TW" altLang="en-US" sz="2000" b="1" dirty="0">
              <a:solidFill>
                <a:schemeClr val="bg1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rPr>
            <a:t>變項類型</a:t>
          </a:r>
        </a:p>
      </dgm:t>
    </dgm:pt>
    <dgm:pt modelId="{855E1D28-DD5D-40AC-B8CC-6453C1702D7B}" type="parTrans" cxnId="{6E7D5CD9-8456-4F77-958E-471BB0E4A442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1FE675DA-054A-410A-BDD8-746D452C31D9}" type="sibTrans" cxnId="{6E7D5CD9-8456-4F77-958E-471BB0E4A442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4E136733-F0C1-4616-810F-3EAF4D5C48B7}" type="asst">
      <dgm:prSet phldrT="[文字]" custT="1"/>
      <dgm:spPr/>
      <dgm:t>
        <a:bodyPr/>
        <a:lstStyle/>
        <a:p>
          <a:pPr algn="l"/>
          <a:r>
            <a:rPr lang="zh-TW" altLang="en-US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自變項 </a:t>
          </a:r>
          <a:r>
            <a:rPr lang="en-US" altLang="zh-TW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(independent variable)</a:t>
          </a:r>
          <a:endParaRPr lang="zh-TW" altLang="en-US" sz="2000" b="1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A508E768-93C7-45EC-B40D-F94A098640B1}" type="parTrans" cxnId="{FC191854-1FBD-4A4D-868B-EF890CEBF0CA}">
      <dgm:prSet/>
      <dgm:spPr/>
      <dgm:t>
        <a:bodyPr/>
        <a:lstStyle/>
        <a:p>
          <a:endParaRPr lang="zh-TW" altLang="en-US" sz="2400" b="1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AFF6C7CD-5CA8-462A-9C72-8757C61665F7}" type="sibTrans" cxnId="{FC191854-1FBD-4A4D-868B-EF890CEBF0CA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2BD48C26-7E1F-4426-9079-C7DB92F50FA7}">
      <dgm:prSet phldrT="[文字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TW" altLang="en-US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因果關係</a:t>
          </a:r>
        </a:p>
      </dgm:t>
    </dgm:pt>
    <dgm:pt modelId="{CE42E73E-EEF9-4002-9A39-8BE1714CF933}" type="parTrans" cxnId="{82040177-47AD-4854-9BCF-D600084C5E8A}">
      <dgm:prSet/>
      <dgm:spPr/>
      <dgm:t>
        <a:bodyPr/>
        <a:lstStyle/>
        <a:p>
          <a:endParaRPr lang="zh-TW" altLang="en-US" sz="2400" b="1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B3A90EE1-EE5A-4FCE-93B7-F6DC9857E39E}" type="sibTrans" cxnId="{82040177-47AD-4854-9BCF-D600084C5E8A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B78F0716-A6B9-477B-9ECB-2D19F5276A62}">
      <dgm:prSet phldrT="[文字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TW" altLang="en-US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研究設計</a:t>
          </a:r>
        </a:p>
      </dgm:t>
    </dgm:pt>
    <dgm:pt modelId="{7A59BAF4-C57F-4048-8E89-607F73B2BBD6}" type="parTrans" cxnId="{1A924979-78E6-4A56-B98F-EBA3E9DFEF80}">
      <dgm:prSet/>
      <dgm:spPr/>
      <dgm:t>
        <a:bodyPr/>
        <a:lstStyle/>
        <a:p>
          <a:endParaRPr lang="zh-TW" altLang="en-US" sz="2400" b="1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FB70D62F-A72E-4968-918D-E836A5110757}" type="sibTrans" cxnId="{1A924979-78E6-4A56-B98F-EBA3E9DFEF80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31AE39C5-56F4-480E-93C9-EF1DD5F8500E}">
      <dgm:prSet phldrT="[文字]" custT="1"/>
      <dgm:spPr/>
      <dgm:t>
        <a:bodyPr/>
        <a:lstStyle/>
        <a:p>
          <a:pPr algn="l"/>
          <a:r>
            <a:rPr lang="zh-TW" altLang="en-US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量化變項 </a:t>
          </a:r>
          <a:r>
            <a:rPr lang="en-US" altLang="zh-TW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(quantitative variable)</a:t>
          </a:r>
          <a:endParaRPr lang="zh-TW" altLang="en-US" sz="2000" b="1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9B05D8F1-5EC9-49FC-A924-503650870C62}" type="parTrans" cxnId="{0862B396-AE80-4A6B-B4FC-DCE56D3F9B1D}">
      <dgm:prSet/>
      <dgm:spPr/>
      <dgm:t>
        <a:bodyPr/>
        <a:lstStyle/>
        <a:p>
          <a:endParaRPr lang="zh-TW" altLang="en-US" sz="2400" b="1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14EDA863-C0D6-4C55-BAE4-1B44D0D8A064}" type="sibTrans" cxnId="{0862B396-AE80-4A6B-B4FC-DCE56D3F9B1D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8E7EDF0E-68A7-4B3C-A1FB-945B6AED7AFD}" type="asst">
      <dgm:prSet phldrT="[文字]" custT="1"/>
      <dgm:spPr/>
      <dgm:t>
        <a:bodyPr/>
        <a:lstStyle/>
        <a:p>
          <a:pPr algn="l"/>
          <a:r>
            <a:rPr lang="zh-TW" altLang="en-US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依變項 </a:t>
          </a:r>
          <a:r>
            <a:rPr lang="en-US" altLang="zh-TW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(dependent variable)</a:t>
          </a:r>
          <a:endParaRPr lang="zh-TW" altLang="en-US" sz="2000" b="1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6E45851C-B1CF-4656-AD9E-079BB87DBD41}" type="parTrans" cxnId="{4BE1E441-7CDF-47EA-97D0-F7FCFA7499AC}">
      <dgm:prSet/>
      <dgm:spPr/>
      <dgm:t>
        <a:bodyPr/>
        <a:lstStyle/>
        <a:p>
          <a:endParaRPr lang="zh-TW" altLang="en-US" sz="2400" b="1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E2707AE1-FCCD-42FF-8130-09E7FA23DD21}" type="sibTrans" cxnId="{4BE1E441-7CDF-47EA-97D0-F7FCFA7499AC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19210F18-E57F-4324-AFB3-8A6053A1CE69}">
      <dgm:prSet phldrT="[文字]" custT="1"/>
      <dgm:spPr/>
      <dgm:t>
        <a:bodyPr/>
        <a:lstStyle/>
        <a:p>
          <a:pPr algn="l"/>
          <a:r>
            <a:rPr lang="zh-TW" altLang="en-US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主動變項 </a:t>
          </a:r>
          <a:r>
            <a:rPr lang="en-US" altLang="zh-TW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(active variable)</a:t>
          </a:r>
          <a:endParaRPr lang="zh-TW" altLang="en-US" sz="2000" b="1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49AE93F0-1038-44D4-A5C1-80819887EB55}" type="parTrans" cxnId="{A594760A-4969-446F-A06C-5EA6C5C6A3D9}">
      <dgm:prSet/>
      <dgm:spPr/>
      <dgm:t>
        <a:bodyPr/>
        <a:lstStyle/>
        <a:p>
          <a:endParaRPr lang="zh-TW" altLang="en-US" sz="2400" b="1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C2EA9724-D18D-40A6-93B2-603C85A2D1CE}" type="sibTrans" cxnId="{A594760A-4969-446F-A06C-5EA6C5C6A3D9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F0E5D82A-52D6-4299-B12E-800768A2CBF4}">
      <dgm:prSet phldrT="[文字]" custT="1"/>
      <dgm:spPr/>
      <dgm:t>
        <a:bodyPr/>
        <a:lstStyle/>
        <a:p>
          <a:pPr algn="l"/>
          <a:r>
            <a:rPr lang="zh-TW" altLang="en-US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屬性變項 </a:t>
          </a:r>
          <a:r>
            <a:rPr lang="en-US" altLang="zh-TW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(attribute variable)</a:t>
          </a:r>
          <a:endParaRPr lang="zh-TW" altLang="en-US" sz="2000" b="1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8BEB00C1-B2B3-42CB-880F-8D13E9764B0C}" type="parTrans" cxnId="{6AB6C1F3-E5ED-43DC-8792-3B62C4ADC073}">
      <dgm:prSet/>
      <dgm:spPr/>
      <dgm:t>
        <a:bodyPr/>
        <a:lstStyle/>
        <a:p>
          <a:endParaRPr lang="zh-TW" altLang="en-US" sz="2400" b="1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CAFCA094-2254-43E9-A31D-1F0665A5FEFF}" type="sibTrans" cxnId="{6AB6C1F3-E5ED-43DC-8792-3B62C4ADC073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EBBCF87F-335F-4F88-A32E-CCD258284756}">
      <dgm:prSet phldrT="[文字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TW" altLang="en-US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測量單位</a:t>
          </a:r>
        </a:p>
      </dgm:t>
    </dgm:pt>
    <dgm:pt modelId="{99C5B339-16E9-4424-ABAB-2BC1144F1484}" type="parTrans" cxnId="{072993FB-3A8A-45B2-A991-B01D59D4D83D}">
      <dgm:prSet/>
      <dgm:spPr/>
      <dgm:t>
        <a:bodyPr/>
        <a:lstStyle/>
        <a:p>
          <a:endParaRPr lang="zh-TW" altLang="en-US" sz="2400" b="1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854F7E6A-D6B8-43CF-9593-0BFBD721F01A}" type="sibTrans" cxnId="{072993FB-3A8A-45B2-A991-B01D59D4D83D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9195E902-10D3-4F20-8C44-601B1FFA736E}">
      <dgm:prSet phldrT="[文字]" custT="1"/>
      <dgm:spPr/>
      <dgm:t>
        <a:bodyPr/>
        <a:lstStyle/>
        <a:p>
          <a:pPr algn="l"/>
          <a:r>
            <a:rPr lang="zh-TW" altLang="en-US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質性變項 </a:t>
          </a:r>
          <a:r>
            <a:rPr lang="en-US" altLang="zh-TW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(qualitative variable)</a:t>
          </a:r>
          <a:endParaRPr lang="zh-TW" altLang="en-US" sz="2000" b="1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0629B69D-C601-4231-B02A-73337FD73616}" type="parTrans" cxnId="{4E9DE2D0-035E-48B8-8E7B-406BE1B95719}">
      <dgm:prSet/>
      <dgm:spPr/>
      <dgm:t>
        <a:bodyPr/>
        <a:lstStyle/>
        <a:p>
          <a:endParaRPr lang="zh-TW" altLang="en-US" sz="2400" b="1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E4DE673D-569C-406C-BA0A-15A73BD40BBA}" type="sibTrans" cxnId="{4E9DE2D0-035E-48B8-8E7B-406BE1B95719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25749085-C6CD-446F-979E-618074925A3C}" type="asst">
      <dgm:prSet phldrT="[文字]" custT="1"/>
      <dgm:spPr/>
      <dgm:t>
        <a:bodyPr/>
        <a:lstStyle/>
        <a:p>
          <a:pPr algn="l"/>
          <a:r>
            <a:rPr lang="zh-TW" altLang="en-US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中介變項 </a:t>
          </a:r>
          <a:r>
            <a:rPr lang="en-US" altLang="zh-TW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(intervening variable)</a:t>
          </a:r>
          <a:r>
            <a:rPr lang="zh-TW" altLang="en-US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 </a:t>
          </a:r>
        </a:p>
      </dgm:t>
    </dgm:pt>
    <dgm:pt modelId="{21A1DFCB-DD6E-40AF-821A-6BF2EFC6780A}" type="parTrans" cxnId="{712355EE-D63E-4BE3-8CAA-C9ECDFE3863D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449B360C-08EB-4092-B7C7-99CAB73E9B46}" type="sibTrans" cxnId="{712355EE-D63E-4BE3-8CAA-C9ECDFE3863D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24750601-7FC1-44E7-B26A-85381E0C16CD}" type="asst">
      <dgm:prSet phldrT="[文字]" custT="1"/>
      <dgm:spPr/>
      <dgm:t>
        <a:bodyPr/>
        <a:lstStyle/>
        <a:p>
          <a:pPr algn="l"/>
          <a:r>
            <a:rPr lang="zh-TW" altLang="en-US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外在變項 </a:t>
          </a:r>
          <a:r>
            <a:rPr lang="en-US" altLang="zh-TW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(extraneous variable)</a:t>
          </a:r>
          <a:endParaRPr lang="zh-TW" altLang="en-US" sz="2000" b="1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C2AC9429-BD4B-4730-B26A-3F36D345E353}" type="parTrans" cxnId="{4E11F8A3-920B-40CD-A103-BC13786075F2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A734E683-9EAD-4DAF-BE7E-91E70DC089A6}" type="sibTrans" cxnId="{4E11F8A3-920B-40CD-A103-BC13786075F2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222EAB86-56AB-4C0A-8D1A-598BEE08C9E2}">
      <dgm:prSet phldrT="[文字]" custT="1"/>
      <dgm:spPr/>
      <dgm:t>
        <a:bodyPr/>
        <a:lstStyle/>
        <a:p>
          <a:pPr algn="l"/>
          <a:r>
            <a:rPr lang="zh-TW" altLang="en-US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連續變項 </a:t>
          </a:r>
          <a:r>
            <a:rPr lang="en-US" altLang="zh-TW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(continuous variable)</a:t>
          </a:r>
          <a:endParaRPr lang="zh-TW" altLang="en-US" sz="2000" b="1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990832E0-49A0-487F-8148-7DDC3749A5BF}" type="parTrans" cxnId="{29CB9CDF-0710-4B7A-9F6A-D5851056195B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FBD9F046-EEDA-4CF5-9074-8CD920661C30}" type="sibTrans" cxnId="{29CB9CDF-0710-4B7A-9F6A-D5851056195B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83DF3DF5-A603-4F24-A8DB-0E9C86B17CD0}">
      <dgm:prSet phldrT="[文字]" custT="1"/>
      <dgm:spPr/>
      <dgm:t>
        <a:bodyPr/>
        <a:lstStyle/>
        <a:p>
          <a:pPr algn="l"/>
          <a:r>
            <a:rPr lang="zh-TW" altLang="en-US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類別或非連續變項 </a:t>
          </a:r>
          <a:r>
            <a:rPr lang="en-US" altLang="zh-TW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(categorical variable)</a:t>
          </a:r>
          <a:endParaRPr lang="zh-TW" altLang="en-US" sz="2000" b="1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AE6A60A9-CB00-433E-A318-309C24829322}" type="parTrans" cxnId="{CE8FB274-463F-4AA0-B91E-76BBA25EFA82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B94EF7CA-7B48-4764-8DBD-534B8FCBB169}" type="sibTrans" cxnId="{CE8FB274-463F-4AA0-B91E-76BBA25EFA82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2DC59A12-545F-440C-B675-904DC3E40721}">
      <dgm:prSet phldrT="[文字]" custT="1"/>
      <dgm:spPr/>
      <dgm:t>
        <a:bodyPr/>
        <a:lstStyle/>
        <a:p>
          <a:pPr algn="l"/>
          <a:r>
            <a:rPr lang="zh-TW" altLang="en-US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常數變項 </a:t>
          </a:r>
          <a:r>
            <a:rPr lang="en-US" altLang="zh-TW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(constant variable)</a:t>
          </a:r>
          <a:endParaRPr lang="zh-TW" altLang="en-US" sz="2000" b="1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448139A5-4363-4C56-A569-9888913312CA}" type="parTrans" cxnId="{3A4AC458-561D-4D30-80D0-80F5B0EFB230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D8C33AC1-8E8F-45C8-B278-E07E4E0C79C1}" type="sibTrans" cxnId="{3A4AC458-561D-4D30-80D0-80F5B0EFB230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5D56B8BE-0BE8-49E1-9533-FDCBF99E9F85}">
      <dgm:prSet phldrT="[文字]" custT="1"/>
      <dgm:spPr/>
      <dgm:t>
        <a:bodyPr/>
        <a:lstStyle/>
        <a:p>
          <a:pPr algn="l"/>
          <a:r>
            <a:rPr lang="zh-TW" altLang="en-US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二類別變項 </a:t>
          </a:r>
          <a:r>
            <a:rPr lang="en-US" altLang="zh-TW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(dichotomous variable)</a:t>
          </a:r>
          <a:endParaRPr lang="zh-TW" altLang="en-US" sz="2000" b="1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2F674832-CA21-4D40-9CEB-F66298963A71}" type="parTrans" cxnId="{E49A5E65-04C8-4189-B6F9-21743955E0E0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C5E1389F-5780-4BDB-B6D1-05323D60E62D}" type="sibTrans" cxnId="{E49A5E65-04C8-4189-B6F9-21743955E0E0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27D9B8C6-13F4-4F57-ABDF-E6287D8F7018}">
      <dgm:prSet phldrT="[文字]" custT="1"/>
      <dgm:spPr/>
      <dgm:t>
        <a:bodyPr/>
        <a:lstStyle/>
        <a:p>
          <a:pPr algn="l"/>
          <a:r>
            <a:rPr lang="zh-TW" altLang="en-US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多類別變項 </a:t>
          </a:r>
          <a:r>
            <a:rPr lang="en-US" altLang="zh-TW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</a:t>
          </a:r>
          <a:r>
            <a:rPr lang="en-US" altLang="zh-TW" sz="2000" b="1" dirty="0" err="1">
              <a:latin typeface="Times New Roman" pitchFamily="18" charset="0"/>
              <a:ea typeface="標楷體" pitchFamily="65" charset="-120"/>
              <a:cs typeface="Times New Roman" pitchFamily="18" charset="0"/>
            </a:rPr>
            <a:t>polytomous</a:t>
          </a:r>
          <a:r>
            <a:rPr lang="en-US" altLang="zh-TW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 variable)</a:t>
          </a:r>
          <a:endParaRPr lang="zh-TW" altLang="en-US" sz="2000" b="1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6FCCE8CF-B075-4C1C-9D27-2FB950F5B41E}" type="parTrans" cxnId="{9FEDE2FE-42DF-48CD-B67E-343031FDA522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E3FD95DF-40EC-487F-81A5-43E500CD2BCF}" type="sibTrans" cxnId="{9FEDE2FE-42DF-48CD-B67E-343031FDA522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64FD3A13-CBFE-47DD-82D1-559F3559A8A2}" type="pres">
      <dgm:prSet presAssocID="{43F21BFE-D638-404E-A8A9-AC063E3DD27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05ACD7A-3683-4A91-8441-E4FB1FCF594A}" type="pres">
      <dgm:prSet presAssocID="{C1F97DA6-0CA9-4936-8A8F-9DB923E69441}" presName="root1" presStyleCnt="0"/>
      <dgm:spPr/>
    </dgm:pt>
    <dgm:pt modelId="{180BD55A-963D-4234-8AC0-000D7483AB3C}" type="pres">
      <dgm:prSet presAssocID="{C1F97DA6-0CA9-4936-8A8F-9DB923E69441}" presName="LevelOneTextNode" presStyleLbl="node0" presStyleIdx="0" presStyleCnt="1">
        <dgm:presLayoutVars>
          <dgm:chPref val="3"/>
        </dgm:presLayoutVars>
      </dgm:prSet>
      <dgm:spPr/>
    </dgm:pt>
    <dgm:pt modelId="{AEE7377A-F7CF-462F-8485-CC145C60ED05}" type="pres">
      <dgm:prSet presAssocID="{C1F97DA6-0CA9-4936-8A8F-9DB923E69441}" presName="level2hierChild" presStyleCnt="0"/>
      <dgm:spPr/>
    </dgm:pt>
    <dgm:pt modelId="{3B496A54-1317-4469-B9FF-391C85B3229E}" type="pres">
      <dgm:prSet presAssocID="{CE42E73E-EEF9-4002-9A39-8BE1714CF933}" presName="conn2-1" presStyleLbl="parChTrans1D2" presStyleIdx="0" presStyleCnt="3"/>
      <dgm:spPr/>
    </dgm:pt>
    <dgm:pt modelId="{AAB93A85-DA37-44D6-B715-DD808FD1C9B0}" type="pres">
      <dgm:prSet presAssocID="{CE42E73E-EEF9-4002-9A39-8BE1714CF933}" presName="connTx" presStyleLbl="parChTrans1D2" presStyleIdx="0" presStyleCnt="3"/>
      <dgm:spPr/>
    </dgm:pt>
    <dgm:pt modelId="{EAB82F1F-8BF3-4BA6-848D-FBE2353C34D0}" type="pres">
      <dgm:prSet presAssocID="{2BD48C26-7E1F-4426-9079-C7DB92F50FA7}" presName="root2" presStyleCnt="0"/>
      <dgm:spPr/>
    </dgm:pt>
    <dgm:pt modelId="{C02D028D-4509-4171-B498-83546874AC0C}" type="pres">
      <dgm:prSet presAssocID="{2BD48C26-7E1F-4426-9079-C7DB92F50FA7}" presName="LevelTwoTextNode" presStyleLbl="node2" presStyleIdx="0" presStyleCnt="3" custScaleX="154089">
        <dgm:presLayoutVars>
          <dgm:chPref val="3"/>
        </dgm:presLayoutVars>
      </dgm:prSet>
      <dgm:spPr/>
    </dgm:pt>
    <dgm:pt modelId="{2B0BC492-1568-47D0-ABB8-C23ECD349A1C}" type="pres">
      <dgm:prSet presAssocID="{2BD48C26-7E1F-4426-9079-C7DB92F50FA7}" presName="level3hierChild" presStyleCnt="0"/>
      <dgm:spPr/>
    </dgm:pt>
    <dgm:pt modelId="{19D862D9-7554-49A4-B3C5-D85440AADDBA}" type="pres">
      <dgm:prSet presAssocID="{A508E768-93C7-45EC-B40D-F94A098640B1}" presName="conn2-1" presStyleLbl="parChTrans1D3" presStyleIdx="0" presStyleCnt="10"/>
      <dgm:spPr/>
    </dgm:pt>
    <dgm:pt modelId="{5594710B-0553-417C-B0CF-DA478E35C5BE}" type="pres">
      <dgm:prSet presAssocID="{A508E768-93C7-45EC-B40D-F94A098640B1}" presName="connTx" presStyleLbl="parChTrans1D3" presStyleIdx="0" presStyleCnt="10"/>
      <dgm:spPr/>
    </dgm:pt>
    <dgm:pt modelId="{EFB43474-6504-4FC4-9E46-4702E0639923}" type="pres">
      <dgm:prSet presAssocID="{4E136733-F0C1-4616-810F-3EAF4D5C48B7}" presName="root2" presStyleCnt="0"/>
      <dgm:spPr/>
    </dgm:pt>
    <dgm:pt modelId="{41560561-813F-4005-823D-6EB8409F049E}" type="pres">
      <dgm:prSet presAssocID="{4E136733-F0C1-4616-810F-3EAF4D5C48B7}" presName="LevelTwoTextNode" presStyleLbl="asst2" presStyleIdx="0" presStyleCnt="4" custScaleX="399072">
        <dgm:presLayoutVars>
          <dgm:chPref val="3"/>
        </dgm:presLayoutVars>
      </dgm:prSet>
      <dgm:spPr/>
    </dgm:pt>
    <dgm:pt modelId="{9A3439DD-9708-45CA-BACD-CBD2482DA467}" type="pres">
      <dgm:prSet presAssocID="{4E136733-F0C1-4616-810F-3EAF4D5C48B7}" presName="level3hierChild" presStyleCnt="0"/>
      <dgm:spPr/>
    </dgm:pt>
    <dgm:pt modelId="{C1C4EA47-2CEC-4761-8579-B848C799B0F5}" type="pres">
      <dgm:prSet presAssocID="{6E45851C-B1CF-4656-AD9E-079BB87DBD41}" presName="conn2-1" presStyleLbl="parChTrans1D3" presStyleIdx="1" presStyleCnt="10"/>
      <dgm:spPr/>
    </dgm:pt>
    <dgm:pt modelId="{6B7172BC-5343-45B7-81D3-FAA015AD3AB6}" type="pres">
      <dgm:prSet presAssocID="{6E45851C-B1CF-4656-AD9E-079BB87DBD41}" presName="connTx" presStyleLbl="parChTrans1D3" presStyleIdx="1" presStyleCnt="10"/>
      <dgm:spPr/>
    </dgm:pt>
    <dgm:pt modelId="{F610D5B8-86E7-495E-B05E-759C48C33372}" type="pres">
      <dgm:prSet presAssocID="{8E7EDF0E-68A7-4B3C-A1FB-945B6AED7AFD}" presName="root2" presStyleCnt="0"/>
      <dgm:spPr/>
    </dgm:pt>
    <dgm:pt modelId="{74251622-B12D-4B8C-A285-490A008E722E}" type="pres">
      <dgm:prSet presAssocID="{8E7EDF0E-68A7-4B3C-A1FB-945B6AED7AFD}" presName="LevelTwoTextNode" presStyleLbl="asst2" presStyleIdx="1" presStyleCnt="4" custScaleX="399072">
        <dgm:presLayoutVars>
          <dgm:chPref val="3"/>
        </dgm:presLayoutVars>
      </dgm:prSet>
      <dgm:spPr/>
    </dgm:pt>
    <dgm:pt modelId="{2FC108F9-94CC-44CF-978D-C3AB8219B9EB}" type="pres">
      <dgm:prSet presAssocID="{8E7EDF0E-68A7-4B3C-A1FB-945B6AED7AFD}" presName="level3hierChild" presStyleCnt="0"/>
      <dgm:spPr/>
    </dgm:pt>
    <dgm:pt modelId="{8D012E42-6AB6-4E2D-BBF0-7A51336F193A}" type="pres">
      <dgm:prSet presAssocID="{C2AC9429-BD4B-4730-B26A-3F36D345E353}" presName="conn2-1" presStyleLbl="parChTrans1D3" presStyleIdx="2" presStyleCnt="10"/>
      <dgm:spPr/>
    </dgm:pt>
    <dgm:pt modelId="{851F30BE-3FD4-42F1-8EFF-0118F1B2BB3C}" type="pres">
      <dgm:prSet presAssocID="{C2AC9429-BD4B-4730-B26A-3F36D345E353}" presName="connTx" presStyleLbl="parChTrans1D3" presStyleIdx="2" presStyleCnt="10"/>
      <dgm:spPr/>
    </dgm:pt>
    <dgm:pt modelId="{7C56C5BD-CB1A-4731-A2DD-6E88080C39F9}" type="pres">
      <dgm:prSet presAssocID="{24750601-7FC1-44E7-B26A-85381E0C16CD}" presName="root2" presStyleCnt="0"/>
      <dgm:spPr/>
    </dgm:pt>
    <dgm:pt modelId="{F4819AE2-D531-4B75-8A83-0C69FDB5FEAF}" type="pres">
      <dgm:prSet presAssocID="{24750601-7FC1-44E7-B26A-85381E0C16CD}" presName="LevelTwoTextNode" presStyleLbl="asst2" presStyleIdx="2" presStyleCnt="4" custScaleX="399072">
        <dgm:presLayoutVars>
          <dgm:chPref val="3"/>
        </dgm:presLayoutVars>
      </dgm:prSet>
      <dgm:spPr/>
    </dgm:pt>
    <dgm:pt modelId="{8E3B7602-59DD-44F3-95E3-93C48EAE2FFC}" type="pres">
      <dgm:prSet presAssocID="{24750601-7FC1-44E7-B26A-85381E0C16CD}" presName="level3hierChild" presStyleCnt="0"/>
      <dgm:spPr/>
    </dgm:pt>
    <dgm:pt modelId="{6B8CCA20-CE27-4A86-9D0F-152F0326A993}" type="pres">
      <dgm:prSet presAssocID="{21A1DFCB-DD6E-40AF-821A-6BF2EFC6780A}" presName="conn2-1" presStyleLbl="parChTrans1D3" presStyleIdx="3" presStyleCnt="10"/>
      <dgm:spPr/>
    </dgm:pt>
    <dgm:pt modelId="{97F4CC0D-5F0E-4008-B5CF-6228E5F76255}" type="pres">
      <dgm:prSet presAssocID="{21A1DFCB-DD6E-40AF-821A-6BF2EFC6780A}" presName="connTx" presStyleLbl="parChTrans1D3" presStyleIdx="3" presStyleCnt="10"/>
      <dgm:spPr/>
    </dgm:pt>
    <dgm:pt modelId="{2D604804-631D-42C0-BE51-5A7D6D1E8B14}" type="pres">
      <dgm:prSet presAssocID="{25749085-C6CD-446F-979E-618074925A3C}" presName="root2" presStyleCnt="0"/>
      <dgm:spPr/>
    </dgm:pt>
    <dgm:pt modelId="{366A7B41-7E1D-45C2-AA7F-0E5B00BECEB7}" type="pres">
      <dgm:prSet presAssocID="{25749085-C6CD-446F-979E-618074925A3C}" presName="LevelTwoTextNode" presStyleLbl="asst2" presStyleIdx="3" presStyleCnt="4" custScaleX="399072">
        <dgm:presLayoutVars>
          <dgm:chPref val="3"/>
        </dgm:presLayoutVars>
      </dgm:prSet>
      <dgm:spPr/>
    </dgm:pt>
    <dgm:pt modelId="{888AEC1E-87CE-4783-AE96-1079C94CCE86}" type="pres">
      <dgm:prSet presAssocID="{25749085-C6CD-446F-979E-618074925A3C}" presName="level3hierChild" presStyleCnt="0"/>
      <dgm:spPr/>
    </dgm:pt>
    <dgm:pt modelId="{FBAB3756-0E0B-4E2B-8C75-D6FCC84FE985}" type="pres">
      <dgm:prSet presAssocID="{7A59BAF4-C57F-4048-8E89-607F73B2BBD6}" presName="conn2-1" presStyleLbl="parChTrans1D2" presStyleIdx="1" presStyleCnt="3"/>
      <dgm:spPr/>
    </dgm:pt>
    <dgm:pt modelId="{FC6825E5-13F4-463F-B9D8-A1DE87DB4963}" type="pres">
      <dgm:prSet presAssocID="{7A59BAF4-C57F-4048-8E89-607F73B2BBD6}" presName="connTx" presStyleLbl="parChTrans1D2" presStyleIdx="1" presStyleCnt="3"/>
      <dgm:spPr/>
    </dgm:pt>
    <dgm:pt modelId="{A63ADBAB-5C78-434A-B137-EA844845D160}" type="pres">
      <dgm:prSet presAssocID="{B78F0716-A6B9-477B-9ECB-2D19F5276A62}" presName="root2" presStyleCnt="0"/>
      <dgm:spPr/>
    </dgm:pt>
    <dgm:pt modelId="{F0DD468D-C161-451E-880F-6436D0825D55}" type="pres">
      <dgm:prSet presAssocID="{B78F0716-A6B9-477B-9ECB-2D19F5276A62}" presName="LevelTwoTextNode" presStyleLbl="node2" presStyleIdx="1" presStyleCnt="3" custScaleX="154089">
        <dgm:presLayoutVars>
          <dgm:chPref val="3"/>
        </dgm:presLayoutVars>
      </dgm:prSet>
      <dgm:spPr/>
    </dgm:pt>
    <dgm:pt modelId="{C1B8262E-D9CF-45A7-AB8D-C201DA38B530}" type="pres">
      <dgm:prSet presAssocID="{B78F0716-A6B9-477B-9ECB-2D19F5276A62}" presName="level3hierChild" presStyleCnt="0"/>
      <dgm:spPr/>
    </dgm:pt>
    <dgm:pt modelId="{0D1EECCC-4598-4C20-A5D1-AB20AD21FE73}" type="pres">
      <dgm:prSet presAssocID="{49AE93F0-1038-44D4-A5C1-80819887EB55}" presName="conn2-1" presStyleLbl="parChTrans1D3" presStyleIdx="4" presStyleCnt="10"/>
      <dgm:spPr/>
    </dgm:pt>
    <dgm:pt modelId="{1818C7F4-2BAE-42FE-8FD2-AFECDF42696E}" type="pres">
      <dgm:prSet presAssocID="{49AE93F0-1038-44D4-A5C1-80819887EB55}" presName="connTx" presStyleLbl="parChTrans1D3" presStyleIdx="4" presStyleCnt="10"/>
      <dgm:spPr/>
    </dgm:pt>
    <dgm:pt modelId="{D85A5B5F-FEED-45D2-AD26-4CDAF3A257A5}" type="pres">
      <dgm:prSet presAssocID="{19210F18-E57F-4324-AFB3-8A6053A1CE69}" presName="root2" presStyleCnt="0"/>
      <dgm:spPr/>
    </dgm:pt>
    <dgm:pt modelId="{0FFEC3B5-1E10-4E0D-831F-AF20C9B9D7AB}" type="pres">
      <dgm:prSet presAssocID="{19210F18-E57F-4324-AFB3-8A6053A1CE69}" presName="LevelTwoTextNode" presStyleLbl="node3" presStyleIdx="0" presStyleCnt="6" custScaleX="399072">
        <dgm:presLayoutVars>
          <dgm:chPref val="3"/>
        </dgm:presLayoutVars>
      </dgm:prSet>
      <dgm:spPr/>
    </dgm:pt>
    <dgm:pt modelId="{8DCF9858-1C4B-4923-9E5A-4A6353BCE795}" type="pres">
      <dgm:prSet presAssocID="{19210F18-E57F-4324-AFB3-8A6053A1CE69}" presName="level3hierChild" presStyleCnt="0"/>
      <dgm:spPr/>
    </dgm:pt>
    <dgm:pt modelId="{192AB2B5-6670-4DF5-90F4-53EB8AE5BD1D}" type="pres">
      <dgm:prSet presAssocID="{8BEB00C1-B2B3-42CB-880F-8D13E9764B0C}" presName="conn2-1" presStyleLbl="parChTrans1D3" presStyleIdx="5" presStyleCnt="10"/>
      <dgm:spPr/>
    </dgm:pt>
    <dgm:pt modelId="{4FC0CACE-2CC9-4FB7-9EFA-50C21B01635E}" type="pres">
      <dgm:prSet presAssocID="{8BEB00C1-B2B3-42CB-880F-8D13E9764B0C}" presName="connTx" presStyleLbl="parChTrans1D3" presStyleIdx="5" presStyleCnt="10"/>
      <dgm:spPr/>
    </dgm:pt>
    <dgm:pt modelId="{82686506-88E9-4E3C-AFBB-482C1D7D50AA}" type="pres">
      <dgm:prSet presAssocID="{F0E5D82A-52D6-4299-B12E-800768A2CBF4}" presName="root2" presStyleCnt="0"/>
      <dgm:spPr/>
    </dgm:pt>
    <dgm:pt modelId="{A7631E62-7D65-47AC-9395-D9F55D157782}" type="pres">
      <dgm:prSet presAssocID="{F0E5D82A-52D6-4299-B12E-800768A2CBF4}" presName="LevelTwoTextNode" presStyleLbl="node3" presStyleIdx="1" presStyleCnt="6" custScaleX="399072">
        <dgm:presLayoutVars>
          <dgm:chPref val="3"/>
        </dgm:presLayoutVars>
      </dgm:prSet>
      <dgm:spPr/>
    </dgm:pt>
    <dgm:pt modelId="{CA8ECE1F-E715-4708-A4B3-73A34487D608}" type="pres">
      <dgm:prSet presAssocID="{F0E5D82A-52D6-4299-B12E-800768A2CBF4}" presName="level3hierChild" presStyleCnt="0"/>
      <dgm:spPr/>
    </dgm:pt>
    <dgm:pt modelId="{4CDC64A7-B985-45A7-AEC5-FE76DBD8F8A6}" type="pres">
      <dgm:prSet presAssocID="{99C5B339-16E9-4424-ABAB-2BC1144F1484}" presName="conn2-1" presStyleLbl="parChTrans1D2" presStyleIdx="2" presStyleCnt="3"/>
      <dgm:spPr/>
    </dgm:pt>
    <dgm:pt modelId="{0B5BC0E5-E0FF-4A4D-8C2A-9E94BC4E5F3D}" type="pres">
      <dgm:prSet presAssocID="{99C5B339-16E9-4424-ABAB-2BC1144F1484}" presName="connTx" presStyleLbl="parChTrans1D2" presStyleIdx="2" presStyleCnt="3"/>
      <dgm:spPr/>
    </dgm:pt>
    <dgm:pt modelId="{AAB8C5D0-A7DC-4A79-AE7A-E1ABA00C8243}" type="pres">
      <dgm:prSet presAssocID="{EBBCF87F-335F-4F88-A32E-CCD258284756}" presName="root2" presStyleCnt="0"/>
      <dgm:spPr/>
    </dgm:pt>
    <dgm:pt modelId="{A6F918E8-08E9-45D8-8E90-708D38301899}" type="pres">
      <dgm:prSet presAssocID="{EBBCF87F-335F-4F88-A32E-CCD258284756}" presName="LevelTwoTextNode" presStyleLbl="node2" presStyleIdx="2" presStyleCnt="3" custScaleX="154089">
        <dgm:presLayoutVars>
          <dgm:chPref val="3"/>
        </dgm:presLayoutVars>
      </dgm:prSet>
      <dgm:spPr/>
    </dgm:pt>
    <dgm:pt modelId="{DAFE1BE6-2AB8-4EF0-A6C8-4BD1311E4FF0}" type="pres">
      <dgm:prSet presAssocID="{EBBCF87F-335F-4F88-A32E-CCD258284756}" presName="level3hierChild" presStyleCnt="0"/>
      <dgm:spPr/>
    </dgm:pt>
    <dgm:pt modelId="{71098492-8C71-4215-89DD-81EBDED9036B}" type="pres">
      <dgm:prSet presAssocID="{9B05D8F1-5EC9-49FC-A924-503650870C62}" presName="conn2-1" presStyleLbl="parChTrans1D3" presStyleIdx="6" presStyleCnt="10"/>
      <dgm:spPr/>
    </dgm:pt>
    <dgm:pt modelId="{7A7B36BB-73E1-4E42-BD67-15FAE21E5F7B}" type="pres">
      <dgm:prSet presAssocID="{9B05D8F1-5EC9-49FC-A924-503650870C62}" presName="connTx" presStyleLbl="parChTrans1D3" presStyleIdx="6" presStyleCnt="10"/>
      <dgm:spPr/>
    </dgm:pt>
    <dgm:pt modelId="{868582FE-C8EE-4E40-9DD7-654F00144438}" type="pres">
      <dgm:prSet presAssocID="{31AE39C5-56F4-480E-93C9-EF1DD5F8500E}" presName="root2" presStyleCnt="0"/>
      <dgm:spPr/>
    </dgm:pt>
    <dgm:pt modelId="{53D9DBE5-2E20-4114-A286-D95DC43DD154}" type="pres">
      <dgm:prSet presAssocID="{31AE39C5-56F4-480E-93C9-EF1DD5F8500E}" presName="LevelTwoTextNode" presStyleLbl="node3" presStyleIdx="2" presStyleCnt="6" custScaleX="399072">
        <dgm:presLayoutVars>
          <dgm:chPref val="3"/>
        </dgm:presLayoutVars>
      </dgm:prSet>
      <dgm:spPr/>
    </dgm:pt>
    <dgm:pt modelId="{A152E912-2E91-48BA-9EC1-8CE248F4AF23}" type="pres">
      <dgm:prSet presAssocID="{31AE39C5-56F4-480E-93C9-EF1DD5F8500E}" presName="level3hierChild" presStyleCnt="0"/>
      <dgm:spPr/>
    </dgm:pt>
    <dgm:pt modelId="{82ED507C-754F-4F22-BA11-9C0173305D64}" type="pres">
      <dgm:prSet presAssocID="{0629B69D-C601-4231-B02A-73337FD73616}" presName="conn2-1" presStyleLbl="parChTrans1D3" presStyleIdx="7" presStyleCnt="10"/>
      <dgm:spPr/>
    </dgm:pt>
    <dgm:pt modelId="{11FCB96F-18FB-4FDF-B431-4889589A49D5}" type="pres">
      <dgm:prSet presAssocID="{0629B69D-C601-4231-B02A-73337FD73616}" presName="connTx" presStyleLbl="parChTrans1D3" presStyleIdx="7" presStyleCnt="10"/>
      <dgm:spPr/>
    </dgm:pt>
    <dgm:pt modelId="{78FD1945-6B9A-4E74-B247-D13E30629255}" type="pres">
      <dgm:prSet presAssocID="{9195E902-10D3-4F20-8C44-601B1FFA736E}" presName="root2" presStyleCnt="0"/>
      <dgm:spPr/>
    </dgm:pt>
    <dgm:pt modelId="{AD45A887-3B80-4778-AFA5-89254174600A}" type="pres">
      <dgm:prSet presAssocID="{9195E902-10D3-4F20-8C44-601B1FFA736E}" presName="LevelTwoTextNode" presStyleLbl="node3" presStyleIdx="3" presStyleCnt="6" custScaleX="399072">
        <dgm:presLayoutVars>
          <dgm:chPref val="3"/>
        </dgm:presLayoutVars>
      </dgm:prSet>
      <dgm:spPr/>
    </dgm:pt>
    <dgm:pt modelId="{AD07C249-11BB-48E8-A4CE-E82BC10A5CE7}" type="pres">
      <dgm:prSet presAssocID="{9195E902-10D3-4F20-8C44-601B1FFA736E}" presName="level3hierChild" presStyleCnt="0"/>
      <dgm:spPr/>
    </dgm:pt>
    <dgm:pt modelId="{F546F416-35C3-497D-A1EC-0633D36BF06C}" type="pres">
      <dgm:prSet presAssocID="{990832E0-49A0-487F-8148-7DDC3749A5BF}" presName="conn2-1" presStyleLbl="parChTrans1D3" presStyleIdx="8" presStyleCnt="10"/>
      <dgm:spPr/>
    </dgm:pt>
    <dgm:pt modelId="{D4A943DC-E60A-420F-ACAC-F94410D636BC}" type="pres">
      <dgm:prSet presAssocID="{990832E0-49A0-487F-8148-7DDC3749A5BF}" presName="connTx" presStyleLbl="parChTrans1D3" presStyleIdx="8" presStyleCnt="10"/>
      <dgm:spPr/>
    </dgm:pt>
    <dgm:pt modelId="{79DA84E5-643E-4533-B162-F2608DB26DEC}" type="pres">
      <dgm:prSet presAssocID="{222EAB86-56AB-4C0A-8D1A-598BEE08C9E2}" presName="root2" presStyleCnt="0"/>
      <dgm:spPr/>
    </dgm:pt>
    <dgm:pt modelId="{C1DF5CE9-3607-4C01-985C-F621A90C6899}" type="pres">
      <dgm:prSet presAssocID="{222EAB86-56AB-4C0A-8D1A-598BEE08C9E2}" presName="LevelTwoTextNode" presStyleLbl="node3" presStyleIdx="4" presStyleCnt="6" custScaleX="399072">
        <dgm:presLayoutVars>
          <dgm:chPref val="3"/>
        </dgm:presLayoutVars>
      </dgm:prSet>
      <dgm:spPr/>
    </dgm:pt>
    <dgm:pt modelId="{A2C43448-6C5B-4D5A-9534-144839DE5D16}" type="pres">
      <dgm:prSet presAssocID="{222EAB86-56AB-4C0A-8D1A-598BEE08C9E2}" presName="level3hierChild" presStyleCnt="0"/>
      <dgm:spPr/>
    </dgm:pt>
    <dgm:pt modelId="{5C513E8B-A23E-4283-9AD0-8CE9AE370915}" type="pres">
      <dgm:prSet presAssocID="{AE6A60A9-CB00-433E-A318-309C24829322}" presName="conn2-1" presStyleLbl="parChTrans1D3" presStyleIdx="9" presStyleCnt="10"/>
      <dgm:spPr/>
    </dgm:pt>
    <dgm:pt modelId="{E18CD830-097B-4E21-909C-550443E008B5}" type="pres">
      <dgm:prSet presAssocID="{AE6A60A9-CB00-433E-A318-309C24829322}" presName="connTx" presStyleLbl="parChTrans1D3" presStyleIdx="9" presStyleCnt="10"/>
      <dgm:spPr/>
    </dgm:pt>
    <dgm:pt modelId="{C107F771-368C-4912-B13A-5F243BACF670}" type="pres">
      <dgm:prSet presAssocID="{83DF3DF5-A603-4F24-A8DB-0E9C86B17CD0}" presName="root2" presStyleCnt="0"/>
      <dgm:spPr/>
    </dgm:pt>
    <dgm:pt modelId="{A37C1872-204D-4F38-B0D7-FC9BF4CAF7AC}" type="pres">
      <dgm:prSet presAssocID="{83DF3DF5-A603-4F24-A8DB-0E9C86B17CD0}" presName="LevelTwoTextNode" presStyleLbl="node3" presStyleIdx="5" presStyleCnt="6" custScaleX="399072">
        <dgm:presLayoutVars>
          <dgm:chPref val="3"/>
        </dgm:presLayoutVars>
      </dgm:prSet>
      <dgm:spPr/>
    </dgm:pt>
    <dgm:pt modelId="{F1CE3CC8-38D8-4CA8-98C6-B4B2EBAC12B7}" type="pres">
      <dgm:prSet presAssocID="{83DF3DF5-A603-4F24-A8DB-0E9C86B17CD0}" presName="level3hierChild" presStyleCnt="0"/>
      <dgm:spPr/>
    </dgm:pt>
    <dgm:pt modelId="{1C62F785-43B3-427D-89A0-E632E3AFB95D}" type="pres">
      <dgm:prSet presAssocID="{448139A5-4363-4C56-A569-9888913312CA}" presName="conn2-1" presStyleLbl="parChTrans1D4" presStyleIdx="0" presStyleCnt="3"/>
      <dgm:spPr/>
    </dgm:pt>
    <dgm:pt modelId="{58B9FE81-DF7E-43B0-A37A-4B319407E2DF}" type="pres">
      <dgm:prSet presAssocID="{448139A5-4363-4C56-A569-9888913312CA}" presName="connTx" presStyleLbl="parChTrans1D4" presStyleIdx="0" presStyleCnt="3"/>
      <dgm:spPr/>
    </dgm:pt>
    <dgm:pt modelId="{D1CE3792-D78A-4E7F-855B-530BA4B6F6D2}" type="pres">
      <dgm:prSet presAssocID="{2DC59A12-545F-440C-B675-904DC3E40721}" presName="root2" presStyleCnt="0"/>
      <dgm:spPr/>
    </dgm:pt>
    <dgm:pt modelId="{FD99A257-B688-4885-8389-D4C685B2AD9B}" type="pres">
      <dgm:prSet presAssocID="{2DC59A12-545F-440C-B675-904DC3E40721}" presName="LevelTwoTextNode" presStyleLbl="node4" presStyleIdx="0" presStyleCnt="3" custScaleX="347544">
        <dgm:presLayoutVars>
          <dgm:chPref val="3"/>
        </dgm:presLayoutVars>
      </dgm:prSet>
      <dgm:spPr/>
    </dgm:pt>
    <dgm:pt modelId="{D01E4F57-68BF-4FBD-9D55-332E61A10B90}" type="pres">
      <dgm:prSet presAssocID="{2DC59A12-545F-440C-B675-904DC3E40721}" presName="level3hierChild" presStyleCnt="0"/>
      <dgm:spPr/>
    </dgm:pt>
    <dgm:pt modelId="{68EB971B-34B6-4CEB-8612-3970951DB734}" type="pres">
      <dgm:prSet presAssocID="{2F674832-CA21-4D40-9CEB-F66298963A71}" presName="conn2-1" presStyleLbl="parChTrans1D4" presStyleIdx="1" presStyleCnt="3"/>
      <dgm:spPr/>
    </dgm:pt>
    <dgm:pt modelId="{B2D3C6AA-6F1F-49FC-93AE-21C794D1144A}" type="pres">
      <dgm:prSet presAssocID="{2F674832-CA21-4D40-9CEB-F66298963A71}" presName="connTx" presStyleLbl="parChTrans1D4" presStyleIdx="1" presStyleCnt="3"/>
      <dgm:spPr/>
    </dgm:pt>
    <dgm:pt modelId="{42B61783-F7D7-4E6B-BBAC-66AF9F52A23A}" type="pres">
      <dgm:prSet presAssocID="{5D56B8BE-0BE8-49E1-9533-FDCBF99E9F85}" presName="root2" presStyleCnt="0"/>
      <dgm:spPr/>
    </dgm:pt>
    <dgm:pt modelId="{1973A897-06D2-4A42-877D-FA9C1EE8971B}" type="pres">
      <dgm:prSet presAssocID="{5D56B8BE-0BE8-49E1-9533-FDCBF99E9F85}" presName="LevelTwoTextNode" presStyleLbl="node4" presStyleIdx="1" presStyleCnt="3" custScaleX="347946">
        <dgm:presLayoutVars>
          <dgm:chPref val="3"/>
        </dgm:presLayoutVars>
      </dgm:prSet>
      <dgm:spPr/>
    </dgm:pt>
    <dgm:pt modelId="{1008D7C3-9CEB-4637-ABD2-4893B0ADA748}" type="pres">
      <dgm:prSet presAssocID="{5D56B8BE-0BE8-49E1-9533-FDCBF99E9F85}" presName="level3hierChild" presStyleCnt="0"/>
      <dgm:spPr/>
    </dgm:pt>
    <dgm:pt modelId="{E02342AE-D400-44FD-A727-D227E39235BE}" type="pres">
      <dgm:prSet presAssocID="{6FCCE8CF-B075-4C1C-9D27-2FB950F5B41E}" presName="conn2-1" presStyleLbl="parChTrans1D4" presStyleIdx="2" presStyleCnt="3"/>
      <dgm:spPr/>
    </dgm:pt>
    <dgm:pt modelId="{D324AF1C-E299-4B20-A1FC-51BDEB8C61A2}" type="pres">
      <dgm:prSet presAssocID="{6FCCE8CF-B075-4C1C-9D27-2FB950F5B41E}" presName="connTx" presStyleLbl="parChTrans1D4" presStyleIdx="2" presStyleCnt="3"/>
      <dgm:spPr/>
    </dgm:pt>
    <dgm:pt modelId="{09F0973D-4818-4EED-96A9-76F851D21F73}" type="pres">
      <dgm:prSet presAssocID="{27D9B8C6-13F4-4F57-ABDF-E6287D8F7018}" presName="root2" presStyleCnt="0"/>
      <dgm:spPr/>
    </dgm:pt>
    <dgm:pt modelId="{BBEC7ECD-2243-4941-A17F-9B7AA019A302}" type="pres">
      <dgm:prSet presAssocID="{27D9B8C6-13F4-4F57-ABDF-E6287D8F7018}" presName="LevelTwoTextNode" presStyleLbl="node4" presStyleIdx="2" presStyleCnt="3" custScaleX="347548">
        <dgm:presLayoutVars>
          <dgm:chPref val="3"/>
        </dgm:presLayoutVars>
      </dgm:prSet>
      <dgm:spPr/>
    </dgm:pt>
    <dgm:pt modelId="{541ABBD2-1279-47F1-BC90-8534D77F34ED}" type="pres">
      <dgm:prSet presAssocID="{27D9B8C6-13F4-4F57-ABDF-E6287D8F7018}" presName="level3hierChild" presStyleCnt="0"/>
      <dgm:spPr/>
    </dgm:pt>
  </dgm:ptLst>
  <dgm:cxnLst>
    <dgm:cxn modelId="{3BA60D06-89CB-4F04-ADC8-EEEFF72A0B61}" type="presOf" srcId="{31AE39C5-56F4-480E-93C9-EF1DD5F8500E}" destId="{53D9DBE5-2E20-4114-A286-D95DC43DD154}" srcOrd="0" destOrd="0" presId="urn:microsoft.com/office/officeart/2008/layout/HorizontalMultiLevelHierarchy"/>
    <dgm:cxn modelId="{DA066A0A-923D-4E11-BFBE-8C08BEBD7713}" type="presOf" srcId="{4E136733-F0C1-4616-810F-3EAF4D5C48B7}" destId="{41560561-813F-4005-823D-6EB8409F049E}" srcOrd="0" destOrd="0" presId="urn:microsoft.com/office/officeart/2008/layout/HorizontalMultiLevelHierarchy"/>
    <dgm:cxn modelId="{A594760A-4969-446F-A06C-5EA6C5C6A3D9}" srcId="{B78F0716-A6B9-477B-9ECB-2D19F5276A62}" destId="{19210F18-E57F-4324-AFB3-8A6053A1CE69}" srcOrd="0" destOrd="0" parTransId="{49AE93F0-1038-44D4-A5C1-80819887EB55}" sibTransId="{C2EA9724-D18D-40A6-93B2-603C85A2D1CE}"/>
    <dgm:cxn modelId="{08C3A60E-17E7-436B-95B5-687E7F76E521}" type="presOf" srcId="{99C5B339-16E9-4424-ABAB-2BC1144F1484}" destId="{4CDC64A7-B985-45A7-AEC5-FE76DBD8F8A6}" srcOrd="0" destOrd="0" presId="urn:microsoft.com/office/officeart/2008/layout/HorizontalMultiLevelHierarchy"/>
    <dgm:cxn modelId="{CF120110-037E-4547-8034-EB07A0CAECAB}" type="presOf" srcId="{2F674832-CA21-4D40-9CEB-F66298963A71}" destId="{68EB971B-34B6-4CEB-8612-3970951DB734}" srcOrd="0" destOrd="0" presId="urn:microsoft.com/office/officeart/2008/layout/HorizontalMultiLevelHierarchy"/>
    <dgm:cxn modelId="{4BF86810-F279-48E6-942E-6A422925201C}" type="presOf" srcId="{CE42E73E-EEF9-4002-9A39-8BE1714CF933}" destId="{AAB93A85-DA37-44D6-B715-DD808FD1C9B0}" srcOrd="1" destOrd="0" presId="urn:microsoft.com/office/officeart/2008/layout/HorizontalMultiLevelHierarchy"/>
    <dgm:cxn modelId="{E822CD14-B055-40E3-BF44-D00938AF84BE}" type="presOf" srcId="{C2AC9429-BD4B-4730-B26A-3F36D345E353}" destId="{851F30BE-3FD4-42F1-8EFF-0118F1B2BB3C}" srcOrd="1" destOrd="0" presId="urn:microsoft.com/office/officeart/2008/layout/HorizontalMultiLevelHierarchy"/>
    <dgm:cxn modelId="{104A5123-C793-4AB5-A51B-3FF945FE3079}" type="presOf" srcId="{990832E0-49A0-487F-8148-7DDC3749A5BF}" destId="{F546F416-35C3-497D-A1EC-0633D36BF06C}" srcOrd="0" destOrd="0" presId="urn:microsoft.com/office/officeart/2008/layout/HorizontalMultiLevelHierarchy"/>
    <dgm:cxn modelId="{F2EF3D28-7B68-4197-874B-22BD0051361A}" type="presOf" srcId="{8BEB00C1-B2B3-42CB-880F-8D13E9764B0C}" destId="{4FC0CACE-2CC9-4FB7-9EFA-50C21B01635E}" srcOrd="1" destOrd="0" presId="urn:microsoft.com/office/officeart/2008/layout/HorizontalMultiLevelHierarchy"/>
    <dgm:cxn modelId="{C3166629-C38D-4F86-B5FC-2481E6C73484}" type="presOf" srcId="{49AE93F0-1038-44D4-A5C1-80819887EB55}" destId="{0D1EECCC-4598-4C20-A5D1-AB20AD21FE73}" srcOrd="0" destOrd="0" presId="urn:microsoft.com/office/officeart/2008/layout/HorizontalMultiLevelHierarchy"/>
    <dgm:cxn modelId="{F8FA8329-AD56-401F-A2E5-B500054CDC25}" type="presOf" srcId="{AE6A60A9-CB00-433E-A318-309C24829322}" destId="{E18CD830-097B-4E21-909C-550443E008B5}" srcOrd="1" destOrd="0" presId="urn:microsoft.com/office/officeart/2008/layout/HorizontalMultiLevelHierarchy"/>
    <dgm:cxn modelId="{46877C30-7EF2-4D8A-8CC7-F2FCF729C40E}" type="presOf" srcId="{7A59BAF4-C57F-4048-8E89-607F73B2BBD6}" destId="{FBAB3756-0E0B-4E2B-8C75-D6FCC84FE985}" srcOrd="0" destOrd="0" presId="urn:microsoft.com/office/officeart/2008/layout/HorizontalMultiLevelHierarchy"/>
    <dgm:cxn modelId="{D1BBD233-D1A9-437B-9395-7ADFE8784265}" type="presOf" srcId="{9B05D8F1-5EC9-49FC-A924-503650870C62}" destId="{7A7B36BB-73E1-4E42-BD67-15FAE21E5F7B}" srcOrd="1" destOrd="0" presId="urn:microsoft.com/office/officeart/2008/layout/HorizontalMultiLevelHierarchy"/>
    <dgm:cxn modelId="{D5F16839-9C89-481B-8DA2-5924700F9BBF}" type="presOf" srcId="{6FCCE8CF-B075-4C1C-9D27-2FB950F5B41E}" destId="{D324AF1C-E299-4B20-A1FC-51BDEB8C61A2}" srcOrd="1" destOrd="0" presId="urn:microsoft.com/office/officeart/2008/layout/HorizontalMultiLevelHierarchy"/>
    <dgm:cxn modelId="{F9E7613D-771F-48DE-81C1-D67D813F72BD}" type="presOf" srcId="{21A1DFCB-DD6E-40AF-821A-6BF2EFC6780A}" destId="{97F4CC0D-5F0E-4008-B5CF-6228E5F76255}" srcOrd="1" destOrd="0" presId="urn:microsoft.com/office/officeart/2008/layout/HorizontalMultiLevelHierarchy"/>
    <dgm:cxn modelId="{0F8F403E-36F2-4FB3-9E2C-5C269F6F7744}" type="presOf" srcId="{0629B69D-C601-4231-B02A-73337FD73616}" destId="{11FCB96F-18FB-4FDF-B431-4889589A49D5}" srcOrd="1" destOrd="0" presId="urn:microsoft.com/office/officeart/2008/layout/HorizontalMultiLevelHierarchy"/>
    <dgm:cxn modelId="{078FB53F-F13B-4FA1-8968-1FB72997A29B}" type="presOf" srcId="{8E7EDF0E-68A7-4B3C-A1FB-945B6AED7AFD}" destId="{74251622-B12D-4B8C-A285-490A008E722E}" srcOrd="0" destOrd="0" presId="urn:microsoft.com/office/officeart/2008/layout/HorizontalMultiLevelHierarchy"/>
    <dgm:cxn modelId="{06E05840-48B5-4A57-BF40-6A51CD16EDD8}" type="presOf" srcId="{448139A5-4363-4C56-A569-9888913312CA}" destId="{58B9FE81-DF7E-43B0-A37A-4B319407E2DF}" srcOrd="1" destOrd="0" presId="urn:microsoft.com/office/officeart/2008/layout/HorizontalMultiLevelHierarchy"/>
    <dgm:cxn modelId="{6C082A5F-17BF-4647-8264-4826B3218A40}" type="presOf" srcId="{C1F97DA6-0CA9-4936-8A8F-9DB923E69441}" destId="{180BD55A-963D-4234-8AC0-000D7483AB3C}" srcOrd="0" destOrd="0" presId="urn:microsoft.com/office/officeart/2008/layout/HorizontalMultiLevelHierarchy"/>
    <dgm:cxn modelId="{1F79355F-5847-45A4-A333-E534263A2560}" type="presOf" srcId="{7A59BAF4-C57F-4048-8E89-607F73B2BBD6}" destId="{FC6825E5-13F4-463F-B9D8-A1DE87DB4963}" srcOrd="1" destOrd="0" presId="urn:microsoft.com/office/officeart/2008/layout/HorizontalMultiLevelHierarchy"/>
    <dgm:cxn modelId="{4BE1E441-7CDF-47EA-97D0-F7FCFA7499AC}" srcId="{2BD48C26-7E1F-4426-9079-C7DB92F50FA7}" destId="{8E7EDF0E-68A7-4B3C-A1FB-945B6AED7AFD}" srcOrd="1" destOrd="0" parTransId="{6E45851C-B1CF-4656-AD9E-079BB87DBD41}" sibTransId="{E2707AE1-FCCD-42FF-8130-09E7FA23DD21}"/>
    <dgm:cxn modelId="{7FD22262-9656-43AD-B69E-CAF771791B86}" type="presOf" srcId="{A508E768-93C7-45EC-B40D-F94A098640B1}" destId="{5594710B-0553-417C-B0CF-DA478E35C5BE}" srcOrd="1" destOrd="0" presId="urn:microsoft.com/office/officeart/2008/layout/HorizontalMultiLevelHierarchy"/>
    <dgm:cxn modelId="{5A493744-59A2-4F8E-A344-47D2B3B22A37}" type="presOf" srcId="{2DC59A12-545F-440C-B675-904DC3E40721}" destId="{FD99A257-B688-4885-8389-D4C685B2AD9B}" srcOrd="0" destOrd="0" presId="urn:microsoft.com/office/officeart/2008/layout/HorizontalMultiLevelHierarchy"/>
    <dgm:cxn modelId="{E49A5E65-04C8-4189-B6F9-21743955E0E0}" srcId="{83DF3DF5-A603-4F24-A8DB-0E9C86B17CD0}" destId="{5D56B8BE-0BE8-49E1-9533-FDCBF99E9F85}" srcOrd="1" destOrd="0" parTransId="{2F674832-CA21-4D40-9CEB-F66298963A71}" sibTransId="{C5E1389F-5780-4BDB-B6D1-05323D60E62D}"/>
    <dgm:cxn modelId="{DEC98067-3CED-44A4-B32A-3867D31A5371}" type="presOf" srcId="{CE42E73E-EEF9-4002-9A39-8BE1714CF933}" destId="{3B496A54-1317-4469-B9FF-391C85B3229E}" srcOrd="0" destOrd="0" presId="urn:microsoft.com/office/officeart/2008/layout/HorizontalMultiLevelHierarchy"/>
    <dgm:cxn modelId="{AE9AEA67-9BB8-40A4-BDAF-F07FD1AEE612}" type="presOf" srcId="{B78F0716-A6B9-477B-9ECB-2D19F5276A62}" destId="{F0DD468D-C161-451E-880F-6436D0825D55}" srcOrd="0" destOrd="0" presId="urn:microsoft.com/office/officeart/2008/layout/HorizontalMultiLevelHierarchy"/>
    <dgm:cxn modelId="{7AC85F49-7EBB-4CE4-8911-51EB38785F6E}" type="presOf" srcId="{8BEB00C1-B2B3-42CB-880F-8D13E9764B0C}" destId="{192AB2B5-6670-4DF5-90F4-53EB8AE5BD1D}" srcOrd="0" destOrd="0" presId="urn:microsoft.com/office/officeart/2008/layout/HorizontalMultiLevelHierarchy"/>
    <dgm:cxn modelId="{C6B4064A-71B6-427D-9BC8-0BCBDC923DF7}" type="presOf" srcId="{83DF3DF5-A603-4F24-A8DB-0E9C86B17CD0}" destId="{A37C1872-204D-4F38-B0D7-FC9BF4CAF7AC}" srcOrd="0" destOrd="0" presId="urn:microsoft.com/office/officeart/2008/layout/HorizontalMultiLevelHierarchy"/>
    <dgm:cxn modelId="{6CCADE6B-B264-4791-A945-CE15201F08C9}" type="presOf" srcId="{24750601-7FC1-44E7-B26A-85381E0C16CD}" destId="{F4819AE2-D531-4B75-8A83-0C69FDB5FEAF}" srcOrd="0" destOrd="0" presId="urn:microsoft.com/office/officeart/2008/layout/HorizontalMultiLevelHierarchy"/>
    <dgm:cxn modelId="{14950171-EB55-4453-94DF-EEED27E8E01B}" type="presOf" srcId="{990832E0-49A0-487F-8148-7DDC3749A5BF}" destId="{D4A943DC-E60A-420F-ACAC-F94410D636BC}" srcOrd="1" destOrd="0" presId="urn:microsoft.com/office/officeart/2008/layout/HorizontalMultiLevelHierarchy"/>
    <dgm:cxn modelId="{E1A1AB72-7C3C-4CE8-9511-4BDE9AF292C9}" type="presOf" srcId="{448139A5-4363-4C56-A569-9888913312CA}" destId="{1C62F785-43B3-427D-89A0-E632E3AFB95D}" srcOrd="0" destOrd="0" presId="urn:microsoft.com/office/officeart/2008/layout/HorizontalMultiLevelHierarchy"/>
    <dgm:cxn modelId="{FC191854-1FBD-4A4D-868B-EF890CEBF0CA}" srcId="{2BD48C26-7E1F-4426-9079-C7DB92F50FA7}" destId="{4E136733-F0C1-4616-810F-3EAF4D5C48B7}" srcOrd="0" destOrd="0" parTransId="{A508E768-93C7-45EC-B40D-F94A098640B1}" sibTransId="{AFF6C7CD-5CA8-462A-9C72-8757C61665F7}"/>
    <dgm:cxn modelId="{CE8FB274-463F-4AA0-B91E-76BBA25EFA82}" srcId="{EBBCF87F-335F-4F88-A32E-CCD258284756}" destId="{83DF3DF5-A603-4F24-A8DB-0E9C86B17CD0}" srcOrd="3" destOrd="0" parTransId="{AE6A60A9-CB00-433E-A318-309C24829322}" sibTransId="{B94EF7CA-7B48-4764-8DBD-534B8FCBB169}"/>
    <dgm:cxn modelId="{82040177-47AD-4854-9BCF-D600084C5E8A}" srcId="{C1F97DA6-0CA9-4936-8A8F-9DB923E69441}" destId="{2BD48C26-7E1F-4426-9079-C7DB92F50FA7}" srcOrd="0" destOrd="0" parTransId="{CE42E73E-EEF9-4002-9A39-8BE1714CF933}" sibTransId="{B3A90EE1-EE5A-4FCE-93B7-F6DC9857E39E}"/>
    <dgm:cxn modelId="{3A4AC458-561D-4D30-80D0-80F5B0EFB230}" srcId="{83DF3DF5-A603-4F24-A8DB-0E9C86B17CD0}" destId="{2DC59A12-545F-440C-B675-904DC3E40721}" srcOrd="0" destOrd="0" parTransId="{448139A5-4363-4C56-A569-9888913312CA}" sibTransId="{D8C33AC1-8E8F-45C8-B278-E07E4E0C79C1}"/>
    <dgm:cxn modelId="{65DCE978-B2F7-43C3-AC7D-AB58DDF9E921}" type="presOf" srcId="{9195E902-10D3-4F20-8C44-601B1FFA736E}" destId="{AD45A887-3B80-4778-AFA5-89254174600A}" srcOrd="0" destOrd="0" presId="urn:microsoft.com/office/officeart/2008/layout/HorizontalMultiLevelHierarchy"/>
    <dgm:cxn modelId="{1A924979-78E6-4A56-B98F-EBA3E9DFEF80}" srcId="{C1F97DA6-0CA9-4936-8A8F-9DB923E69441}" destId="{B78F0716-A6B9-477B-9ECB-2D19F5276A62}" srcOrd="1" destOrd="0" parTransId="{7A59BAF4-C57F-4048-8E89-607F73B2BBD6}" sibTransId="{FB70D62F-A72E-4968-918D-E836A5110757}"/>
    <dgm:cxn modelId="{7D6F3D80-D86E-4E46-A233-7D0F1BD52504}" type="presOf" srcId="{19210F18-E57F-4324-AFB3-8A6053A1CE69}" destId="{0FFEC3B5-1E10-4E0D-831F-AF20C9B9D7AB}" srcOrd="0" destOrd="0" presId="urn:microsoft.com/office/officeart/2008/layout/HorizontalMultiLevelHierarchy"/>
    <dgm:cxn modelId="{9EAD9384-7390-46B1-83DA-595248D5998D}" type="presOf" srcId="{A508E768-93C7-45EC-B40D-F94A098640B1}" destId="{19D862D9-7554-49A4-B3C5-D85440AADDBA}" srcOrd="0" destOrd="0" presId="urn:microsoft.com/office/officeart/2008/layout/HorizontalMultiLevelHierarchy"/>
    <dgm:cxn modelId="{77C4EE91-B7AB-4473-983B-4D8E7043EA27}" type="presOf" srcId="{49AE93F0-1038-44D4-A5C1-80819887EB55}" destId="{1818C7F4-2BAE-42FE-8FD2-AFECDF42696E}" srcOrd="1" destOrd="0" presId="urn:microsoft.com/office/officeart/2008/layout/HorizontalMultiLevelHierarchy"/>
    <dgm:cxn modelId="{83025093-E6A8-4955-8214-9DB1F7081266}" type="presOf" srcId="{0629B69D-C601-4231-B02A-73337FD73616}" destId="{82ED507C-754F-4F22-BA11-9C0173305D64}" srcOrd="0" destOrd="0" presId="urn:microsoft.com/office/officeart/2008/layout/HorizontalMultiLevelHierarchy"/>
    <dgm:cxn modelId="{0862B396-AE80-4A6B-B4FC-DCE56D3F9B1D}" srcId="{EBBCF87F-335F-4F88-A32E-CCD258284756}" destId="{31AE39C5-56F4-480E-93C9-EF1DD5F8500E}" srcOrd="0" destOrd="0" parTransId="{9B05D8F1-5EC9-49FC-A924-503650870C62}" sibTransId="{14EDA863-C0D6-4C55-BAE4-1B44D0D8A064}"/>
    <dgm:cxn modelId="{99783F97-371A-495D-8BE3-F641D6BC785A}" type="presOf" srcId="{6FCCE8CF-B075-4C1C-9D27-2FB950F5B41E}" destId="{E02342AE-D400-44FD-A727-D227E39235BE}" srcOrd="0" destOrd="0" presId="urn:microsoft.com/office/officeart/2008/layout/HorizontalMultiLevelHierarchy"/>
    <dgm:cxn modelId="{19051B98-0204-4D9E-8652-148A5EED278E}" type="presOf" srcId="{F0E5D82A-52D6-4299-B12E-800768A2CBF4}" destId="{A7631E62-7D65-47AC-9395-D9F55D157782}" srcOrd="0" destOrd="0" presId="urn:microsoft.com/office/officeart/2008/layout/HorizontalMultiLevelHierarchy"/>
    <dgm:cxn modelId="{F5DB11A2-AA75-416A-A182-09CC92F7285C}" type="presOf" srcId="{25749085-C6CD-446F-979E-618074925A3C}" destId="{366A7B41-7E1D-45C2-AA7F-0E5B00BECEB7}" srcOrd="0" destOrd="0" presId="urn:microsoft.com/office/officeart/2008/layout/HorizontalMultiLevelHierarchy"/>
    <dgm:cxn modelId="{4E11F8A3-920B-40CD-A103-BC13786075F2}" srcId="{2BD48C26-7E1F-4426-9079-C7DB92F50FA7}" destId="{24750601-7FC1-44E7-B26A-85381E0C16CD}" srcOrd="2" destOrd="0" parTransId="{C2AC9429-BD4B-4730-B26A-3F36D345E353}" sibTransId="{A734E683-9EAD-4DAF-BE7E-91E70DC089A6}"/>
    <dgm:cxn modelId="{346AF8A6-4A3D-4BCD-AB95-BF8E70F9E774}" type="presOf" srcId="{9B05D8F1-5EC9-49FC-A924-503650870C62}" destId="{71098492-8C71-4215-89DD-81EBDED9036B}" srcOrd="0" destOrd="0" presId="urn:microsoft.com/office/officeart/2008/layout/HorizontalMultiLevelHierarchy"/>
    <dgm:cxn modelId="{4EA504A7-2BDB-418D-B974-FBA0CC5173AF}" type="presOf" srcId="{43F21BFE-D638-404E-A8A9-AC063E3DD277}" destId="{64FD3A13-CBFE-47DD-82D1-559F3559A8A2}" srcOrd="0" destOrd="0" presId="urn:microsoft.com/office/officeart/2008/layout/HorizontalMultiLevelHierarchy"/>
    <dgm:cxn modelId="{9D31ECBA-8CE6-47C0-B6D6-7742086DE337}" type="presOf" srcId="{5D56B8BE-0BE8-49E1-9533-FDCBF99E9F85}" destId="{1973A897-06D2-4A42-877D-FA9C1EE8971B}" srcOrd="0" destOrd="0" presId="urn:microsoft.com/office/officeart/2008/layout/HorizontalMultiLevelHierarchy"/>
    <dgm:cxn modelId="{58CAA0BC-3CC1-46C5-A7AD-1E798F85890B}" type="presOf" srcId="{AE6A60A9-CB00-433E-A318-309C24829322}" destId="{5C513E8B-A23E-4283-9AD0-8CE9AE370915}" srcOrd="0" destOrd="0" presId="urn:microsoft.com/office/officeart/2008/layout/HorizontalMultiLevelHierarchy"/>
    <dgm:cxn modelId="{116E53BF-7684-4B9F-A6BD-DD7B91B7E700}" type="presOf" srcId="{C2AC9429-BD4B-4730-B26A-3F36D345E353}" destId="{8D012E42-6AB6-4E2D-BBF0-7A51336F193A}" srcOrd="0" destOrd="0" presId="urn:microsoft.com/office/officeart/2008/layout/HorizontalMultiLevelHierarchy"/>
    <dgm:cxn modelId="{E517FFC2-0094-4747-AE44-6C217B9051C0}" type="presOf" srcId="{99C5B339-16E9-4424-ABAB-2BC1144F1484}" destId="{0B5BC0E5-E0FF-4A4D-8C2A-9E94BC4E5F3D}" srcOrd="1" destOrd="0" presId="urn:microsoft.com/office/officeart/2008/layout/HorizontalMultiLevelHierarchy"/>
    <dgm:cxn modelId="{92DD60CF-2C20-41B8-8EDB-835C976C4B6D}" type="presOf" srcId="{21A1DFCB-DD6E-40AF-821A-6BF2EFC6780A}" destId="{6B8CCA20-CE27-4A86-9D0F-152F0326A993}" srcOrd="0" destOrd="0" presId="urn:microsoft.com/office/officeart/2008/layout/HorizontalMultiLevelHierarchy"/>
    <dgm:cxn modelId="{4E9DE2D0-035E-48B8-8E7B-406BE1B95719}" srcId="{EBBCF87F-335F-4F88-A32E-CCD258284756}" destId="{9195E902-10D3-4F20-8C44-601B1FFA736E}" srcOrd="1" destOrd="0" parTransId="{0629B69D-C601-4231-B02A-73337FD73616}" sibTransId="{E4DE673D-569C-406C-BA0A-15A73BD40BBA}"/>
    <dgm:cxn modelId="{1D2811D2-512D-46C2-B6A2-3491ECA528FF}" type="presOf" srcId="{EBBCF87F-335F-4F88-A32E-CCD258284756}" destId="{A6F918E8-08E9-45D8-8E90-708D38301899}" srcOrd="0" destOrd="0" presId="urn:microsoft.com/office/officeart/2008/layout/HorizontalMultiLevelHierarchy"/>
    <dgm:cxn modelId="{6E7D5CD9-8456-4F77-958E-471BB0E4A442}" srcId="{43F21BFE-D638-404E-A8A9-AC063E3DD277}" destId="{C1F97DA6-0CA9-4936-8A8F-9DB923E69441}" srcOrd="0" destOrd="0" parTransId="{855E1D28-DD5D-40AC-B8CC-6453C1702D7B}" sibTransId="{1FE675DA-054A-410A-BDD8-746D452C31D9}"/>
    <dgm:cxn modelId="{6C3F36DA-4DE4-4F9B-A82B-CC771891107A}" type="presOf" srcId="{222EAB86-56AB-4C0A-8D1A-598BEE08C9E2}" destId="{C1DF5CE9-3607-4C01-985C-F621A90C6899}" srcOrd="0" destOrd="0" presId="urn:microsoft.com/office/officeart/2008/layout/HorizontalMultiLevelHierarchy"/>
    <dgm:cxn modelId="{29CB9CDF-0710-4B7A-9F6A-D5851056195B}" srcId="{EBBCF87F-335F-4F88-A32E-CCD258284756}" destId="{222EAB86-56AB-4C0A-8D1A-598BEE08C9E2}" srcOrd="2" destOrd="0" parTransId="{990832E0-49A0-487F-8148-7DDC3749A5BF}" sibTransId="{FBD9F046-EEDA-4CF5-9074-8CD920661C30}"/>
    <dgm:cxn modelId="{2DF53CE6-2CBE-461A-98E4-0B696B83D8C0}" type="presOf" srcId="{6E45851C-B1CF-4656-AD9E-079BB87DBD41}" destId="{6B7172BC-5343-45B7-81D3-FAA015AD3AB6}" srcOrd="1" destOrd="0" presId="urn:microsoft.com/office/officeart/2008/layout/HorizontalMultiLevelHierarchy"/>
    <dgm:cxn modelId="{712355EE-D63E-4BE3-8CAA-C9ECDFE3863D}" srcId="{2BD48C26-7E1F-4426-9079-C7DB92F50FA7}" destId="{25749085-C6CD-446F-979E-618074925A3C}" srcOrd="3" destOrd="0" parTransId="{21A1DFCB-DD6E-40AF-821A-6BF2EFC6780A}" sibTransId="{449B360C-08EB-4092-B7C7-99CAB73E9B46}"/>
    <dgm:cxn modelId="{397818F1-4D19-40CF-92C8-4A4861BB1732}" type="presOf" srcId="{27D9B8C6-13F4-4F57-ABDF-E6287D8F7018}" destId="{BBEC7ECD-2243-4941-A17F-9B7AA019A302}" srcOrd="0" destOrd="0" presId="urn:microsoft.com/office/officeart/2008/layout/HorizontalMultiLevelHierarchy"/>
    <dgm:cxn modelId="{42FA46F3-EC84-4B7F-8C3F-98A318DE41AD}" type="presOf" srcId="{2BD48C26-7E1F-4426-9079-C7DB92F50FA7}" destId="{C02D028D-4509-4171-B498-83546874AC0C}" srcOrd="0" destOrd="0" presId="urn:microsoft.com/office/officeart/2008/layout/HorizontalMultiLevelHierarchy"/>
    <dgm:cxn modelId="{6AB6C1F3-E5ED-43DC-8792-3B62C4ADC073}" srcId="{B78F0716-A6B9-477B-9ECB-2D19F5276A62}" destId="{F0E5D82A-52D6-4299-B12E-800768A2CBF4}" srcOrd="1" destOrd="0" parTransId="{8BEB00C1-B2B3-42CB-880F-8D13E9764B0C}" sibTransId="{CAFCA094-2254-43E9-A31D-1F0665A5FEFF}"/>
    <dgm:cxn modelId="{66E6EEF3-8818-4695-9FC2-D8154435CBFD}" type="presOf" srcId="{2F674832-CA21-4D40-9CEB-F66298963A71}" destId="{B2D3C6AA-6F1F-49FC-93AE-21C794D1144A}" srcOrd="1" destOrd="0" presId="urn:microsoft.com/office/officeart/2008/layout/HorizontalMultiLevelHierarchy"/>
    <dgm:cxn modelId="{072993FB-3A8A-45B2-A991-B01D59D4D83D}" srcId="{C1F97DA6-0CA9-4936-8A8F-9DB923E69441}" destId="{EBBCF87F-335F-4F88-A32E-CCD258284756}" srcOrd="2" destOrd="0" parTransId="{99C5B339-16E9-4424-ABAB-2BC1144F1484}" sibTransId="{854F7E6A-D6B8-43CF-9593-0BFBD721F01A}"/>
    <dgm:cxn modelId="{9FEDE2FE-42DF-48CD-B67E-343031FDA522}" srcId="{83DF3DF5-A603-4F24-A8DB-0E9C86B17CD0}" destId="{27D9B8C6-13F4-4F57-ABDF-E6287D8F7018}" srcOrd="2" destOrd="0" parTransId="{6FCCE8CF-B075-4C1C-9D27-2FB950F5B41E}" sibTransId="{E3FD95DF-40EC-487F-81A5-43E500CD2BCF}"/>
    <dgm:cxn modelId="{5AB0F7FE-B7EB-4B7C-A73C-87F44F00E79D}" type="presOf" srcId="{6E45851C-B1CF-4656-AD9E-079BB87DBD41}" destId="{C1C4EA47-2CEC-4761-8579-B848C799B0F5}" srcOrd="0" destOrd="0" presId="urn:microsoft.com/office/officeart/2008/layout/HorizontalMultiLevelHierarchy"/>
    <dgm:cxn modelId="{36748221-5A9A-4252-8792-5457A11EFE4B}" type="presParOf" srcId="{64FD3A13-CBFE-47DD-82D1-559F3559A8A2}" destId="{505ACD7A-3683-4A91-8441-E4FB1FCF594A}" srcOrd="0" destOrd="0" presId="urn:microsoft.com/office/officeart/2008/layout/HorizontalMultiLevelHierarchy"/>
    <dgm:cxn modelId="{4A0F0C28-77D3-473B-935C-885F62BF8F19}" type="presParOf" srcId="{505ACD7A-3683-4A91-8441-E4FB1FCF594A}" destId="{180BD55A-963D-4234-8AC0-000D7483AB3C}" srcOrd="0" destOrd="0" presId="urn:microsoft.com/office/officeart/2008/layout/HorizontalMultiLevelHierarchy"/>
    <dgm:cxn modelId="{833067F6-9706-4A13-B99A-AA5257C40C86}" type="presParOf" srcId="{505ACD7A-3683-4A91-8441-E4FB1FCF594A}" destId="{AEE7377A-F7CF-462F-8485-CC145C60ED05}" srcOrd="1" destOrd="0" presId="urn:microsoft.com/office/officeart/2008/layout/HorizontalMultiLevelHierarchy"/>
    <dgm:cxn modelId="{76D6F2D7-5DDD-4526-BF28-C110ABDEB269}" type="presParOf" srcId="{AEE7377A-F7CF-462F-8485-CC145C60ED05}" destId="{3B496A54-1317-4469-B9FF-391C85B3229E}" srcOrd="0" destOrd="0" presId="urn:microsoft.com/office/officeart/2008/layout/HorizontalMultiLevelHierarchy"/>
    <dgm:cxn modelId="{1BF2AFAD-96CD-4809-81F7-5F89B2F7E6CA}" type="presParOf" srcId="{3B496A54-1317-4469-B9FF-391C85B3229E}" destId="{AAB93A85-DA37-44D6-B715-DD808FD1C9B0}" srcOrd="0" destOrd="0" presId="urn:microsoft.com/office/officeart/2008/layout/HorizontalMultiLevelHierarchy"/>
    <dgm:cxn modelId="{04F895F6-7775-4977-BAED-772571A8483B}" type="presParOf" srcId="{AEE7377A-F7CF-462F-8485-CC145C60ED05}" destId="{EAB82F1F-8BF3-4BA6-848D-FBE2353C34D0}" srcOrd="1" destOrd="0" presId="urn:microsoft.com/office/officeart/2008/layout/HorizontalMultiLevelHierarchy"/>
    <dgm:cxn modelId="{6D5C6928-7878-4D22-86AC-3774DED760FF}" type="presParOf" srcId="{EAB82F1F-8BF3-4BA6-848D-FBE2353C34D0}" destId="{C02D028D-4509-4171-B498-83546874AC0C}" srcOrd="0" destOrd="0" presId="urn:microsoft.com/office/officeart/2008/layout/HorizontalMultiLevelHierarchy"/>
    <dgm:cxn modelId="{2C06E837-EAB2-4DB1-8AE8-36712FEDC942}" type="presParOf" srcId="{EAB82F1F-8BF3-4BA6-848D-FBE2353C34D0}" destId="{2B0BC492-1568-47D0-ABB8-C23ECD349A1C}" srcOrd="1" destOrd="0" presId="urn:microsoft.com/office/officeart/2008/layout/HorizontalMultiLevelHierarchy"/>
    <dgm:cxn modelId="{92C0FBCF-B8D9-4A93-ADB5-7A9A7F175D14}" type="presParOf" srcId="{2B0BC492-1568-47D0-ABB8-C23ECD349A1C}" destId="{19D862D9-7554-49A4-B3C5-D85440AADDBA}" srcOrd="0" destOrd="0" presId="urn:microsoft.com/office/officeart/2008/layout/HorizontalMultiLevelHierarchy"/>
    <dgm:cxn modelId="{EB8BB485-D681-47A0-B9BC-FFF883B73D86}" type="presParOf" srcId="{19D862D9-7554-49A4-B3C5-D85440AADDBA}" destId="{5594710B-0553-417C-B0CF-DA478E35C5BE}" srcOrd="0" destOrd="0" presId="urn:microsoft.com/office/officeart/2008/layout/HorizontalMultiLevelHierarchy"/>
    <dgm:cxn modelId="{B71A5388-489B-491D-8A87-6B3789FEBB75}" type="presParOf" srcId="{2B0BC492-1568-47D0-ABB8-C23ECD349A1C}" destId="{EFB43474-6504-4FC4-9E46-4702E0639923}" srcOrd="1" destOrd="0" presId="urn:microsoft.com/office/officeart/2008/layout/HorizontalMultiLevelHierarchy"/>
    <dgm:cxn modelId="{ABD54014-B558-4E04-96BF-4BACA8E0E22F}" type="presParOf" srcId="{EFB43474-6504-4FC4-9E46-4702E0639923}" destId="{41560561-813F-4005-823D-6EB8409F049E}" srcOrd="0" destOrd="0" presId="urn:microsoft.com/office/officeart/2008/layout/HorizontalMultiLevelHierarchy"/>
    <dgm:cxn modelId="{C9C7F363-D4A7-4C7E-B361-90217065614F}" type="presParOf" srcId="{EFB43474-6504-4FC4-9E46-4702E0639923}" destId="{9A3439DD-9708-45CA-BACD-CBD2482DA467}" srcOrd="1" destOrd="0" presId="urn:microsoft.com/office/officeart/2008/layout/HorizontalMultiLevelHierarchy"/>
    <dgm:cxn modelId="{5298A9B0-C868-4BA9-B0AA-3197E0E82BD3}" type="presParOf" srcId="{2B0BC492-1568-47D0-ABB8-C23ECD349A1C}" destId="{C1C4EA47-2CEC-4761-8579-B848C799B0F5}" srcOrd="2" destOrd="0" presId="urn:microsoft.com/office/officeart/2008/layout/HorizontalMultiLevelHierarchy"/>
    <dgm:cxn modelId="{200680E8-CC5D-448C-8461-39A985B22093}" type="presParOf" srcId="{C1C4EA47-2CEC-4761-8579-B848C799B0F5}" destId="{6B7172BC-5343-45B7-81D3-FAA015AD3AB6}" srcOrd="0" destOrd="0" presId="urn:microsoft.com/office/officeart/2008/layout/HorizontalMultiLevelHierarchy"/>
    <dgm:cxn modelId="{3FD49056-7ADD-4688-B8C7-F16C6D2943FD}" type="presParOf" srcId="{2B0BC492-1568-47D0-ABB8-C23ECD349A1C}" destId="{F610D5B8-86E7-495E-B05E-759C48C33372}" srcOrd="3" destOrd="0" presId="urn:microsoft.com/office/officeart/2008/layout/HorizontalMultiLevelHierarchy"/>
    <dgm:cxn modelId="{E940E95B-A2A7-4C83-BA60-5AE1DFE9C625}" type="presParOf" srcId="{F610D5B8-86E7-495E-B05E-759C48C33372}" destId="{74251622-B12D-4B8C-A285-490A008E722E}" srcOrd="0" destOrd="0" presId="urn:microsoft.com/office/officeart/2008/layout/HorizontalMultiLevelHierarchy"/>
    <dgm:cxn modelId="{CB85FA57-C79B-4BB2-8AB6-95A919F2AB11}" type="presParOf" srcId="{F610D5B8-86E7-495E-B05E-759C48C33372}" destId="{2FC108F9-94CC-44CF-978D-C3AB8219B9EB}" srcOrd="1" destOrd="0" presId="urn:microsoft.com/office/officeart/2008/layout/HorizontalMultiLevelHierarchy"/>
    <dgm:cxn modelId="{FDE085D9-5C79-4753-A298-69BFFBCB148A}" type="presParOf" srcId="{2B0BC492-1568-47D0-ABB8-C23ECD349A1C}" destId="{8D012E42-6AB6-4E2D-BBF0-7A51336F193A}" srcOrd="4" destOrd="0" presId="urn:microsoft.com/office/officeart/2008/layout/HorizontalMultiLevelHierarchy"/>
    <dgm:cxn modelId="{CCC48AAB-4C2A-4EF7-AB53-6B36B4A6C018}" type="presParOf" srcId="{8D012E42-6AB6-4E2D-BBF0-7A51336F193A}" destId="{851F30BE-3FD4-42F1-8EFF-0118F1B2BB3C}" srcOrd="0" destOrd="0" presId="urn:microsoft.com/office/officeart/2008/layout/HorizontalMultiLevelHierarchy"/>
    <dgm:cxn modelId="{AD22152A-4754-4C0C-B18A-7C264C508427}" type="presParOf" srcId="{2B0BC492-1568-47D0-ABB8-C23ECD349A1C}" destId="{7C56C5BD-CB1A-4731-A2DD-6E88080C39F9}" srcOrd="5" destOrd="0" presId="urn:microsoft.com/office/officeart/2008/layout/HorizontalMultiLevelHierarchy"/>
    <dgm:cxn modelId="{31713F31-17E9-4F81-AA88-ADFA731FDD18}" type="presParOf" srcId="{7C56C5BD-CB1A-4731-A2DD-6E88080C39F9}" destId="{F4819AE2-D531-4B75-8A83-0C69FDB5FEAF}" srcOrd="0" destOrd="0" presId="urn:microsoft.com/office/officeart/2008/layout/HorizontalMultiLevelHierarchy"/>
    <dgm:cxn modelId="{8D9759BD-5506-4CF5-9000-607829CA76F3}" type="presParOf" srcId="{7C56C5BD-CB1A-4731-A2DD-6E88080C39F9}" destId="{8E3B7602-59DD-44F3-95E3-93C48EAE2FFC}" srcOrd="1" destOrd="0" presId="urn:microsoft.com/office/officeart/2008/layout/HorizontalMultiLevelHierarchy"/>
    <dgm:cxn modelId="{62ECF298-A59B-46B3-95DC-A902BAF76CE8}" type="presParOf" srcId="{2B0BC492-1568-47D0-ABB8-C23ECD349A1C}" destId="{6B8CCA20-CE27-4A86-9D0F-152F0326A993}" srcOrd="6" destOrd="0" presId="urn:microsoft.com/office/officeart/2008/layout/HorizontalMultiLevelHierarchy"/>
    <dgm:cxn modelId="{ABDF826B-6061-47D8-8D41-8DE8AB248F99}" type="presParOf" srcId="{6B8CCA20-CE27-4A86-9D0F-152F0326A993}" destId="{97F4CC0D-5F0E-4008-B5CF-6228E5F76255}" srcOrd="0" destOrd="0" presId="urn:microsoft.com/office/officeart/2008/layout/HorizontalMultiLevelHierarchy"/>
    <dgm:cxn modelId="{0136759C-5741-4D00-A0B9-178D1439BB93}" type="presParOf" srcId="{2B0BC492-1568-47D0-ABB8-C23ECD349A1C}" destId="{2D604804-631D-42C0-BE51-5A7D6D1E8B14}" srcOrd="7" destOrd="0" presId="urn:microsoft.com/office/officeart/2008/layout/HorizontalMultiLevelHierarchy"/>
    <dgm:cxn modelId="{138BC28F-E881-4CB6-B471-9BC5EAE2570A}" type="presParOf" srcId="{2D604804-631D-42C0-BE51-5A7D6D1E8B14}" destId="{366A7B41-7E1D-45C2-AA7F-0E5B00BECEB7}" srcOrd="0" destOrd="0" presId="urn:microsoft.com/office/officeart/2008/layout/HorizontalMultiLevelHierarchy"/>
    <dgm:cxn modelId="{CB49CC81-310B-4A73-BBCD-F85E64E4A459}" type="presParOf" srcId="{2D604804-631D-42C0-BE51-5A7D6D1E8B14}" destId="{888AEC1E-87CE-4783-AE96-1079C94CCE86}" srcOrd="1" destOrd="0" presId="urn:microsoft.com/office/officeart/2008/layout/HorizontalMultiLevelHierarchy"/>
    <dgm:cxn modelId="{F4761284-4556-4CFE-80E3-12791909555A}" type="presParOf" srcId="{AEE7377A-F7CF-462F-8485-CC145C60ED05}" destId="{FBAB3756-0E0B-4E2B-8C75-D6FCC84FE985}" srcOrd="2" destOrd="0" presId="urn:microsoft.com/office/officeart/2008/layout/HorizontalMultiLevelHierarchy"/>
    <dgm:cxn modelId="{77BB0904-7B2F-4971-B689-CC34A1A81D1A}" type="presParOf" srcId="{FBAB3756-0E0B-4E2B-8C75-D6FCC84FE985}" destId="{FC6825E5-13F4-463F-B9D8-A1DE87DB4963}" srcOrd="0" destOrd="0" presId="urn:microsoft.com/office/officeart/2008/layout/HorizontalMultiLevelHierarchy"/>
    <dgm:cxn modelId="{A6A3E691-4F36-42E0-A3C2-1E0A02975804}" type="presParOf" srcId="{AEE7377A-F7CF-462F-8485-CC145C60ED05}" destId="{A63ADBAB-5C78-434A-B137-EA844845D160}" srcOrd="3" destOrd="0" presId="urn:microsoft.com/office/officeart/2008/layout/HorizontalMultiLevelHierarchy"/>
    <dgm:cxn modelId="{09960E42-B58B-49FB-988B-C049C1CF373A}" type="presParOf" srcId="{A63ADBAB-5C78-434A-B137-EA844845D160}" destId="{F0DD468D-C161-451E-880F-6436D0825D55}" srcOrd="0" destOrd="0" presId="urn:microsoft.com/office/officeart/2008/layout/HorizontalMultiLevelHierarchy"/>
    <dgm:cxn modelId="{075DD946-D2D7-417F-B781-A2EC0CF6E799}" type="presParOf" srcId="{A63ADBAB-5C78-434A-B137-EA844845D160}" destId="{C1B8262E-D9CF-45A7-AB8D-C201DA38B530}" srcOrd="1" destOrd="0" presId="urn:microsoft.com/office/officeart/2008/layout/HorizontalMultiLevelHierarchy"/>
    <dgm:cxn modelId="{49DD09A3-643E-4CE9-968D-5664620A598E}" type="presParOf" srcId="{C1B8262E-D9CF-45A7-AB8D-C201DA38B530}" destId="{0D1EECCC-4598-4C20-A5D1-AB20AD21FE73}" srcOrd="0" destOrd="0" presId="urn:microsoft.com/office/officeart/2008/layout/HorizontalMultiLevelHierarchy"/>
    <dgm:cxn modelId="{2C262CC8-1654-4878-87B3-B36B93CC118B}" type="presParOf" srcId="{0D1EECCC-4598-4C20-A5D1-AB20AD21FE73}" destId="{1818C7F4-2BAE-42FE-8FD2-AFECDF42696E}" srcOrd="0" destOrd="0" presId="urn:microsoft.com/office/officeart/2008/layout/HorizontalMultiLevelHierarchy"/>
    <dgm:cxn modelId="{6A8397BF-E88F-43E9-A5B2-FD7F5EE64C06}" type="presParOf" srcId="{C1B8262E-D9CF-45A7-AB8D-C201DA38B530}" destId="{D85A5B5F-FEED-45D2-AD26-4CDAF3A257A5}" srcOrd="1" destOrd="0" presId="urn:microsoft.com/office/officeart/2008/layout/HorizontalMultiLevelHierarchy"/>
    <dgm:cxn modelId="{D2EA837C-59C3-482A-8AB7-43C3A3FA2B23}" type="presParOf" srcId="{D85A5B5F-FEED-45D2-AD26-4CDAF3A257A5}" destId="{0FFEC3B5-1E10-4E0D-831F-AF20C9B9D7AB}" srcOrd="0" destOrd="0" presId="urn:microsoft.com/office/officeart/2008/layout/HorizontalMultiLevelHierarchy"/>
    <dgm:cxn modelId="{53EFB96C-F41E-4C6D-9620-71510CAAC368}" type="presParOf" srcId="{D85A5B5F-FEED-45D2-AD26-4CDAF3A257A5}" destId="{8DCF9858-1C4B-4923-9E5A-4A6353BCE795}" srcOrd="1" destOrd="0" presId="urn:microsoft.com/office/officeart/2008/layout/HorizontalMultiLevelHierarchy"/>
    <dgm:cxn modelId="{FF352026-28BD-405E-B6F5-EFC434318315}" type="presParOf" srcId="{C1B8262E-D9CF-45A7-AB8D-C201DA38B530}" destId="{192AB2B5-6670-4DF5-90F4-53EB8AE5BD1D}" srcOrd="2" destOrd="0" presId="urn:microsoft.com/office/officeart/2008/layout/HorizontalMultiLevelHierarchy"/>
    <dgm:cxn modelId="{5921CF52-F8F7-41F4-9894-8BE874CBC711}" type="presParOf" srcId="{192AB2B5-6670-4DF5-90F4-53EB8AE5BD1D}" destId="{4FC0CACE-2CC9-4FB7-9EFA-50C21B01635E}" srcOrd="0" destOrd="0" presId="urn:microsoft.com/office/officeart/2008/layout/HorizontalMultiLevelHierarchy"/>
    <dgm:cxn modelId="{57B4486E-24F6-459D-9926-CEE65AD080C6}" type="presParOf" srcId="{C1B8262E-D9CF-45A7-AB8D-C201DA38B530}" destId="{82686506-88E9-4E3C-AFBB-482C1D7D50AA}" srcOrd="3" destOrd="0" presId="urn:microsoft.com/office/officeart/2008/layout/HorizontalMultiLevelHierarchy"/>
    <dgm:cxn modelId="{F5CC6B8A-39CC-4679-80D7-2825055869ED}" type="presParOf" srcId="{82686506-88E9-4E3C-AFBB-482C1D7D50AA}" destId="{A7631E62-7D65-47AC-9395-D9F55D157782}" srcOrd="0" destOrd="0" presId="urn:microsoft.com/office/officeart/2008/layout/HorizontalMultiLevelHierarchy"/>
    <dgm:cxn modelId="{11329A29-13F1-4BAF-AFBC-608A4B4DE7FC}" type="presParOf" srcId="{82686506-88E9-4E3C-AFBB-482C1D7D50AA}" destId="{CA8ECE1F-E715-4708-A4B3-73A34487D608}" srcOrd="1" destOrd="0" presId="urn:microsoft.com/office/officeart/2008/layout/HorizontalMultiLevelHierarchy"/>
    <dgm:cxn modelId="{2674C73B-1B44-4BCF-87F9-9408FA5C23D2}" type="presParOf" srcId="{AEE7377A-F7CF-462F-8485-CC145C60ED05}" destId="{4CDC64A7-B985-45A7-AEC5-FE76DBD8F8A6}" srcOrd="4" destOrd="0" presId="urn:microsoft.com/office/officeart/2008/layout/HorizontalMultiLevelHierarchy"/>
    <dgm:cxn modelId="{1196935E-DE1A-429A-B9CB-DC38C14A443A}" type="presParOf" srcId="{4CDC64A7-B985-45A7-AEC5-FE76DBD8F8A6}" destId="{0B5BC0E5-E0FF-4A4D-8C2A-9E94BC4E5F3D}" srcOrd="0" destOrd="0" presId="urn:microsoft.com/office/officeart/2008/layout/HorizontalMultiLevelHierarchy"/>
    <dgm:cxn modelId="{D5BCFA14-2973-438C-945D-CE4ED6F31F51}" type="presParOf" srcId="{AEE7377A-F7CF-462F-8485-CC145C60ED05}" destId="{AAB8C5D0-A7DC-4A79-AE7A-E1ABA00C8243}" srcOrd="5" destOrd="0" presId="urn:microsoft.com/office/officeart/2008/layout/HorizontalMultiLevelHierarchy"/>
    <dgm:cxn modelId="{69E7499C-C089-4F7A-A51F-6254C5F316A4}" type="presParOf" srcId="{AAB8C5D0-A7DC-4A79-AE7A-E1ABA00C8243}" destId="{A6F918E8-08E9-45D8-8E90-708D38301899}" srcOrd="0" destOrd="0" presId="urn:microsoft.com/office/officeart/2008/layout/HorizontalMultiLevelHierarchy"/>
    <dgm:cxn modelId="{383ABD3C-A952-4BE1-AA90-1C642852C608}" type="presParOf" srcId="{AAB8C5D0-A7DC-4A79-AE7A-E1ABA00C8243}" destId="{DAFE1BE6-2AB8-4EF0-A6C8-4BD1311E4FF0}" srcOrd="1" destOrd="0" presId="urn:microsoft.com/office/officeart/2008/layout/HorizontalMultiLevelHierarchy"/>
    <dgm:cxn modelId="{4DFF18D9-3452-42AB-9669-66EA7BF233E5}" type="presParOf" srcId="{DAFE1BE6-2AB8-4EF0-A6C8-4BD1311E4FF0}" destId="{71098492-8C71-4215-89DD-81EBDED9036B}" srcOrd="0" destOrd="0" presId="urn:microsoft.com/office/officeart/2008/layout/HorizontalMultiLevelHierarchy"/>
    <dgm:cxn modelId="{A3DA94F3-8072-40A3-9A1C-95F11FD0E32A}" type="presParOf" srcId="{71098492-8C71-4215-89DD-81EBDED9036B}" destId="{7A7B36BB-73E1-4E42-BD67-15FAE21E5F7B}" srcOrd="0" destOrd="0" presId="urn:microsoft.com/office/officeart/2008/layout/HorizontalMultiLevelHierarchy"/>
    <dgm:cxn modelId="{096D80E9-8072-4D74-9079-2EA0149AFC2A}" type="presParOf" srcId="{DAFE1BE6-2AB8-4EF0-A6C8-4BD1311E4FF0}" destId="{868582FE-C8EE-4E40-9DD7-654F00144438}" srcOrd="1" destOrd="0" presId="urn:microsoft.com/office/officeart/2008/layout/HorizontalMultiLevelHierarchy"/>
    <dgm:cxn modelId="{43577F6F-A4AD-4496-8F7A-66E4317FC4DA}" type="presParOf" srcId="{868582FE-C8EE-4E40-9DD7-654F00144438}" destId="{53D9DBE5-2E20-4114-A286-D95DC43DD154}" srcOrd="0" destOrd="0" presId="urn:microsoft.com/office/officeart/2008/layout/HorizontalMultiLevelHierarchy"/>
    <dgm:cxn modelId="{B2ED30BB-53DC-48EA-8ACC-627EDB4BF692}" type="presParOf" srcId="{868582FE-C8EE-4E40-9DD7-654F00144438}" destId="{A152E912-2E91-48BA-9EC1-8CE248F4AF23}" srcOrd="1" destOrd="0" presId="urn:microsoft.com/office/officeart/2008/layout/HorizontalMultiLevelHierarchy"/>
    <dgm:cxn modelId="{AA847C37-01B6-48B8-8FF4-214E44E95AAA}" type="presParOf" srcId="{DAFE1BE6-2AB8-4EF0-A6C8-4BD1311E4FF0}" destId="{82ED507C-754F-4F22-BA11-9C0173305D64}" srcOrd="2" destOrd="0" presId="urn:microsoft.com/office/officeart/2008/layout/HorizontalMultiLevelHierarchy"/>
    <dgm:cxn modelId="{39CB470D-0B13-43CE-8F4E-6F577E45BB7D}" type="presParOf" srcId="{82ED507C-754F-4F22-BA11-9C0173305D64}" destId="{11FCB96F-18FB-4FDF-B431-4889589A49D5}" srcOrd="0" destOrd="0" presId="urn:microsoft.com/office/officeart/2008/layout/HorizontalMultiLevelHierarchy"/>
    <dgm:cxn modelId="{3762B21A-314A-48B3-A556-8849A03B8506}" type="presParOf" srcId="{DAFE1BE6-2AB8-4EF0-A6C8-4BD1311E4FF0}" destId="{78FD1945-6B9A-4E74-B247-D13E30629255}" srcOrd="3" destOrd="0" presId="urn:microsoft.com/office/officeart/2008/layout/HorizontalMultiLevelHierarchy"/>
    <dgm:cxn modelId="{83622EE6-ADE5-47D0-9017-8D3B1479B566}" type="presParOf" srcId="{78FD1945-6B9A-4E74-B247-D13E30629255}" destId="{AD45A887-3B80-4778-AFA5-89254174600A}" srcOrd="0" destOrd="0" presId="urn:microsoft.com/office/officeart/2008/layout/HorizontalMultiLevelHierarchy"/>
    <dgm:cxn modelId="{4004ED64-E776-4F76-B3C0-5B160E22C10A}" type="presParOf" srcId="{78FD1945-6B9A-4E74-B247-D13E30629255}" destId="{AD07C249-11BB-48E8-A4CE-E82BC10A5CE7}" srcOrd="1" destOrd="0" presId="urn:microsoft.com/office/officeart/2008/layout/HorizontalMultiLevelHierarchy"/>
    <dgm:cxn modelId="{364E4201-4320-4B17-BC18-4DBC0FFEFE84}" type="presParOf" srcId="{DAFE1BE6-2AB8-4EF0-A6C8-4BD1311E4FF0}" destId="{F546F416-35C3-497D-A1EC-0633D36BF06C}" srcOrd="4" destOrd="0" presId="urn:microsoft.com/office/officeart/2008/layout/HorizontalMultiLevelHierarchy"/>
    <dgm:cxn modelId="{1B01B5B9-5227-44ED-B2DC-ED9AB91F9324}" type="presParOf" srcId="{F546F416-35C3-497D-A1EC-0633D36BF06C}" destId="{D4A943DC-E60A-420F-ACAC-F94410D636BC}" srcOrd="0" destOrd="0" presId="urn:microsoft.com/office/officeart/2008/layout/HorizontalMultiLevelHierarchy"/>
    <dgm:cxn modelId="{7054D6E1-89D8-49B4-832D-65031BBBA15F}" type="presParOf" srcId="{DAFE1BE6-2AB8-4EF0-A6C8-4BD1311E4FF0}" destId="{79DA84E5-643E-4533-B162-F2608DB26DEC}" srcOrd="5" destOrd="0" presId="urn:microsoft.com/office/officeart/2008/layout/HorizontalMultiLevelHierarchy"/>
    <dgm:cxn modelId="{DF9DF9B4-78C0-4155-AED1-E031DDC2A9F2}" type="presParOf" srcId="{79DA84E5-643E-4533-B162-F2608DB26DEC}" destId="{C1DF5CE9-3607-4C01-985C-F621A90C6899}" srcOrd="0" destOrd="0" presId="urn:microsoft.com/office/officeart/2008/layout/HorizontalMultiLevelHierarchy"/>
    <dgm:cxn modelId="{57BBB90B-3550-4781-9C26-C702983190F3}" type="presParOf" srcId="{79DA84E5-643E-4533-B162-F2608DB26DEC}" destId="{A2C43448-6C5B-4D5A-9534-144839DE5D16}" srcOrd="1" destOrd="0" presId="urn:microsoft.com/office/officeart/2008/layout/HorizontalMultiLevelHierarchy"/>
    <dgm:cxn modelId="{FED2247B-6E63-4AED-9C77-B3089AAB1A8C}" type="presParOf" srcId="{DAFE1BE6-2AB8-4EF0-A6C8-4BD1311E4FF0}" destId="{5C513E8B-A23E-4283-9AD0-8CE9AE370915}" srcOrd="6" destOrd="0" presId="urn:microsoft.com/office/officeart/2008/layout/HorizontalMultiLevelHierarchy"/>
    <dgm:cxn modelId="{7573076A-1CC8-40A8-889A-1EAE462AF1A1}" type="presParOf" srcId="{5C513E8B-A23E-4283-9AD0-8CE9AE370915}" destId="{E18CD830-097B-4E21-909C-550443E008B5}" srcOrd="0" destOrd="0" presId="urn:microsoft.com/office/officeart/2008/layout/HorizontalMultiLevelHierarchy"/>
    <dgm:cxn modelId="{E5F19CDE-86DA-4722-B326-5066B34C315D}" type="presParOf" srcId="{DAFE1BE6-2AB8-4EF0-A6C8-4BD1311E4FF0}" destId="{C107F771-368C-4912-B13A-5F243BACF670}" srcOrd="7" destOrd="0" presId="urn:microsoft.com/office/officeart/2008/layout/HorizontalMultiLevelHierarchy"/>
    <dgm:cxn modelId="{54C903A6-B036-41EA-9C09-4BAD6017BBA2}" type="presParOf" srcId="{C107F771-368C-4912-B13A-5F243BACF670}" destId="{A37C1872-204D-4F38-B0D7-FC9BF4CAF7AC}" srcOrd="0" destOrd="0" presId="urn:microsoft.com/office/officeart/2008/layout/HorizontalMultiLevelHierarchy"/>
    <dgm:cxn modelId="{89A16D86-0EB2-495B-A2D6-CB534D1FA397}" type="presParOf" srcId="{C107F771-368C-4912-B13A-5F243BACF670}" destId="{F1CE3CC8-38D8-4CA8-98C6-B4B2EBAC12B7}" srcOrd="1" destOrd="0" presId="urn:microsoft.com/office/officeart/2008/layout/HorizontalMultiLevelHierarchy"/>
    <dgm:cxn modelId="{43977F70-F1F6-49A5-B2B8-A7F59FA45A53}" type="presParOf" srcId="{F1CE3CC8-38D8-4CA8-98C6-B4B2EBAC12B7}" destId="{1C62F785-43B3-427D-89A0-E632E3AFB95D}" srcOrd="0" destOrd="0" presId="urn:microsoft.com/office/officeart/2008/layout/HorizontalMultiLevelHierarchy"/>
    <dgm:cxn modelId="{379939CC-175B-4584-84B5-0EB5C1D81FED}" type="presParOf" srcId="{1C62F785-43B3-427D-89A0-E632E3AFB95D}" destId="{58B9FE81-DF7E-43B0-A37A-4B319407E2DF}" srcOrd="0" destOrd="0" presId="urn:microsoft.com/office/officeart/2008/layout/HorizontalMultiLevelHierarchy"/>
    <dgm:cxn modelId="{11F75462-7CD5-4956-886A-9BE44B3E9791}" type="presParOf" srcId="{F1CE3CC8-38D8-4CA8-98C6-B4B2EBAC12B7}" destId="{D1CE3792-D78A-4E7F-855B-530BA4B6F6D2}" srcOrd="1" destOrd="0" presId="urn:microsoft.com/office/officeart/2008/layout/HorizontalMultiLevelHierarchy"/>
    <dgm:cxn modelId="{E7B49E11-F790-42F4-934A-FDB36BFFB9DB}" type="presParOf" srcId="{D1CE3792-D78A-4E7F-855B-530BA4B6F6D2}" destId="{FD99A257-B688-4885-8389-D4C685B2AD9B}" srcOrd="0" destOrd="0" presId="urn:microsoft.com/office/officeart/2008/layout/HorizontalMultiLevelHierarchy"/>
    <dgm:cxn modelId="{98DD33F7-91B1-42FB-8C9B-0E4963AAB622}" type="presParOf" srcId="{D1CE3792-D78A-4E7F-855B-530BA4B6F6D2}" destId="{D01E4F57-68BF-4FBD-9D55-332E61A10B90}" srcOrd="1" destOrd="0" presId="urn:microsoft.com/office/officeart/2008/layout/HorizontalMultiLevelHierarchy"/>
    <dgm:cxn modelId="{8DC5A997-B83E-4EDF-BA25-A4CCBDA31275}" type="presParOf" srcId="{F1CE3CC8-38D8-4CA8-98C6-B4B2EBAC12B7}" destId="{68EB971B-34B6-4CEB-8612-3970951DB734}" srcOrd="2" destOrd="0" presId="urn:microsoft.com/office/officeart/2008/layout/HorizontalMultiLevelHierarchy"/>
    <dgm:cxn modelId="{70C32591-215B-479F-ABBF-11ACC4426B4A}" type="presParOf" srcId="{68EB971B-34B6-4CEB-8612-3970951DB734}" destId="{B2D3C6AA-6F1F-49FC-93AE-21C794D1144A}" srcOrd="0" destOrd="0" presId="urn:microsoft.com/office/officeart/2008/layout/HorizontalMultiLevelHierarchy"/>
    <dgm:cxn modelId="{F39658F6-9325-4641-8DF6-490B4C8CF42F}" type="presParOf" srcId="{F1CE3CC8-38D8-4CA8-98C6-B4B2EBAC12B7}" destId="{42B61783-F7D7-4E6B-BBAC-66AF9F52A23A}" srcOrd="3" destOrd="0" presId="urn:microsoft.com/office/officeart/2008/layout/HorizontalMultiLevelHierarchy"/>
    <dgm:cxn modelId="{FB8B4D8C-2D55-43C3-83CC-316B61712845}" type="presParOf" srcId="{42B61783-F7D7-4E6B-BBAC-66AF9F52A23A}" destId="{1973A897-06D2-4A42-877D-FA9C1EE8971B}" srcOrd="0" destOrd="0" presId="urn:microsoft.com/office/officeart/2008/layout/HorizontalMultiLevelHierarchy"/>
    <dgm:cxn modelId="{F141EBE2-08ED-4B83-916F-515E88D23AF1}" type="presParOf" srcId="{42B61783-F7D7-4E6B-BBAC-66AF9F52A23A}" destId="{1008D7C3-9CEB-4637-ABD2-4893B0ADA748}" srcOrd="1" destOrd="0" presId="urn:microsoft.com/office/officeart/2008/layout/HorizontalMultiLevelHierarchy"/>
    <dgm:cxn modelId="{26FA9DF9-4ADE-496D-8E3F-3609C236C948}" type="presParOf" srcId="{F1CE3CC8-38D8-4CA8-98C6-B4B2EBAC12B7}" destId="{E02342AE-D400-44FD-A727-D227E39235BE}" srcOrd="4" destOrd="0" presId="urn:microsoft.com/office/officeart/2008/layout/HorizontalMultiLevelHierarchy"/>
    <dgm:cxn modelId="{F4DB49D8-6A19-4138-A423-E3A7EAEBB2AA}" type="presParOf" srcId="{E02342AE-D400-44FD-A727-D227E39235BE}" destId="{D324AF1C-E299-4B20-A1FC-51BDEB8C61A2}" srcOrd="0" destOrd="0" presId="urn:microsoft.com/office/officeart/2008/layout/HorizontalMultiLevelHierarchy"/>
    <dgm:cxn modelId="{BD8A4906-D156-418E-ABBF-6AD2ADDC1443}" type="presParOf" srcId="{F1CE3CC8-38D8-4CA8-98C6-B4B2EBAC12B7}" destId="{09F0973D-4818-4EED-96A9-76F851D21F73}" srcOrd="5" destOrd="0" presId="urn:microsoft.com/office/officeart/2008/layout/HorizontalMultiLevelHierarchy"/>
    <dgm:cxn modelId="{42A60862-1F76-4FAD-90D3-5F239D552AFA}" type="presParOf" srcId="{09F0973D-4818-4EED-96A9-76F851D21F73}" destId="{BBEC7ECD-2243-4941-A17F-9B7AA019A302}" srcOrd="0" destOrd="0" presId="urn:microsoft.com/office/officeart/2008/layout/HorizontalMultiLevelHierarchy"/>
    <dgm:cxn modelId="{2B1B29A8-E11E-427F-A9F5-0312B530EE98}" type="presParOf" srcId="{09F0973D-4818-4EED-96A9-76F851D21F73}" destId="{541ABBD2-1279-47F1-BC90-8534D77F34E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D53C06-DF6B-8643-ABEF-7F616C4E8819}" type="doc">
      <dgm:prSet loTypeId="urn:microsoft.com/office/officeart/2005/8/layout/default#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18CE7D9-872E-F84E-BE48-321D1F99D64A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zh-TW" altLang="en-US" sz="2800" b="1" dirty="0">
              <a:latin typeface="標楷體" pitchFamily="65" charset="-120"/>
              <a:ea typeface="標楷體" pitchFamily="65" charset="-120"/>
              <a:cs typeface="BiauKai"/>
            </a:rPr>
            <a:t>研究介入</a:t>
          </a:r>
        </a:p>
        <a:p>
          <a:pPr algn="l"/>
          <a:r>
            <a:rPr lang="zh-TW" altLang="en-US" sz="2000" dirty="0">
              <a:latin typeface="標楷體" pitchFamily="65" charset="-120"/>
              <a:ea typeface="標楷體" pitchFamily="65" charset="-120"/>
              <a:cs typeface="Wingdings"/>
              <a:sym typeface="Wingdings"/>
            </a:rPr>
            <a:t> </a:t>
          </a:r>
          <a:r>
            <a:rPr lang="zh-TW" altLang="en-US" sz="2000" dirty="0">
              <a:latin typeface="標楷體" pitchFamily="65" charset="-120"/>
              <a:ea typeface="標楷體" pitchFamily="65" charset="-120"/>
              <a:cs typeface="BiauKai"/>
            </a:rPr>
            <a:t>不同的教學模式</a:t>
          </a:r>
        </a:p>
        <a:p>
          <a:pPr algn="l"/>
          <a:r>
            <a:rPr lang="zh-TW" altLang="en-US" sz="2000" dirty="0">
              <a:latin typeface="標楷體" pitchFamily="65" charset="-120"/>
              <a:ea typeface="標楷體" pitchFamily="65" charset="-120"/>
              <a:cs typeface="Wingdings"/>
              <a:sym typeface="Wingdings"/>
            </a:rPr>
            <a:t> </a:t>
          </a:r>
          <a:r>
            <a:rPr lang="zh-TW" altLang="en-US" sz="2000" dirty="0">
              <a:latin typeface="標楷體" pitchFamily="65" charset="-120"/>
              <a:ea typeface="標楷體" pitchFamily="65" charset="-120"/>
              <a:cs typeface="BiauKai"/>
            </a:rPr>
            <a:t>實驗的介入</a:t>
          </a:r>
        </a:p>
        <a:p>
          <a:pPr algn="l"/>
          <a:r>
            <a:rPr lang="zh-TW" altLang="en-US" sz="2000" dirty="0">
              <a:latin typeface="標楷體" pitchFamily="65" charset="-120"/>
              <a:ea typeface="標楷體" pitchFamily="65" charset="-120"/>
              <a:cs typeface="Wingdings"/>
              <a:sym typeface="Wingdings"/>
            </a:rPr>
            <a:t> </a:t>
          </a:r>
          <a:r>
            <a:rPr lang="zh-TW" altLang="en-US" sz="2000" dirty="0">
              <a:latin typeface="標楷體" pitchFamily="65" charset="-120"/>
              <a:ea typeface="標楷體" pitchFamily="65" charset="-120"/>
              <a:cs typeface="BiauKai"/>
            </a:rPr>
            <a:t>方案的介入</a:t>
          </a:r>
        </a:p>
        <a:p>
          <a:pPr algn="l"/>
          <a:endParaRPr lang="zh-TW" altLang="en-US" sz="2000" dirty="0">
            <a:latin typeface="標楷體" pitchFamily="65" charset="-120"/>
            <a:ea typeface="標楷體" pitchFamily="65" charset="-120"/>
            <a:cs typeface="BiauKai"/>
          </a:endParaRPr>
        </a:p>
        <a:p>
          <a:pPr algn="l"/>
          <a:endParaRPr lang="zh-TW" altLang="en-US" sz="2000" dirty="0">
            <a:latin typeface="標楷體" pitchFamily="65" charset="-120"/>
            <a:ea typeface="標楷體" pitchFamily="65" charset="-120"/>
            <a:cs typeface="BiauKai"/>
          </a:endParaRPr>
        </a:p>
        <a:p>
          <a:pPr algn="l"/>
          <a:endParaRPr lang="zh-TW" altLang="en-US" sz="2000" dirty="0">
            <a:latin typeface="標楷體" pitchFamily="65" charset="-120"/>
            <a:ea typeface="標楷體" pitchFamily="65" charset="-120"/>
            <a:cs typeface="BiauKai"/>
          </a:endParaRPr>
        </a:p>
        <a:p>
          <a:pPr algn="l"/>
          <a:endParaRPr lang="zh-TW" altLang="en-US" sz="2000" dirty="0">
            <a:latin typeface="標楷體" pitchFamily="65" charset="-120"/>
            <a:ea typeface="標楷體" pitchFamily="65" charset="-120"/>
            <a:cs typeface="BiauKai"/>
          </a:endParaRPr>
        </a:p>
        <a:p>
          <a:pPr algn="l"/>
          <a:r>
            <a:rPr lang="zh-TW" altLang="en-US" sz="2000" dirty="0">
              <a:latin typeface="標楷體" pitchFamily="65" charset="-120"/>
              <a:ea typeface="標楷體" pitchFamily="65" charset="-120"/>
              <a:cs typeface="BiauKai"/>
            </a:rPr>
            <a:t>研究者可以操作、控制或測量</a:t>
          </a:r>
        </a:p>
        <a:p>
          <a:pPr algn="l"/>
          <a:endParaRPr lang="zh-TW" altLang="en-US" sz="2000" dirty="0">
            <a:latin typeface="標楷體" pitchFamily="65" charset="-120"/>
            <a:ea typeface="標楷體" pitchFamily="65" charset="-120"/>
            <a:cs typeface="BiauKai"/>
          </a:endParaRPr>
        </a:p>
        <a:p>
          <a:pPr algn="ctr"/>
          <a:endParaRPr lang="zh-TW" altLang="en-US" sz="2000" dirty="0">
            <a:latin typeface="標楷體" pitchFamily="65" charset="-120"/>
            <a:ea typeface="標楷體" pitchFamily="65" charset="-120"/>
            <a:cs typeface="BiauKai"/>
          </a:endParaRPr>
        </a:p>
      </dgm:t>
    </dgm:pt>
    <dgm:pt modelId="{88868E31-F765-C24D-971C-12305E6295B7}" type="parTrans" cxnId="{467289C5-8B21-5646-870C-E1AC6C434387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F997620C-C1AE-174D-BBC9-D9D37D482C51}" type="sibTrans" cxnId="{467289C5-8B21-5646-870C-E1AC6C434387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4A722ADB-7042-284B-9AA1-46ECB33CC063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>
            <a:lnSpc>
              <a:spcPct val="90000"/>
            </a:lnSpc>
          </a:pPr>
          <a:r>
            <a:rPr lang="zh-TW" altLang="en-US" sz="2800" b="1" dirty="0">
              <a:latin typeface="標楷體" pitchFamily="65" charset="-120"/>
              <a:ea typeface="標楷體" pitchFamily="65" charset="-120"/>
              <a:cs typeface="BiauKai"/>
            </a:rPr>
            <a:t>研究母體</a:t>
          </a:r>
        </a:p>
        <a:p>
          <a:pPr algn="l">
            <a:lnSpc>
              <a:spcPct val="90000"/>
            </a:lnSpc>
          </a:pPr>
          <a:r>
            <a:rPr lang="zh-TW" altLang="en-US" sz="2000" dirty="0">
              <a:latin typeface="標楷體" pitchFamily="65" charset="-120"/>
              <a:ea typeface="標楷體" pitchFamily="65" charset="-120"/>
              <a:cs typeface="Wingdings"/>
              <a:sym typeface="Wingdings"/>
            </a:rPr>
            <a:t> </a:t>
          </a:r>
          <a:r>
            <a:rPr lang="zh-TW" altLang="en-US" sz="2000" dirty="0">
              <a:latin typeface="標楷體" pitchFamily="65" charset="-120"/>
              <a:ea typeface="標楷體" pitchFamily="65" charset="-120"/>
              <a:cs typeface="BiauKai"/>
            </a:rPr>
            <a:t>年齡</a:t>
          </a:r>
        </a:p>
        <a:p>
          <a:pPr algn="l">
            <a:lnSpc>
              <a:spcPct val="90000"/>
            </a:lnSpc>
          </a:pPr>
          <a:r>
            <a:rPr lang="zh-TW" altLang="en-US" sz="2000" dirty="0">
              <a:latin typeface="標楷體" pitchFamily="65" charset="-120"/>
              <a:ea typeface="標楷體" pitchFamily="65" charset="-120"/>
              <a:cs typeface="Wingdings"/>
              <a:sym typeface="Wingdings"/>
            </a:rPr>
            <a:t> </a:t>
          </a:r>
          <a:r>
            <a:rPr lang="zh-TW" altLang="en-US" sz="2000" dirty="0">
              <a:latin typeface="標楷體" pitchFamily="65" charset="-120"/>
              <a:ea typeface="標楷體" pitchFamily="65" charset="-120"/>
              <a:cs typeface="BiauKai"/>
            </a:rPr>
            <a:t>性別</a:t>
          </a:r>
        </a:p>
        <a:p>
          <a:pPr algn="l">
            <a:lnSpc>
              <a:spcPct val="90000"/>
            </a:lnSpc>
          </a:pPr>
          <a:r>
            <a:rPr lang="zh-TW" altLang="en-US" sz="2000" dirty="0">
              <a:latin typeface="標楷體" pitchFamily="65" charset="-120"/>
              <a:ea typeface="標楷體" pitchFamily="65" charset="-120"/>
              <a:cs typeface="Wingdings"/>
              <a:sym typeface="Wingdings"/>
            </a:rPr>
            <a:t> </a:t>
          </a:r>
          <a:r>
            <a:rPr lang="zh-TW" altLang="en-US" sz="2000" dirty="0">
              <a:latin typeface="標楷體" pitchFamily="65" charset="-120"/>
              <a:ea typeface="標楷體" pitchFamily="65" charset="-120"/>
              <a:cs typeface="BiauKai"/>
            </a:rPr>
            <a:t>動機程度</a:t>
          </a:r>
        </a:p>
        <a:p>
          <a:pPr algn="l">
            <a:lnSpc>
              <a:spcPct val="90000"/>
            </a:lnSpc>
          </a:pPr>
          <a:r>
            <a:rPr lang="zh-TW" altLang="en-US" sz="2000" dirty="0">
              <a:latin typeface="標楷體" pitchFamily="65" charset="-120"/>
              <a:ea typeface="標楷體" pitchFamily="65" charset="-120"/>
              <a:cs typeface="Wingdings"/>
              <a:sym typeface="Wingdings"/>
            </a:rPr>
            <a:t> </a:t>
          </a:r>
          <a:r>
            <a:rPr lang="zh-TW" altLang="en-US" sz="2000" dirty="0">
              <a:latin typeface="標楷體" pitchFamily="65" charset="-120"/>
              <a:ea typeface="標楷體" pitchFamily="65" charset="-120"/>
              <a:cs typeface="BiauKai"/>
            </a:rPr>
            <a:t>態度</a:t>
          </a:r>
        </a:p>
        <a:p>
          <a:pPr algn="l">
            <a:lnSpc>
              <a:spcPct val="90000"/>
            </a:lnSpc>
          </a:pPr>
          <a:r>
            <a:rPr lang="zh-TW" altLang="en-US" sz="2000" dirty="0">
              <a:latin typeface="標楷體" pitchFamily="65" charset="-120"/>
              <a:ea typeface="標楷體" pitchFamily="65" charset="-120"/>
              <a:cs typeface="Wingdings"/>
              <a:sym typeface="Wingdings"/>
            </a:rPr>
            <a:t> </a:t>
          </a:r>
          <a:r>
            <a:rPr lang="zh-TW" altLang="en-US" sz="2000" dirty="0">
              <a:latin typeface="標楷體" pitchFamily="65" charset="-120"/>
              <a:ea typeface="標楷體" pitchFamily="65" charset="-120"/>
              <a:cs typeface="BiauKai"/>
            </a:rPr>
            <a:t>宗教</a:t>
          </a:r>
        </a:p>
        <a:p>
          <a:pPr algn="l">
            <a:lnSpc>
              <a:spcPct val="90000"/>
            </a:lnSpc>
          </a:pPr>
          <a:endParaRPr lang="zh-TW" altLang="en-US" sz="2000" dirty="0">
            <a:latin typeface="標楷體" pitchFamily="65" charset="-120"/>
            <a:ea typeface="標楷體" pitchFamily="65" charset="-120"/>
            <a:cs typeface="BiauKai"/>
          </a:endParaRPr>
        </a:p>
        <a:p>
          <a:pPr algn="l">
            <a:lnSpc>
              <a:spcPct val="90000"/>
            </a:lnSpc>
          </a:pPr>
          <a:endParaRPr lang="zh-TW" altLang="en-US" sz="2000" dirty="0">
            <a:latin typeface="標楷體" pitchFamily="65" charset="-120"/>
            <a:ea typeface="標楷體" pitchFamily="65" charset="-120"/>
            <a:cs typeface="BiauKai"/>
          </a:endParaRPr>
        </a:p>
        <a:p>
          <a:pPr algn="l">
            <a:lnSpc>
              <a:spcPct val="90000"/>
            </a:lnSpc>
          </a:pPr>
          <a:r>
            <a:rPr lang="zh-TW" altLang="en-US" sz="2000" dirty="0">
              <a:latin typeface="標楷體" pitchFamily="65" charset="-120"/>
              <a:ea typeface="標楷體" pitchFamily="65" charset="-120"/>
              <a:cs typeface="BiauKai"/>
            </a:rPr>
            <a:t>研究者無法操作、控制或測量</a:t>
          </a:r>
        </a:p>
        <a:p>
          <a:pPr algn="l">
            <a:lnSpc>
              <a:spcPct val="90000"/>
            </a:lnSpc>
          </a:pPr>
          <a:endParaRPr lang="zh-TW" altLang="en-US" sz="2000" dirty="0">
            <a:latin typeface="標楷體" pitchFamily="65" charset="-120"/>
            <a:ea typeface="標楷體" pitchFamily="65" charset="-120"/>
            <a:cs typeface="BiauKai"/>
          </a:endParaRPr>
        </a:p>
        <a:p>
          <a:pPr algn="l">
            <a:lnSpc>
              <a:spcPct val="90000"/>
            </a:lnSpc>
          </a:pPr>
          <a:endParaRPr lang="zh-TW" altLang="en-US" sz="2000" dirty="0">
            <a:latin typeface="標楷體" pitchFamily="65" charset="-120"/>
            <a:ea typeface="標楷體" pitchFamily="65" charset="-120"/>
            <a:cs typeface="BiauKai"/>
          </a:endParaRPr>
        </a:p>
      </dgm:t>
    </dgm:pt>
    <dgm:pt modelId="{1EB1DE9E-6782-3748-86CA-649E620C0223}" type="parTrans" cxnId="{A5E991EA-BD7D-A54A-9975-237782ED687A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EB8E898B-893C-934F-8E7F-F728971FEFCE}" type="sibTrans" cxnId="{A5E991EA-BD7D-A54A-9975-237782ED687A}">
      <dgm:prSet/>
      <dgm:spPr/>
      <dgm:t>
        <a:bodyPr/>
        <a:lstStyle/>
        <a:p>
          <a:endParaRPr lang="zh-TW" altLang="en-US">
            <a:latin typeface="標楷體" pitchFamily="65" charset="-120"/>
            <a:ea typeface="標楷體" pitchFamily="65" charset="-120"/>
          </a:endParaRPr>
        </a:p>
      </dgm:t>
    </dgm:pt>
    <dgm:pt modelId="{2144F29F-83ED-9A44-9FD4-22652B5C5405}" type="pres">
      <dgm:prSet presAssocID="{8FD53C06-DF6B-8643-ABEF-7F616C4E8819}" presName="diagram" presStyleCnt="0">
        <dgm:presLayoutVars>
          <dgm:dir/>
          <dgm:resizeHandles val="exact"/>
        </dgm:presLayoutVars>
      </dgm:prSet>
      <dgm:spPr/>
    </dgm:pt>
    <dgm:pt modelId="{ECB64579-6CAD-4D4D-9ECA-7799972909E4}" type="pres">
      <dgm:prSet presAssocID="{F18CE7D9-872E-F84E-BE48-321D1F99D64A}" presName="node" presStyleLbl="node1" presStyleIdx="0" presStyleCnt="2" custScaleY="217940">
        <dgm:presLayoutVars>
          <dgm:bulletEnabled val="1"/>
        </dgm:presLayoutVars>
      </dgm:prSet>
      <dgm:spPr/>
    </dgm:pt>
    <dgm:pt modelId="{A3119D88-5310-6C45-8D9C-858E4716C935}" type="pres">
      <dgm:prSet presAssocID="{F997620C-C1AE-174D-BBC9-D9D37D482C51}" presName="sibTrans" presStyleCnt="0"/>
      <dgm:spPr/>
    </dgm:pt>
    <dgm:pt modelId="{15A1F576-05D0-2F4E-AF05-3F128D813792}" type="pres">
      <dgm:prSet presAssocID="{4A722ADB-7042-284B-9AA1-46ECB33CC063}" presName="node" presStyleLbl="node1" presStyleIdx="1" presStyleCnt="2" custScaleY="218163">
        <dgm:presLayoutVars>
          <dgm:bulletEnabled val="1"/>
        </dgm:presLayoutVars>
      </dgm:prSet>
      <dgm:spPr/>
    </dgm:pt>
  </dgm:ptLst>
  <dgm:cxnLst>
    <dgm:cxn modelId="{44E4F47B-5C83-4C50-86DE-C2808C84233E}" type="presOf" srcId="{8FD53C06-DF6B-8643-ABEF-7F616C4E8819}" destId="{2144F29F-83ED-9A44-9FD4-22652B5C5405}" srcOrd="0" destOrd="0" presId="urn:microsoft.com/office/officeart/2005/8/layout/default#1"/>
    <dgm:cxn modelId="{285DDCBC-0F5F-46FE-962E-2E43156373F3}" type="presOf" srcId="{4A722ADB-7042-284B-9AA1-46ECB33CC063}" destId="{15A1F576-05D0-2F4E-AF05-3F128D813792}" srcOrd="0" destOrd="0" presId="urn:microsoft.com/office/officeart/2005/8/layout/default#1"/>
    <dgm:cxn modelId="{467289C5-8B21-5646-870C-E1AC6C434387}" srcId="{8FD53C06-DF6B-8643-ABEF-7F616C4E8819}" destId="{F18CE7D9-872E-F84E-BE48-321D1F99D64A}" srcOrd="0" destOrd="0" parTransId="{88868E31-F765-C24D-971C-12305E6295B7}" sibTransId="{F997620C-C1AE-174D-BBC9-D9D37D482C51}"/>
    <dgm:cxn modelId="{A5E991EA-BD7D-A54A-9975-237782ED687A}" srcId="{8FD53C06-DF6B-8643-ABEF-7F616C4E8819}" destId="{4A722ADB-7042-284B-9AA1-46ECB33CC063}" srcOrd="1" destOrd="0" parTransId="{1EB1DE9E-6782-3748-86CA-649E620C0223}" sibTransId="{EB8E898B-893C-934F-8E7F-F728971FEFCE}"/>
    <dgm:cxn modelId="{1FE140F6-049C-4770-842E-A832D4CD8D40}" type="presOf" srcId="{F18CE7D9-872E-F84E-BE48-321D1F99D64A}" destId="{ECB64579-6CAD-4D4D-9ECA-7799972909E4}" srcOrd="0" destOrd="0" presId="urn:microsoft.com/office/officeart/2005/8/layout/default#1"/>
    <dgm:cxn modelId="{C4A8B505-F2E1-4539-B7A7-647F3B6CD759}" type="presParOf" srcId="{2144F29F-83ED-9A44-9FD4-22652B5C5405}" destId="{ECB64579-6CAD-4D4D-9ECA-7799972909E4}" srcOrd="0" destOrd="0" presId="urn:microsoft.com/office/officeart/2005/8/layout/default#1"/>
    <dgm:cxn modelId="{2B4BC4FD-84C7-4A72-8122-AA9A2AB59EE5}" type="presParOf" srcId="{2144F29F-83ED-9A44-9FD4-22652B5C5405}" destId="{A3119D88-5310-6C45-8D9C-858E4716C935}" srcOrd="1" destOrd="0" presId="urn:microsoft.com/office/officeart/2005/8/layout/default#1"/>
    <dgm:cxn modelId="{FD62688A-53AE-4AE0-949C-3F89AAA46EB2}" type="presParOf" srcId="{2144F29F-83ED-9A44-9FD4-22652B5C5405}" destId="{15A1F576-05D0-2F4E-AF05-3F128D813792}" srcOrd="2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F21BFE-D638-404E-A8A9-AC063E3DD27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zh-TW" altLang="en-US"/>
        </a:p>
      </dgm:t>
    </dgm:pt>
    <dgm:pt modelId="{C1F97DA6-0CA9-4936-8A8F-9DB923E69441}">
      <dgm:prSet phldrT="[文字]" custT="1"/>
      <dgm:spPr>
        <a:solidFill>
          <a:schemeClr val="tx1">
            <a:lumMod val="75000"/>
            <a:lumOff val="25000"/>
          </a:schemeClr>
        </a:solidFill>
      </dgm:spPr>
      <dgm:t>
        <a:bodyPr vert="vert"/>
        <a:lstStyle/>
        <a:p>
          <a:r>
            <a:rPr lang="zh-TW" altLang="en-US" sz="2000" b="1" dirty="0">
              <a:solidFill>
                <a:schemeClr val="bg1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rPr>
            <a:t>研究設計種類</a:t>
          </a:r>
        </a:p>
      </dgm:t>
    </dgm:pt>
    <dgm:pt modelId="{855E1D28-DD5D-40AC-B8CC-6453C1702D7B}" type="parTrans" cxnId="{6E7D5CD9-8456-4F77-958E-471BB0E4A442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1FE675DA-054A-410A-BDD8-746D452C31D9}" type="sibTrans" cxnId="{6E7D5CD9-8456-4F77-958E-471BB0E4A442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4E136733-F0C1-4616-810F-3EAF4D5C48B7}" type="asst">
      <dgm:prSet phldrT="[文字]" custT="1"/>
      <dgm:spPr/>
      <dgm:t>
        <a:bodyPr/>
        <a:lstStyle/>
        <a:p>
          <a:pPr algn="ctr"/>
          <a:r>
            <a:rPr lang="en-US" altLang="zh-TW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1</a:t>
          </a:r>
          <a:r>
            <a:rPr lang="zh-TW" altLang="en-US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次</a:t>
          </a:r>
        </a:p>
      </dgm:t>
    </dgm:pt>
    <dgm:pt modelId="{A508E768-93C7-45EC-B40D-F94A098640B1}" type="parTrans" cxnId="{FC191854-1FBD-4A4D-868B-EF890CEBF0CA}">
      <dgm:prSet/>
      <dgm:spPr/>
      <dgm:t>
        <a:bodyPr/>
        <a:lstStyle/>
        <a:p>
          <a:endParaRPr lang="zh-TW" altLang="en-US" sz="2400" b="1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AFF6C7CD-5CA8-462A-9C72-8757C61665F7}" type="sibTrans" cxnId="{FC191854-1FBD-4A4D-868B-EF890CEBF0CA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2BD48C26-7E1F-4426-9079-C7DB92F50FA7}">
      <dgm:prSet phldrT="[文字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TW" altLang="en-US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接觸次數</a:t>
          </a:r>
        </a:p>
      </dgm:t>
    </dgm:pt>
    <dgm:pt modelId="{CE42E73E-EEF9-4002-9A39-8BE1714CF933}" type="parTrans" cxnId="{82040177-47AD-4854-9BCF-D600084C5E8A}">
      <dgm:prSet/>
      <dgm:spPr/>
      <dgm:t>
        <a:bodyPr/>
        <a:lstStyle/>
        <a:p>
          <a:endParaRPr lang="zh-TW" altLang="en-US" sz="2400" b="1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B3A90EE1-EE5A-4FCE-93B7-F6DC9857E39E}" type="sibTrans" cxnId="{82040177-47AD-4854-9BCF-D600084C5E8A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B78F0716-A6B9-477B-9ECB-2D19F5276A62}">
      <dgm:prSet phldrT="[文字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TW" altLang="en-US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參考期間</a:t>
          </a:r>
        </a:p>
      </dgm:t>
    </dgm:pt>
    <dgm:pt modelId="{7A59BAF4-C57F-4048-8E89-607F73B2BBD6}" type="parTrans" cxnId="{1A924979-78E6-4A56-B98F-EBA3E9DFEF80}">
      <dgm:prSet/>
      <dgm:spPr/>
      <dgm:t>
        <a:bodyPr/>
        <a:lstStyle/>
        <a:p>
          <a:endParaRPr lang="zh-TW" altLang="en-US" sz="2400" b="1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FB70D62F-A72E-4968-918D-E836A5110757}" type="sibTrans" cxnId="{1A924979-78E6-4A56-B98F-EBA3E9DFEF80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8E7EDF0E-68A7-4B3C-A1FB-945B6AED7AFD}" type="asst">
      <dgm:prSet phldrT="[文字]" custT="1"/>
      <dgm:spPr/>
      <dgm:t>
        <a:bodyPr/>
        <a:lstStyle/>
        <a:p>
          <a:pPr algn="ctr"/>
          <a:r>
            <a:rPr lang="en-US" altLang="zh-TW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2</a:t>
          </a:r>
          <a:r>
            <a:rPr lang="zh-TW" altLang="en-US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次</a:t>
          </a:r>
        </a:p>
      </dgm:t>
    </dgm:pt>
    <dgm:pt modelId="{6E45851C-B1CF-4656-AD9E-079BB87DBD41}" type="parTrans" cxnId="{4BE1E441-7CDF-47EA-97D0-F7FCFA7499AC}">
      <dgm:prSet/>
      <dgm:spPr/>
      <dgm:t>
        <a:bodyPr/>
        <a:lstStyle/>
        <a:p>
          <a:endParaRPr lang="zh-TW" altLang="en-US" sz="2400" b="1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E2707AE1-FCCD-42FF-8130-09E7FA23DD21}" type="sibTrans" cxnId="{4BE1E441-7CDF-47EA-97D0-F7FCFA7499AC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19210F18-E57F-4324-AFB3-8A6053A1CE69}">
      <dgm:prSet phldrT="[文字]" custT="1"/>
      <dgm:spPr/>
      <dgm:t>
        <a:bodyPr/>
        <a:lstStyle/>
        <a:p>
          <a:pPr algn="l"/>
          <a:r>
            <a:rPr lang="zh-TW" altLang="en-US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回溯性研究 </a:t>
          </a:r>
          <a:r>
            <a:rPr lang="en-US" altLang="zh-TW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(retrospective study)</a:t>
          </a:r>
          <a:endParaRPr lang="zh-TW" altLang="en-US" sz="2000" b="1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49AE93F0-1038-44D4-A5C1-80819887EB55}" type="parTrans" cxnId="{A594760A-4969-446F-A06C-5EA6C5C6A3D9}">
      <dgm:prSet/>
      <dgm:spPr/>
      <dgm:t>
        <a:bodyPr/>
        <a:lstStyle/>
        <a:p>
          <a:endParaRPr lang="zh-TW" altLang="en-US" sz="2400" b="1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C2EA9724-D18D-40A6-93B2-603C85A2D1CE}" type="sibTrans" cxnId="{A594760A-4969-446F-A06C-5EA6C5C6A3D9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F0E5D82A-52D6-4299-B12E-800768A2CBF4}">
      <dgm:prSet phldrT="[文字]" custT="1"/>
      <dgm:spPr/>
      <dgm:t>
        <a:bodyPr/>
        <a:lstStyle/>
        <a:p>
          <a:pPr algn="l"/>
          <a:r>
            <a:rPr lang="zh-TW" altLang="en-US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回溯－前瞻研究 </a:t>
          </a:r>
          <a:r>
            <a:rPr lang="en-US" altLang="zh-TW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(retrospective-prospective study)</a:t>
          </a:r>
          <a:endParaRPr lang="zh-TW" altLang="en-US" sz="2000" b="1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8BEB00C1-B2B3-42CB-880F-8D13E9764B0C}" type="parTrans" cxnId="{6AB6C1F3-E5ED-43DC-8792-3B62C4ADC073}">
      <dgm:prSet/>
      <dgm:spPr/>
      <dgm:t>
        <a:bodyPr/>
        <a:lstStyle/>
        <a:p>
          <a:endParaRPr lang="zh-TW" altLang="en-US" sz="2400" b="1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CAFCA094-2254-43E9-A31D-1F0665A5FEFF}" type="sibTrans" cxnId="{6AB6C1F3-E5ED-43DC-8792-3B62C4ADC073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EBBCF87F-335F-4F88-A32E-CCD258284756}">
      <dgm:prSet phldrT="[文字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TW" altLang="en-US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調查本質</a:t>
          </a:r>
        </a:p>
      </dgm:t>
    </dgm:pt>
    <dgm:pt modelId="{99C5B339-16E9-4424-ABAB-2BC1144F1484}" type="parTrans" cxnId="{072993FB-3A8A-45B2-A991-B01D59D4D83D}">
      <dgm:prSet/>
      <dgm:spPr/>
      <dgm:t>
        <a:bodyPr/>
        <a:lstStyle/>
        <a:p>
          <a:endParaRPr lang="zh-TW" altLang="en-US" sz="2400" b="1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854F7E6A-D6B8-43CF-9593-0BFBD721F01A}" type="sibTrans" cxnId="{072993FB-3A8A-45B2-A991-B01D59D4D83D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9195E902-10D3-4F20-8C44-601B1FFA736E}">
      <dgm:prSet phldrT="[文字]" custT="1"/>
      <dgm:spPr/>
      <dgm:t>
        <a:bodyPr/>
        <a:lstStyle/>
        <a:p>
          <a:pPr algn="l"/>
          <a:r>
            <a:rPr lang="zh-TW" altLang="en-US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實驗研究 </a:t>
          </a:r>
          <a:r>
            <a:rPr lang="en-US" altLang="zh-TW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(experimental study)</a:t>
          </a:r>
          <a:endParaRPr lang="zh-TW" altLang="en-US" sz="2000" b="1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0629B69D-C601-4231-B02A-73337FD73616}" type="parTrans" cxnId="{4E9DE2D0-035E-48B8-8E7B-406BE1B95719}">
      <dgm:prSet/>
      <dgm:spPr/>
      <dgm:t>
        <a:bodyPr/>
        <a:lstStyle/>
        <a:p>
          <a:endParaRPr lang="zh-TW" altLang="en-US" sz="2400" b="1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E4DE673D-569C-406C-BA0A-15A73BD40BBA}" type="sibTrans" cxnId="{4E9DE2D0-035E-48B8-8E7B-406BE1B95719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222EAB86-56AB-4C0A-8D1A-598BEE08C9E2}">
      <dgm:prSet phldrT="[文字]" custT="1"/>
      <dgm:spPr/>
      <dgm:t>
        <a:bodyPr/>
        <a:lstStyle/>
        <a:p>
          <a:pPr algn="l"/>
          <a:r>
            <a:rPr lang="zh-TW" altLang="en-US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非實驗研究 </a:t>
          </a:r>
          <a:r>
            <a:rPr lang="en-US" altLang="zh-TW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(non-experimental study)</a:t>
          </a:r>
          <a:endParaRPr lang="zh-TW" altLang="en-US" sz="2000" b="1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990832E0-49A0-487F-8148-7DDC3749A5BF}" type="parTrans" cxnId="{29CB9CDF-0710-4B7A-9F6A-D5851056195B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FBD9F046-EEDA-4CF5-9074-8CD920661C30}" type="sibTrans" cxnId="{29CB9CDF-0710-4B7A-9F6A-D5851056195B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83DF3DF5-A603-4F24-A8DB-0E9C86B17CD0}">
      <dgm:prSet phldrT="[文字]" custT="1"/>
      <dgm:spPr/>
      <dgm:t>
        <a:bodyPr/>
        <a:lstStyle/>
        <a:p>
          <a:pPr algn="l"/>
          <a:r>
            <a:rPr lang="zh-TW" altLang="en-US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半實驗研究 </a:t>
          </a:r>
          <a:r>
            <a:rPr lang="en-US" altLang="zh-TW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(semi-experimental study)</a:t>
          </a:r>
          <a:endParaRPr lang="zh-TW" altLang="en-US" sz="2000" b="1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AE6A60A9-CB00-433E-A318-309C24829322}" type="parTrans" cxnId="{CE8FB274-463F-4AA0-B91E-76BBA25EFA82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B94EF7CA-7B48-4764-8DBD-534B8FCBB169}" type="sibTrans" cxnId="{CE8FB274-463F-4AA0-B91E-76BBA25EFA82}">
      <dgm:prSet/>
      <dgm:spPr/>
      <dgm:t>
        <a:bodyPr/>
        <a:lstStyle/>
        <a:p>
          <a:endParaRPr lang="zh-TW" altLang="en-US">
            <a:latin typeface="Times New Roman" pitchFamily="18" charset="0"/>
            <a:cs typeface="Times New Roman" pitchFamily="18" charset="0"/>
          </a:endParaRPr>
        </a:p>
      </dgm:t>
    </dgm:pt>
    <dgm:pt modelId="{51501A46-E380-4E47-B89C-842C13078004}" type="asst">
      <dgm:prSet phldrT="[文字]" custT="1"/>
      <dgm:spPr/>
      <dgm:t>
        <a:bodyPr/>
        <a:lstStyle/>
        <a:p>
          <a:pPr algn="ctr"/>
          <a:r>
            <a:rPr lang="en-US" altLang="zh-TW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3</a:t>
          </a:r>
          <a:r>
            <a:rPr lang="zh-TW" altLang="en-US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或</a:t>
          </a:r>
          <a:r>
            <a:rPr lang="en-US" altLang="zh-TW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3</a:t>
          </a:r>
          <a:r>
            <a:rPr lang="zh-TW" altLang="en-US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次以上</a:t>
          </a:r>
        </a:p>
      </dgm:t>
    </dgm:pt>
    <dgm:pt modelId="{578FA946-F109-4088-BCF1-5D379E909579}" type="parTrans" cxnId="{1F46CFF3-8117-41C2-90A7-7D6BF80B8D10}">
      <dgm:prSet/>
      <dgm:spPr/>
      <dgm:t>
        <a:bodyPr/>
        <a:lstStyle/>
        <a:p>
          <a:endParaRPr lang="zh-TW" altLang="en-US"/>
        </a:p>
      </dgm:t>
    </dgm:pt>
    <dgm:pt modelId="{AB8C02B0-A687-497B-A395-F359D1050D99}" type="sibTrans" cxnId="{1F46CFF3-8117-41C2-90A7-7D6BF80B8D10}">
      <dgm:prSet/>
      <dgm:spPr/>
      <dgm:t>
        <a:bodyPr/>
        <a:lstStyle/>
        <a:p>
          <a:endParaRPr lang="zh-TW" altLang="en-US"/>
        </a:p>
      </dgm:t>
    </dgm:pt>
    <dgm:pt modelId="{BFAA4907-910F-4977-823F-D30312E61C52}" type="asst">
      <dgm:prSet phldrT="[文字]" custT="1"/>
      <dgm:spPr/>
      <dgm:t>
        <a:bodyPr/>
        <a:lstStyle/>
        <a:p>
          <a:pPr algn="l"/>
          <a:r>
            <a:rPr lang="zh-TW" altLang="en-US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橫斷面研究 </a:t>
          </a:r>
          <a:r>
            <a:rPr lang="en-US" altLang="zh-TW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(cross-sectional study)</a:t>
          </a:r>
          <a:endParaRPr lang="zh-TW" altLang="en-US" sz="2000" b="1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BA65A0F5-D097-4837-8201-549F917C07AF}" type="parTrans" cxnId="{7CEEA3DB-310C-4B9F-89D3-EC3D6AD8FE81}">
      <dgm:prSet/>
      <dgm:spPr/>
      <dgm:t>
        <a:bodyPr/>
        <a:lstStyle/>
        <a:p>
          <a:endParaRPr lang="zh-TW" altLang="en-US"/>
        </a:p>
      </dgm:t>
    </dgm:pt>
    <dgm:pt modelId="{28AD27F7-3374-4C98-AF3D-76DBDE2FBF3A}" type="sibTrans" cxnId="{7CEEA3DB-310C-4B9F-89D3-EC3D6AD8FE81}">
      <dgm:prSet/>
      <dgm:spPr/>
      <dgm:t>
        <a:bodyPr/>
        <a:lstStyle/>
        <a:p>
          <a:endParaRPr lang="zh-TW" altLang="en-US"/>
        </a:p>
      </dgm:t>
    </dgm:pt>
    <dgm:pt modelId="{CD6B122A-4150-48C8-B141-229F13071569}" type="asst">
      <dgm:prSet phldrT="[文字]" custT="1"/>
      <dgm:spPr/>
      <dgm:t>
        <a:bodyPr/>
        <a:lstStyle/>
        <a:p>
          <a:pPr algn="l"/>
          <a:r>
            <a:rPr lang="zh-TW" altLang="en-US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事前事後研究 </a:t>
          </a:r>
          <a:r>
            <a:rPr lang="en-US" altLang="zh-TW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(before-and-after study)</a:t>
          </a:r>
          <a:endParaRPr lang="zh-TW" altLang="en-US" sz="2000" b="1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C12A47DD-D3FE-484E-BF18-35C3FAD0FFB3}" type="parTrans" cxnId="{38280CF6-A148-48F3-AD21-DBD4F426FCDC}">
      <dgm:prSet/>
      <dgm:spPr/>
      <dgm:t>
        <a:bodyPr/>
        <a:lstStyle/>
        <a:p>
          <a:endParaRPr lang="zh-TW" altLang="en-US"/>
        </a:p>
      </dgm:t>
    </dgm:pt>
    <dgm:pt modelId="{DE15EEFA-8AEF-4860-94C5-47EE5D71FB2C}" type="sibTrans" cxnId="{38280CF6-A148-48F3-AD21-DBD4F426FCDC}">
      <dgm:prSet/>
      <dgm:spPr/>
      <dgm:t>
        <a:bodyPr/>
        <a:lstStyle/>
        <a:p>
          <a:endParaRPr lang="zh-TW" altLang="en-US"/>
        </a:p>
      </dgm:t>
    </dgm:pt>
    <dgm:pt modelId="{B0E993A2-D7C9-4DE8-BE90-898BE7A8A797}" type="asst">
      <dgm:prSet phldrT="[文字]" custT="1"/>
      <dgm:spPr/>
      <dgm:t>
        <a:bodyPr/>
        <a:lstStyle/>
        <a:p>
          <a:pPr algn="l"/>
          <a:r>
            <a:rPr lang="zh-TW" altLang="en-US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縱貫式研究 </a:t>
          </a:r>
          <a:r>
            <a:rPr lang="en-US" altLang="zh-TW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(longitudinal study)</a:t>
          </a:r>
          <a:endParaRPr lang="zh-TW" altLang="en-US" sz="2000" b="1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039BC94E-C032-425C-BAD8-25D2080608D2}" type="parTrans" cxnId="{C9B11102-FFCD-4A27-BA0E-BCBC6D34F548}">
      <dgm:prSet/>
      <dgm:spPr/>
      <dgm:t>
        <a:bodyPr/>
        <a:lstStyle/>
        <a:p>
          <a:endParaRPr lang="zh-TW" altLang="en-US"/>
        </a:p>
      </dgm:t>
    </dgm:pt>
    <dgm:pt modelId="{07179FE2-BEE1-440E-8AA7-272A22A1A262}" type="sibTrans" cxnId="{C9B11102-FFCD-4A27-BA0E-BCBC6D34F548}">
      <dgm:prSet/>
      <dgm:spPr/>
      <dgm:t>
        <a:bodyPr/>
        <a:lstStyle/>
        <a:p>
          <a:endParaRPr lang="zh-TW" altLang="en-US"/>
        </a:p>
      </dgm:t>
    </dgm:pt>
    <dgm:pt modelId="{78D85B6F-F612-4046-9059-4C0B14E794CF}">
      <dgm:prSet phldrT="[文字]" custT="1"/>
      <dgm:spPr/>
      <dgm:t>
        <a:bodyPr/>
        <a:lstStyle/>
        <a:p>
          <a:pPr algn="l"/>
          <a:r>
            <a:rPr lang="zh-TW" altLang="en-US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前瞻性研究 </a:t>
          </a:r>
          <a:r>
            <a:rPr lang="en-US" altLang="zh-TW" sz="2000" b="1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(prospective study)</a:t>
          </a:r>
          <a:endParaRPr lang="zh-TW" altLang="en-US" sz="2000" b="1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gm:t>
    </dgm:pt>
    <dgm:pt modelId="{1C7AA0A4-88FA-4A3F-AC66-262C8251BE62}" type="parTrans" cxnId="{C61E3087-90FE-4035-A010-8092461717BD}">
      <dgm:prSet/>
      <dgm:spPr/>
      <dgm:t>
        <a:bodyPr/>
        <a:lstStyle/>
        <a:p>
          <a:endParaRPr lang="zh-TW" altLang="en-US"/>
        </a:p>
      </dgm:t>
    </dgm:pt>
    <dgm:pt modelId="{48AC6103-564B-4659-AF4D-930D45C209A4}" type="sibTrans" cxnId="{C61E3087-90FE-4035-A010-8092461717BD}">
      <dgm:prSet/>
      <dgm:spPr/>
      <dgm:t>
        <a:bodyPr/>
        <a:lstStyle/>
        <a:p>
          <a:endParaRPr lang="zh-TW" altLang="en-US"/>
        </a:p>
      </dgm:t>
    </dgm:pt>
    <dgm:pt modelId="{64FD3A13-CBFE-47DD-82D1-559F3559A8A2}" type="pres">
      <dgm:prSet presAssocID="{43F21BFE-D638-404E-A8A9-AC063E3DD27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05ACD7A-3683-4A91-8441-E4FB1FCF594A}" type="pres">
      <dgm:prSet presAssocID="{C1F97DA6-0CA9-4936-8A8F-9DB923E69441}" presName="root1" presStyleCnt="0"/>
      <dgm:spPr/>
    </dgm:pt>
    <dgm:pt modelId="{180BD55A-963D-4234-8AC0-000D7483AB3C}" type="pres">
      <dgm:prSet presAssocID="{C1F97DA6-0CA9-4936-8A8F-9DB923E69441}" presName="LevelOneTextNode" presStyleLbl="node0" presStyleIdx="0" presStyleCnt="1" custScaleY="131193">
        <dgm:presLayoutVars>
          <dgm:chPref val="3"/>
        </dgm:presLayoutVars>
      </dgm:prSet>
      <dgm:spPr/>
    </dgm:pt>
    <dgm:pt modelId="{AEE7377A-F7CF-462F-8485-CC145C60ED05}" type="pres">
      <dgm:prSet presAssocID="{C1F97DA6-0CA9-4936-8A8F-9DB923E69441}" presName="level2hierChild" presStyleCnt="0"/>
      <dgm:spPr/>
    </dgm:pt>
    <dgm:pt modelId="{3B496A54-1317-4469-B9FF-391C85B3229E}" type="pres">
      <dgm:prSet presAssocID="{CE42E73E-EEF9-4002-9A39-8BE1714CF933}" presName="conn2-1" presStyleLbl="parChTrans1D2" presStyleIdx="0" presStyleCnt="3"/>
      <dgm:spPr/>
    </dgm:pt>
    <dgm:pt modelId="{AAB93A85-DA37-44D6-B715-DD808FD1C9B0}" type="pres">
      <dgm:prSet presAssocID="{CE42E73E-EEF9-4002-9A39-8BE1714CF933}" presName="connTx" presStyleLbl="parChTrans1D2" presStyleIdx="0" presStyleCnt="3"/>
      <dgm:spPr/>
    </dgm:pt>
    <dgm:pt modelId="{EAB82F1F-8BF3-4BA6-848D-FBE2353C34D0}" type="pres">
      <dgm:prSet presAssocID="{2BD48C26-7E1F-4426-9079-C7DB92F50FA7}" presName="root2" presStyleCnt="0"/>
      <dgm:spPr/>
    </dgm:pt>
    <dgm:pt modelId="{C02D028D-4509-4171-B498-83546874AC0C}" type="pres">
      <dgm:prSet presAssocID="{2BD48C26-7E1F-4426-9079-C7DB92F50FA7}" presName="LevelTwoTextNode" presStyleLbl="node2" presStyleIdx="0" presStyleCnt="3" custScaleX="154089">
        <dgm:presLayoutVars>
          <dgm:chPref val="3"/>
        </dgm:presLayoutVars>
      </dgm:prSet>
      <dgm:spPr/>
    </dgm:pt>
    <dgm:pt modelId="{2B0BC492-1568-47D0-ABB8-C23ECD349A1C}" type="pres">
      <dgm:prSet presAssocID="{2BD48C26-7E1F-4426-9079-C7DB92F50FA7}" presName="level3hierChild" presStyleCnt="0"/>
      <dgm:spPr/>
    </dgm:pt>
    <dgm:pt modelId="{19D862D9-7554-49A4-B3C5-D85440AADDBA}" type="pres">
      <dgm:prSet presAssocID="{A508E768-93C7-45EC-B40D-F94A098640B1}" presName="conn2-1" presStyleLbl="parChTrans1D3" presStyleIdx="0" presStyleCnt="9"/>
      <dgm:spPr/>
    </dgm:pt>
    <dgm:pt modelId="{5594710B-0553-417C-B0CF-DA478E35C5BE}" type="pres">
      <dgm:prSet presAssocID="{A508E768-93C7-45EC-B40D-F94A098640B1}" presName="connTx" presStyleLbl="parChTrans1D3" presStyleIdx="0" presStyleCnt="9"/>
      <dgm:spPr/>
    </dgm:pt>
    <dgm:pt modelId="{EFB43474-6504-4FC4-9E46-4702E0639923}" type="pres">
      <dgm:prSet presAssocID="{4E136733-F0C1-4616-810F-3EAF4D5C48B7}" presName="root2" presStyleCnt="0"/>
      <dgm:spPr/>
    </dgm:pt>
    <dgm:pt modelId="{41560561-813F-4005-823D-6EB8409F049E}" type="pres">
      <dgm:prSet presAssocID="{4E136733-F0C1-4616-810F-3EAF4D5C48B7}" presName="LevelTwoTextNode" presStyleLbl="asst2" presStyleIdx="0" presStyleCnt="6" custScaleX="124429">
        <dgm:presLayoutVars>
          <dgm:chPref val="3"/>
        </dgm:presLayoutVars>
      </dgm:prSet>
      <dgm:spPr/>
    </dgm:pt>
    <dgm:pt modelId="{9A3439DD-9708-45CA-BACD-CBD2482DA467}" type="pres">
      <dgm:prSet presAssocID="{4E136733-F0C1-4616-810F-3EAF4D5C48B7}" presName="level3hierChild" presStyleCnt="0"/>
      <dgm:spPr/>
    </dgm:pt>
    <dgm:pt modelId="{6E6A2820-4914-4149-AC82-C3D89CD2FCD5}" type="pres">
      <dgm:prSet presAssocID="{BA65A0F5-D097-4837-8201-549F917C07AF}" presName="conn2-1" presStyleLbl="parChTrans1D4" presStyleIdx="0" presStyleCnt="3"/>
      <dgm:spPr/>
    </dgm:pt>
    <dgm:pt modelId="{CEA84B3F-D7CA-40FB-85B6-244164BFDDF3}" type="pres">
      <dgm:prSet presAssocID="{BA65A0F5-D097-4837-8201-549F917C07AF}" presName="connTx" presStyleLbl="parChTrans1D4" presStyleIdx="0" presStyleCnt="3"/>
      <dgm:spPr/>
    </dgm:pt>
    <dgm:pt modelId="{29238999-7913-4128-87C9-C67312ED0879}" type="pres">
      <dgm:prSet presAssocID="{BFAA4907-910F-4977-823F-D30312E61C52}" presName="root2" presStyleCnt="0"/>
      <dgm:spPr/>
    </dgm:pt>
    <dgm:pt modelId="{99FAB122-F30A-4E90-88ED-2894EA738213}" type="pres">
      <dgm:prSet presAssocID="{BFAA4907-910F-4977-823F-D30312E61C52}" presName="LevelTwoTextNode" presStyleLbl="asst2" presStyleIdx="1" presStyleCnt="6" custScaleX="316703">
        <dgm:presLayoutVars>
          <dgm:chPref val="3"/>
        </dgm:presLayoutVars>
      </dgm:prSet>
      <dgm:spPr/>
    </dgm:pt>
    <dgm:pt modelId="{A26ADEB6-1D2C-42A6-B68A-A28FD1EDC425}" type="pres">
      <dgm:prSet presAssocID="{BFAA4907-910F-4977-823F-D30312E61C52}" presName="level3hierChild" presStyleCnt="0"/>
      <dgm:spPr/>
    </dgm:pt>
    <dgm:pt modelId="{C1C4EA47-2CEC-4761-8579-B848C799B0F5}" type="pres">
      <dgm:prSet presAssocID="{6E45851C-B1CF-4656-AD9E-079BB87DBD41}" presName="conn2-1" presStyleLbl="parChTrans1D3" presStyleIdx="1" presStyleCnt="9"/>
      <dgm:spPr/>
    </dgm:pt>
    <dgm:pt modelId="{6B7172BC-5343-45B7-81D3-FAA015AD3AB6}" type="pres">
      <dgm:prSet presAssocID="{6E45851C-B1CF-4656-AD9E-079BB87DBD41}" presName="connTx" presStyleLbl="parChTrans1D3" presStyleIdx="1" presStyleCnt="9"/>
      <dgm:spPr/>
    </dgm:pt>
    <dgm:pt modelId="{F610D5B8-86E7-495E-B05E-759C48C33372}" type="pres">
      <dgm:prSet presAssocID="{8E7EDF0E-68A7-4B3C-A1FB-945B6AED7AFD}" presName="root2" presStyleCnt="0"/>
      <dgm:spPr/>
    </dgm:pt>
    <dgm:pt modelId="{74251622-B12D-4B8C-A285-490A008E722E}" type="pres">
      <dgm:prSet presAssocID="{8E7EDF0E-68A7-4B3C-A1FB-945B6AED7AFD}" presName="LevelTwoTextNode" presStyleLbl="asst2" presStyleIdx="2" presStyleCnt="6" custScaleX="124429">
        <dgm:presLayoutVars>
          <dgm:chPref val="3"/>
        </dgm:presLayoutVars>
      </dgm:prSet>
      <dgm:spPr/>
    </dgm:pt>
    <dgm:pt modelId="{2FC108F9-94CC-44CF-978D-C3AB8219B9EB}" type="pres">
      <dgm:prSet presAssocID="{8E7EDF0E-68A7-4B3C-A1FB-945B6AED7AFD}" presName="level3hierChild" presStyleCnt="0"/>
      <dgm:spPr/>
    </dgm:pt>
    <dgm:pt modelId="{A629080F-04F3-4CE5-A10A-7E1ADE03E8EF}" type="pres">
      <dgm:prSet presAssocID="{C12A47DD-D3FE-484E-BF18-35C3FAD0FFB3}" presName="conn2-1" presStyleLbl="parChTrans1D4" presStyleIdx="1" presStyleCnt="3"/>
      <dgm:spPr/>
    </dgm:pt>
    <dgm:pt modelId="{DD1A6F10-9AA2-4D7E-AEAE-342964EB4CB5}" type="pres">
      <dgm:prSet presAssocID="{C12A47DD-D3FE-484E-BF18-35C3FAD0FFB3}" presName="connTx" presStyleLbl="parChTrans1D4" presStyleIdx="1" presStyleCnt="3"/>
      <dgm:spPr/>
    </dgm:pt>
    <dgm:pt modelId="{B959B81C-B8A8-4DAC-84D5-7102343A1356}" type="pres">
      <dgm:prSet presAssocID="{CD6B122A-4150-48C8-B141-229F13071569}" presName="root2" presStyleCnt="0"/>
      <dgm:spPr/>
    </dgm:pt>
    <dgm:pt modelId="{4179DF3A-14C0-4210-B20C-F53F318F9D7B}" type="pres">
      <dgm:prSet presAssocID="{CD6B122A-4150-48C8-B141-229F13071569}" presName="LevelTwoTextNode" presStyleLbl="asst2" presStyleIdx="3" presStyleCnt="6" custScaleX="316703">
        <dgm:presLayoutVars>
          <dgm:chPref val="3"/>
        </dgm:presLayoutVars>
      </dgm:prSet>
      <dgm:spPr/>
    </dgm:pt>
    <dgm:pt modelId="{4D91447A-144E-4AFA-84EA-4F10037FB04C}" type="pres">
      <dgm:prSet presAssocID="{CD6B122A-4150-48C8-B141-229F13071569}" presName="level3hierChild" presStyleCnt="0"/>
      <dgm:spPr/>
    </dgm:pt>
    <dgm:pt modelId="{33EB5375-C1ED-477A-BCCB-3F9860D3C8E0}" type="pres">
      <dgm:prSet presAssocID="{578FA946-F109-4088-BCF1-5D379E909579}" presName="conn2-1" presStyleLbl="parChTrans1D3" presStyleIdx="2" presStyleCnt="9"/>
      <dgm:spPr/>
    </dgm:pt>
    <dgm:pt modelId="{7463DD46-82C6-4BCF-B59D-2F0C7E16F414}" type="pres">
      <dgm:prSet presAssocID="{578FA946-F109-4088-BCF1-5D379E909579}" presName="connTx" presStyleLbl="parChTrans1D3" presStyleIdx="2" presStyleCnt="9"/>
      <dgm:spPr/>
    </dgm:pt>
    <dgm:pt modelId="{B1FA6C76-A04A-4F37-890D-211FF9CB9392}" type="pres">
      <dgm:prSet presAssocID="{51501A46-E380-4E47-B89C-842C13078004}" presName="root2" presStyleCnt="0"/>
      <dgm:spPr/>
    </dgm:pt>
    <dgm:pt modelId="{AB83C57C-126C-4A22-B39B-2643D41DBA09}" type="pres">
      <dgm:prSet presAssocID="{51501A46-E380-4E47-B89C-842C13078004}" presName="LevelTwoTextNode" presStyleLbl="asst2" presStyleIdx="4" presStyleCnt="6" custScaleX="124429">
        <dgm:presLayoutVars>
          <dgm:chPref val="3"/>
        </dgm:presLayoutVars>
      </dgm:prSet>
      <dgm:spPr/>
    </dgm:pt>
    <dgm:pt modelId="{DFBF17A4-B3E4-40BD-9B20-992DD64AF9A3}" type="pres">
      <dgm:prSet presAssocID="{51501A46-E380-4E47-B89C-842C13078004}" presName="level3hierChild" presStyleCnt="0"/>
      <dgm:spPr/>
    </dgm:pt>
    <dgm:pt modelId="{F2D10FF2-5C8A-4226-858C-A05B104511FF}" type="pres">
      <dgm:prSet presAssocID="{039BC94E-C032-425C-BAD8-25D2080608D2}" presName="conn2-1" presStyleLbl="parChTrans1D4" presStyleIdx="2" presStyleCnt="3"/>
      <dgm:spPr/>
    </dgm:pt>
    <dgm:pt modelId="{4C03E8E1-3458-47B1-BC1D-7F2F1A3FCAEA}" type="pres">
      <dgm:prSet presAssocID="{039BC94E-C032-425C-BAD8-25D2080608D2}" presName="connTx" presStyleLbl="parChTrans1D4" presStyleIdx="2" presStyleCnt="3"/>
      <dgm:spPr/>
    </dgm:pt>
    <dgm:pt modelId="{EE4BEB13-190C-483B-BA37-9BDDDFFCF39D}" type="pres">
      <dgm:prSet presAssocID="{B0E993A2-D7C9-4DE8-BE90-898BE7A8A797}" presName="root2" presStyleCnt="0"/>
      <dgm:spPr/>
    </dgm:pt>
    <dgm:pt modelId="{B17404A7-5426-459D-9BCF-E7575518BC7D}" type="pres">
      <dgm:prSet presAssocID="{B0E993A2-D7C9-4DE8-BE90-898BE7A8A797}" presName="LevelTwoTextNode" presStyleLbl="asst2" presStyleIdx="5" presStyleCnt="6" custScaleX="316703">
        <dgm:presLayoutVars>
          <dgm:chPref val="3"/>
        </dgm:presLayoutVars>
      </dgm:prSet>
      <dgm:spPr/>
    </dgm:pt>
    <dgm:pt modelId="{D2F2A622-9BCA-49D4-80EB-E5409C206360}" type="pres">
      <dgm:prSet presAssocID="{B0E993A2-D7C9-4DE8-BE90-898BE7A8A797}" presName="level3hierChild" presStyleCnt="0"/>
      <dgm:spPr/>
    </dgm:pt>
    <dgm:pt modelId="{FBAB3756-0E0B-4E2B-8C75-D6FCC84FE985}" type="pres">
      <dgm:prSet presAssocID="{7A59BAF4-C57F-4048-8E89-607F73B2BBD6}" presName="conn2-1" presStyleLbl="parChTrans1D2" presStyleIdx="1" presStyleCnt="3"/>
      <dgm:spPr/>
    </dgm:pt>
    <dgm:pt modelId="{FC6825E5-13F4-463F-B9D8-A1DE87DB4963}" type="pres">
      <dgm:prSet presAssocID="{7A59BAF4-C57F-4048-8E89-607F73B2BBD6}" presName="connTx" presStyleLbl="parChTrans1D2" presStyleIdx="1" presStyleCnt="3"/>
      <dgm:spPr/>
    </dgm:pt>
    <dgm:pt modelId="{A63ADBAB-5C78-434A-B137-EA844845D160}" type="pres">
      <dgm:prSet presAssocID="{B78F0716-A6B9-477B-9ECB-2D19F5276A62}" presName="root2" presStyleCnt="0"/>
      <dgm:spPr/>
    </dgm:pt>
    <dgm:pt modelId="{F0DD468D-C161-451E-880F-6436D0825D55}" type="pres">
      <dgm:prSet presAssocID="{B78F0716-A6B9-477B-9ECB-2D19F5276A62}" presName="LevelTwoTextNode" presStyleLbl="node2" presStyleIdx="1" presStyleCnt="3" custScaleX="154089">
        <dgm:presLayoutVars>
          <dgm:chPref val="3"/>
        </dgm:presLayoutVars>
      </dgm:prSet>
      <dgm:spPr/>
    </dgm:pt>
    <dgm:pt modelId="{C1B8262E-D9CF-45A7-AB8D-C201DA38B530}" type="pres">
      <dgm:prSet presAssocID="{B78F0716-A6B9-477B-9ECB-2D19F5276A62}" presName="level3hierChild" presStyleCnt="0"/>
      <dgm:spPr/>
    </dgm:pt>
    <dgm:pt modelId="{0D1EECCC-4598-4C20-A5D1-AB20AD21FE73}" type="pres">
      <dgm:prSet presAssocID="{49AE93F0-1038-44D4-A5C1-80819887EB55}" presName="conn2-1" presStyleLbl="parChTrans1D3" presStyleIdx="3" presStyleCnt="9"/>
      <dgm:spPr/>
    </dgm:pt>
    <dgm:pt modelId="{1818C7F4-2BAE-42FE-8FD2-AFECDF42696E}" type="pres">
      <dgm:prSet presAssocID="{49AE93F0-1038-44D4-A5C1-80819887EB55}" presName="connTx" presStyleLbl="parChTrans1D3" presStyleIdx="3" presStyleCnt="9"/>
      <dgm:spPr/>
    </dgm:pt>
    <dgm:pt modelId="{D85A5B5F-FEED-45D2-AD26-4CDAF3A257A5}" type="pres">
      <dgm:prSet presAssocID="{19210F18-E57F-4324-AFB3-8A6053A1CE69}" presName="root2" presStyleCnt="0"/>
      <dgm:spPr/>
    </dgm:pt>
    <dgm:pt modelId="{0FFEC3B5-1E10-4E0D-831F-AF20C9B9D7AB}" type="pres">
      <dgm:prSet presAssocID="{19210F18-E57F-4324-AFB3-8A6053A1CE69}" presName="LevelTwoTextNode" presStyleLbl="node3" presStyleIdx="0" presStyleCnt="6" custScaleX="399197">
        <dgm:presLayoutVars>
          <dgm:chPref val="3"/>
        </dgm:presLayoutVars>
      </dgm:prSet>
      <dgm:spPr/>
    </dgm:pt>
    <dgm:pt modelId="{8DCF9858-1C4B-4923-9E5A-4A6353BCE795}" type="pres">
      <dgm:prSet presAssocID="{19210F18-E57F-4324-AFB3-8A6053A1CE69}" presName="level3hierChild" presStyleCnt="0"/>
      <dgm:spPr/>
    </dgm:pt>
    <dgm:pt modelId="{31574372-E615-47A6-939C-16C5C515D744}" type="pres">
      <dgm:prSet presAssocID="{1C7AA0A4-88FA-4A3F-AC66-262C8251BE62}" presName="conn2-1" presStyleLbl="parChTrans1D3" presStyleIdx="4" presStyleCnt="9"/>
      <dgm:spPr/>
    </dgm:pt>
    <dgm:pt modelId="{FAFD9697-647F-406C-A6BA-E114D72C8C59}" type="pres">
      <dgm:prSet presAssocID="{1C7AA0A4-88FA-4A3F-AC66-262C8251BE62}" presName="connTx" presStyleLbl="parChTrans1D3" presStyleIdx="4" presStyleCnt="9"/>
      <dgm:spPr/>
    </dgm:pt>
    <dgm:pt modelId="{9B4C1DF2-8F4F-4EED-B8D0-D6F4EE438B29}" type="pres">
      <dgm:prSet presAssocID="{78D85B6F-F612-4046-9059-4C0B14E794CF}" presName="root2" presStyleCnt="0"/>
      <dgm:spPr/>
    </dgm:pt>
    <dgm:pt modelId="{015150A0-C45C-4B4B-BB35-60092AED0D00}" type="pres">
      <dgm:prSet presAssocID="{78D85B6F-F612-4046-9059-4C0B14E794CF}" presName="LevelTwoTextNode" presStyleLbl="node3" presStyleIdx="1" presStyleCnt="6" custScaleX="399197">
        <dgm:presLayoutVars>
          <dgm:chPref val="3"/>
        </dgm:presLayoutVars>
      </dgm:prSet>
      <dgm:spPr/>
    </dgm:pt>
    <dgm:pt modelId="{87FA8889-E5C2-436F-B0E5-CA9C7764B899}" type="pres">
      <dgm:prSet presAssocID="{78D85B6F-F612-4046-9059-4C0B14E794CF}" presName="level3hierChild" presStyleCnt="0"/>
      <dgm:spPr/>
    </dgm:pt>
    <dgm:pt modelId="{192AB2B5-6670-4DF5-90F4-53EB8AE5BD1D}" type="pres">
      <dgm:prSet presAssocID="{8BEB00C1-B2B3-42CB-880F-8D13E9764B0C}" presName="conn2-1" presStyleLbl="parChTrans1D3" presStyleIdx="5" presStyleCnt="9"/>
      <dgm:spPr/>
    </dgm:pt>
    <dgm:pt modelId="{4FC0CACE-2CC9-4FB7-9EFA-50C21B01635E}" type="pres">
      <dgm:prSet presAssocID="{8BEB00C1-B2B3-42CB-880F-8D13E9764B0C}" presName="connTx" presStyleLbl="parChTrans1D3" presStyleIdx="5" presStyleCnt="9"/>
      <dgm:spPr/>
    </dgm:pt>
    <dgm:pt modelId="{82686506-88E9-4E3C-AFBB-482C1D7D50AA}" type="pres">
      <dgm:prSet presAssocID="{F0E5D82A-52D6-4299-B12E-800768A2CBF4}" presName="root2" presStyleCnt="0"/>
      <dgm:spPr/>
    </dgm:pt>
    <dgm:pt modelId="{A7631E62-7D65-47AC-9395-D9F55D157782}" type="pres">
      <dgm:prSet presAssocID="{F0E5D82A-52D6-4299-B12E-800768A2CBF4}" presName="LevelTwoTextNode" presStyleLbl="node3" presStyleIdx="2" presStyleCnt="6" custScaleX="399197">
        <dgm:presLayoutVars>
          <dgm:chPref val="3"/>
        </dgm:presLayoutVars>
      </dgm:prSet>
      <dgm:spPr/>
    </dgm:pt>
    <dgm:pt modelId="{CA8ECE1F-E715-4708-A4B3-73A34487D608}" type="pres">
      <dgm:prSet presAssocID="{F0E5D82A-52D6-4299-B12E-800768A2CBF4}" presName="level3hierChild" presStyleCnt="0"/>
      <dgm:spPr/>
    </dgm:pt>
    <dgm:pt modelId="{4CDC64A7-B985-45A7-AEC5-FE76DBD8F8A6}" type="pres">
      <dgm:prSet presAssocID="{99C5B339-16E9-4424-ABAB-2BC1144F1484}" presName="conn2-1" presStyleLbl="parChTrans1D2" presStyleIdx="2" presStyleCnt="3"/>
      <dgm:spPr/>
    </dgm:pt>
    <dgm:pt modelId="{0B5BC0E5-E0FF-4A4D-8C2A-9E94BC4E5F3D}" type="pres">
      <dgm:prSet presAssocID="{99C5B339-16E9-4424-ABAB-2BC1144F1484}" presName="connTx" presStyleLbl="parChTrans1D2" presStyleIdx="2" presStyleCnt="3"/>
      <dgm:spPr/>
    </dgm:pt>
    <dgm:pt modelId="{AAB8C5D0-A7DC-4A79-AE7A-E1ABA00C8243}" type="pres">
      <dgm:prSet presAssocID="{EBBCF87F-335F-4F88-A32E-CCD258284756}" presName="root2" presStyleCnt="0"/>
      <dgm:spPr/>
    </dgm:pt>
    <dgm:pt modelId="{A6F918E8-08E9-45D8-8E90-708D38301899}" type="pres">
      <dgm:prSet presAssocID="{EBBCF87F-335F-4F88-A32E-CCD258284756}" presName="LevelTwoTextNode" presStyleLbl="node2" presStyleIdx="2" presStyleCnt="3" custScaleX="154089">
        <dgm:presLayoutVars>
          <dgm:chPref val="3"/>
        </dgm:presLayoutVars>
      </dgm:prSet>
      <dgm:spPr/>
    </dgm:pt>
    <dgm:pt modelId="{DAFE1BE6-2AB8-4EF0-A6C8-4BD1311E4FF0}" type="pres">
      <dgm:prSet presAssocID="{EBBCF87F-335F-4F88-A32E-CCD258284756}" presName="level3hierChild" presStyleCnt="0"/>
      <dgm:spPr/>
    </dgm:pt>
    <dgm:pt modelId="{82ED507C-754F-4F22-BA11-9C0173305D64}" type="pres">
      <dgm:prSet presAssocID="{0629B69D-C601-4231-B02A-73337FD73616}" presName="conn2-1" presStyleLbl="parChTrans1D3" presStyleIdx="6" presStyleCnt="9"/>
      <dgm:spPr/>
    </dgm:pt>
    <dgm:pt modelId="{11FCB96F-18FB-4FDF-B431-4889589A49D5}" type="pres">
      <dgm:prSet presAssocID="{0629B69D-C601-4231-B02A-73337FD73616}" presName="connTx" presStyleLbl="parChTrans1D3" presStyleIdx="6" presStyleCnt="9"/>
      <dgm:spPr/>
    </dgm:pt>
    <dgm:pt modelId="{78FD1945-6B9A-4E74-B247-D13E30629255}" type="pres">
      <dgm:prSet presAssocID="{9195E902-10D3-4F20-8C44-601B1FFA736E}" presName="root2" presStyleCnt="0"/>
      <dgm:spPr/>
    </dgm:pt>
    <dgm:pt modelId="{AD45A887-3B80-4778-AFA5-89254174600A}" type="pres">
      <dgm:prSet presAssocID="{9195E902-10D3-4F20-8C44-601B1FFA736E}" presName="LevelTwoTextNode" presStyleLbl="node3" presStyleIdx="3" presStyleCnt="6" custScaleX="399197">
        <dgm:presLayoutVars>
          <dgm:chPref val="3"/>
        </dgm:presLayoutVars>
      </dgm:prSet>
      <dgm:spPr/>
    </dgm:pt>
    <dgm:pt modelId="{AD07C249-11BB-48E8-A4CE-E82BC10A5CE7}" type="pres">
      <dgm:prSet presAssocID="{9195E902-10D3-4F20-8C44-601B1FFA736E}" presName="level3hierChild" presStyleCnt="0"/>
      <dgm:spPr/>
    </dgm:pt>
    <dgm:pt modelId="{F546F416-35C3-497D-A1EC-0633D36BF06C}" type="pres">
      <dgm:prSet presAssocID="{990832E0-49A0-487F-8148-7DDC3749A5BF}" presName="conn2-1" presStyleLbl="parChTrans1D3" presStyleIdx="7" presStyleCnt="9"/>
      <dgm:spPr/>
    </dgm:pt>
    <dgm:pt modelId="{D4A943DC-E60A-420F-ACAC-F94410D636BC}" type="pres">
      <dgm:prSet presAssocID="{990832E0-49A0-487F-8148-7DDC3749A5BF}" presName="connTx" presStyleLbl="parChTrans1D3" presStyleIdx="7" presStyleCnt="9"/>
      <dgm:spPr/>
    </dgm:pt>
    <dgm:pt modelId="{79DA84E5-643E-4533-B162-F2608DB26DEC}" type="pres">
      <dgm:prSet presAssocID="{222EAB86-56AB-4C0A-8D1A-598BEE08C9E2}" presName="root2" presStyleCnt="0"/>
      <dgm:spPr/>
    </dgm:pt>
    <dgm:pt modelId="{C1DF5CE9-3607-4C01-985C-F621A90C6899}" type="pres">
      <dgm:prSet presAssocID="{222EAB86-56AB-4C0A-8D1A-598BEE08C9E2}" presName="LevelTwoTextNode" presStyleLbl="node3" presStyleIdx="4" presStyleCnt="6" custScaleX="399197">
        <dgm:presLayoutVars>
          <dgm:chPref val="3"/>
        </dgm:presLayoutVars>
      </dgm:prSet>
      <dgm:spPr/>
    </dgm:pt>
    <dgm:pt modelId="{A2C43448-6C5B-4D5A-9534-144839DE5D16}" type="pres">
      <dgm:prSet presAssocID="{222EAB86-56AB-4C0A-8D1A-598BEE08C9E2}" presName="level3hierChild" presStyleCnt="0"/>
      <dgm:spPr/>
    </dgm:pt>
    <dgm:pt modelId="{5C513E8B-A23E-4283-9AD0-8CE9AE370915}" type="pres">
      <dgm:prSet presAssocID="{AE6A60A9-CB00-433E-A318-309C24829322}" presName="conn2-1" presStyleLbl="parChTrans1D3" presStyleIdx="8" presStyleCnt="9"/>
      <dgm:spPr/>
    </dgm:pt>
    <dgm:pt modelId="{E18CD830-097B-4E21-909C-550443E008B5}" type="pres">
      <dgm:prSet presAssocID="{AE6A60A9-CB00-433E-A318-309C24829322}" presName="connTx" presStyleLbl="parChTrans1D3" presStyleIdx="8" presStyleCnt="9"/>
      <dgm:spPr/>
    </dgm:pt>
    <dgm:pt modelId="{C107F771-368C-4912-B13A-5F243BACF670}" type="pres">
      <dgm:prSet presAssocID="{83DF3DF5-A603-4F24-A8DB-0E9C86B17CD0}" presName="root2" presStyleCnt="0"/>
      <dgm:spPr/>
    </dgm:pt>
    <dgm:pt modelId="{A37C1872-204D-4F38-B0D7-FC9BF4CAF7AC}" type="pres">
      <dgm:prSet presAssocID="{83DF3DF5-A603-4F24-A8DB-0E9C86B17CD0}" presName="LevelTwoTextNode" presStyleLbl="node3" presStyleIdx="5" presStyleCnt="6" custScaleX="399197">
        <dgm:presLayoutVars>
          <dgm:chPref val="3"/>
        </dgm:presLayoutVars>
      </dgm:prSet>
      <dgm:spPr/>
    </dgm:pt>
    <dgm:pt modelId="{F1CE3CC8-38D8-4CA8-98C6-B4B2EBAC12B7}" type="pres">
      <dgm:prSet presAssocID="{83DF3DF5-A603-4F24-A8DB-0E9C86B17CD0}" presName="level3hierChild" presStyleCnt="0"/>
      <dgm:spPr/>
    </dgm:pt>
  </dgm:ptLst>
  <dgm:cxnLst>
    <dgm:cxn modelId="{C9B11102-FFCD-4A27-BA0E-BCBC6D34F548}" srcId="{51501A46-E380-4E47-B89C-842C13078004}" destId="{B0E993A2-D7C9-4DE8-BE90-898BE7A8A797}" srcOrd="0" destOrd="0" parTransId="{039BC94E-C032-425C-BAD8-25D2080608D2}" sibTransId="{07179FE2-BEE1-440E-8AA7-272A22A1A262}"/>
    <dgm:cxn modelId="{A6F6DA06-72E5-4BB1-A1FF-C17C03E51395}" type="presOf" srcId="{1C7AA0A4-88FA-4A3F-AC66-262C8251BE62}" destId="{FAFD9697-647F-406C-A6BA-E114D72C8C59}" srcOrd="1" destOrd="0" presId="urn:microsoft.com/office/officeart/2008/layout/HorizontalMultiLevelHierarchy"/>
    <dgm:cxn modelId="{A594760A-4969-446F-A06C-5EA6C5C6A3D9}" srcId="{B78F0716-A6B9-477B-9ECB-2D19F5276A62}" destId="{19210F18-E57F-4324-AFB3-8A6053A1CE69}" srcOrd="0" destOrd="0" parTransId="{49AE93F0-1038-44D4-A5C1-80819887EB55}" sibTransId="{C2EA9724-D18D-40A6-93B2-603C85A2D1CE}"/>
    <dgm:cxn modelId="{13DEE20D-9003-4C0A-B37B-A676667DD4ED}" type="presOf" srcId="{8BEB00C1-B2B3-42CB-880F-8D13E9764B0C}" destId="{4FC0CACE-2CC9-4FB7-9EFA-50C21B01635E}" srcOrd="1" destOrd="0" presId="urn:microsoft.com/office/officeart/2008/layout/HorizontalMultiLevelHierarchy"/>
    <dgm:cxn modelId="{D0E3EB16-9C5E-42B6-93F1-C57209812BBA}" type="presOf" srcId="{222EAB86-56AB-4C0A-8D1A-598BEE08C9E2}" destId="{C1DF5CE9-3607-4C01-985C-F621A90C6899}" srcOrd="0" destOrd="0" presId="urn:microsoft.com/office/officeart/2008/layout/HorizontalMultiLevelHierarchy"/>
    <dgm:cxn modelId="{D88A621C-7030-45A6-AF05-001239680381}" type="presOf" srcId="{578FA946-F109-4088-BCF1-5D379E909579}" destId="{7463DD46-82C6-4BCF-B59D-2F0C7E16F414}" srcOrd="1" destOrd="0" presId="urn:microsoft.com/office/officeart/2008/layout/HorizontalMultiLevelHierarchy"/>
    <dgm:cxn modelId="{ED227E1D-526B-453F-8B17-4E385C0EFA70}" type="presOf" srcId="{BA65A0F5-D097-4837-8201-549F917C07AF}" destId="{6E6A2820-4914-4149-AC82-C3D89CD2FCD5}" srcOrd="0" destOrd="0" presId="urn:microsoft.com/office/officeart/2008/layout/HorizontalMultiLevelHierarchy"/>
    <dgm:cxn modelId="{790F861D-5340-4BE0-9617-120851D91942}" type="presOf" srcId="{BA65A0F5-D097-4837-8201-549F917C07AF}" destId="{CEA84B3F-D7CA-40FB-85B6-244164BFDDF3}" srcOrd="1" destOrd="0" presId="urn:microsoft.com/office/officeart/2008/layout/HorizontalMultiLevelHierarchy"/>
    <dgm:cxn modelId="{E86E2126-5A43-40CC-A061-94E6D327434E}" type="presOf" srcId="{A508E768-93C7-45EC-B40D-F94A098640B1}" destId="{5594710B-0553-417C-B0CF-DA478E35C5BE}" srcOrd="1" destOrd="0" presId="urn:microsoft.com/office/officeart/2008/layout/HorizontalMultiLevelHierarchy"/>
    <dgm:cxn modelId="{C2A9BB3A-C3BC-441D-9A94-DF08DFDF5588}" type="presOf" srcId="{8BEB00C1-B2B3-42CB-880F-8D13E9764B0C}" destId="{192AB2B5-6670-4DF5-90F4-53EB8AE5BD1D}" srcOrd="0" destOrd="0" presId="urn:microsoft.com/office/officeart/2008/layout/HorizontalMultiLevelHierarchy"/>
    <dgm:cxn modelId="{EB8E233E-D690-4265-89B1-682C4579E070}" type="presOf" srcId="{C1F97DA6-0CA9-4936-8A8F-9DB923E69441}" destId="{180BD55A-963D-4234-8AC0-000D7483AB3C}" srcOrd="0" destOrd="0" presId="urn:microsoft.com/office/officeart/2008/layout/HorizontalMultiLevelHierarchy"/>
    <dgm:cxn modelId="{DA98843E-5C1B-4949-9B2B-049912EA04ED}" type="presOf" srcId="{C12A47DD-D3FE-484E-BF18-35C3FAD0FFB3}" destId="{A629080F-04F3-4CE5-A10A-7E1ADE03E8EF}" srcOrd="0" destOrd="0" presId="urn:microsoft.com/office/officeart/2008/layout/HorizontalMultiLevelHierarchy"/>
    <dgm:cxn modelId="{3D3ECA3E-14A0-487B-861D-ACA0F1EA9DE9}" type="presOf" srcId="{9195E902-10D3-4F20-8C44-601B1FFA736E}" destId="{AD45A887-3B80-4778-AFA5-89254174600A}" srcOrd="0" destOrd="0" presId="urn:microsoft.com/office/officeart/2008/layout/HorizontalMultiLevelHierarchy"/>
    <dgm:cxn modelId="{8FAB9D3F-B852-4104-8BD2-4077A0CD473E}" type="presOf" srcId="{7A59BAF4-C57F-4048-8E89-607F73B2BBD6}" destId="{FC6825E5-13F4-463F-B9D8-A1DE87DB4963}" srcOrd="1" destOrd="0" presId="urn:microsoft.com/office/officeart/2008/layout/HorizontalMultiLevelHierarchy"/>
    <dgm:cxn modelId="{34ED675B-52B9-443F-96AB-11B97C922DAC}" type="presOf" srcId="{0629B69D-C601-4231-B02A-73337FD73616}" destId="{82ED507C-754F-4F22-BA11-9C0173305D64}" srcOrd="0" destOrd="0" presId="urn:microsoft.com/office/officeart/2008/layout/HorizontalMultiLevelHierarchy"/>
    <dgm:cxn modelId="{6126D85D-1D1F-4918-B99B-33DF67ED922E}" type="presOf" srcId="{6E45851C-B1CF-4656-AD9E-079BB87DBD41}" destId="{6B7172BC-5343-45B7-81D3-FAA015AD3AB6}" srcOrd="1" destOrd="0" presId="urn:microsoft.com/office/officeart/2008/layout/HorizontalMultiLevelHierarchy"/>
    <dgm:cxn modelId="{4BE1E441-7CDF-47EA-97D0-F7FCFA7499AC}" srcId="{2BD48C26-7E1F-4426-9079-C7DB92F50FA7}" destId="{8E7EDF0E-68A7-4B3C-A1FB-945B6AED7AFD}" srcOrd="1" destOrd="0" parTransId="{6E45851C-B1CF-4656-AD9E-079BB87DBD41}" sibTransId="{E2707AE1-FCCD-42FF-8130-09E7FA23DD21}"/>
    <dgm:cxn modelId="{680FA064-29FE-4AD7-85B1-6DDAE6A6C47D}" type="presOf" srcId="{83DF3DF5-A603-4F24-A8DB-0E9C86B17CD0}" destId="{A37C1872-204D-4F38-B0D7-FC9BF4CAF7AC}" srcOrd="0" destOrd="0" presId="urn:microsoft.com/office/officeart/2008/layout/HorizontalMultiLevelHierarchy"/>
    <dgm:cxn modelId="{8C74FB45-117D-4163-BD39-CE1BBDB45C59}" type="presOf" srcId="{AE6A60A9-CB00-433E-A318-309C24829322}" destId="{E18CD830-097B-4E21-909C-550443E008B5}" srcOrd="1" destOrd="0" presId="urn:microsoft.com/office/officeart/2008/layout/HorizontalMultiLevelHierarchy"/>
    <dgm:cxn modelId="{9B4CE268-25D8-47A4-91D7-1D59DEFA6669}" type="presOf" srcId="{CE42E73E-EEF9-4002-9A39-8BE1714CF933}" destId="{AAB93A85-DA37-44D6-B715-DD808FD1C9B0}" srcOrd="1" destOrd="0" presId="urn:microsoft.com/office/officeart/2008/layout/HorizontalMultiLevelHierarchy"/>
    <dgm:cxn modelId="{3694536A-2CE7-4973-BB52-73AC272FEBD4}" type="presOf" srcId="{B78F0716-A6B9-477B-9ECB-2D19F5276A62}" destId="{F0DD468D-C161-451E-880F-6436D0825D55}" srcOrd="0" destOrd="0" presId="urn:microsoft.com/office/officeart/2008/layout/HorizontalMultiLevelHierarchy"/>
    <dgm:cxn modelId="{7CDE276C-A5BD-4D77-ABAD-39322D7AA583}" type="presOf" srcId="{78D85B6F-F612-4046-9059-4C0B14E794CF}" destId="{015150A0-C45C-4B4B-BB35-60092AED0D00}" srcOrd="0" destOrd="0" presId="urn:microsoft.com/office/officeart/2008/layout/HorizontalMultiLevelHierarchy"/>
    <dgm:cxn modelId="{A18A5A6E-F101-4FBE-9FD4-EF2A4B7E9BE3}" type="presOf" srcId="{8E7EDF0E-68A7-4B3C-A1FB-945B6AED7AFD}" destId="{74251622-B12D-4B8C-A285-490A008E722E}" srcOrd="0" destOrd="0" presId="urn:microsoft.com/office/officeart/2008/layout/HorizontalMultiLevelHierarchy"/>
    <dgm:cxn modelId="{AAFB2E71-BCBD-4CDB-A4BD-3292C4C2EB25}" type="presOf" srcId="{F0E5D82A-52D6-4299-B12E-800768A2CBF4}" destId="{A7631E62-7D65-47AC-9395-D9F55D157782}" srcOrd="0" destOrd="0" presId="urn:microsoft.com/office/officeart/2008/layout/HorizontalMultiLevelHierarchy"/>
    <dgm:cxn modelId="{FC191854-1FBD-4A4D-868B-EF890CEBF0CA}" srcId="{2BD48C26-7E1F-4426-9079-C7DB92F50FA7}" destId="{4E136733-F0C1-4616-810F-3EAF4D5C48B7}" srcOrd="0" destOrd="0" parTransId="{A508E768-93C7-45EC-B40D-F94A098640B1}" sibTransId="{AFF6C7CD-5CA8-462A-9C72-8757C61665F7}"/>
    <dgm:cxn modelId="{CE8FB274-463F-4AA0-B91E-76BBA25EFA82}" srcId="{EBBCF87F-335F-4F88-A32E-CCD258284756}" destId="{83DF3DF5-A603-4F24-A8DB-0E9C86B17CD0}" srcOrd="2" destOrd="0" parTransId="{AE6A60A9-CB00-433E-A318-309C24829322}" sibTransId="{B94EF7CA-7B48-4764-8DBD-534B8FCBB169}"/>
    <dgm:cxn modelId="{FD8BF074-AF7B-4638-889D-CEA5E94E5EE1}" type="presOf" srcId="{43F21BFE-D638-404E-A8A9-AC063E3DD277}" destId="{64FD3A13-CBFE-47DD-82D1-559F3559A8A2}" srcOrd="0" destOrd="0" presId="urn:microsoft.com/office/officeart/2008/layout/HorizontalMultiLevelHierarchy"/>
    <dgm:cxn modelId="{54516E75-EC43-4488-B89B-70A4D0235723}" type="presOf" srcId="{4E136733-F0C1-4616-810F-3EAF4D5C48B7}" destId="{41560561-813F-4005-823D-6EB8409F049E}" srcOrd="0" destOrd="0" presId="urn:microsoft.com/office/officeart/2008/layout/HorizontalMultiLevelHierarchy"/>
    <dgm:cxn modelId="{82040177-47AD-4854-9BCF-D600084C5E8A}" srcId="{C1F97DA6-0CA9-4936-8A8F-9DB923E69441}" destId="{2BD48C26-7E1F-4426-9079-C7DB92F50FA7}" srcOrd="0" destOrd="0" parTransId="{CE42E73E-EEF9-4002-9A39-8BE1714CF933}" sibTransId="{B3A90EE1-EE5A-4FCE-93B7-F6DC9857E39E}"/>
    <dgm:cxn modelId="{034D2757-0656-4578-A9D5-2DB68CB80795}" type="presOf" srcId="{51501A46-E380-4E47-B89C-842C13078004}" destId="{AB83C57C-126C-4A22-B39B-2643D41DBA09}" srcOrd="0" destOrd="0" presId="urn:microsoft.com/office/officeart/2008/layout/HorizontalMultiLevelHierarchy"/>
    <dgm:cxn modelId="{1A924979-78E6-4A56-B98F-EBA3E9DFEF80}" srcId="{C1F97DA6-0CA9-4936-8A8F-9DB923E69441}" destId="{B78F0716-A6B9-477B-9ECB-2D19F5276A62}" srcOrd="1" destOrd="0" parTransId="{7A59BAF4-C57F-4048-8E89-607F73B2BBD6}" sibTransId="{FB70D62F-A72E-4968-918D-E836A5110757}"/>
    <dgm:cxn modelId="{85008259-C507-4F74-9CF9-7B6F350484DE}" type="presOf" srcId="{49AE93F0-1038-44D4-A5C1-80819887EB55}" destId="{0D1EECCC-4598-4C20-A5D1-AB20AD21FE73}" srcOrd="0" destOrd="0" presId="urn:microsoft.com/office/officeart/2008/layout/HorizontalMultiLevelHierarchy"/>
    <dgm:cxn modelId="{AA5E0B7E-6ADD-40E9-ADDA-F1AB1E5F6650}" type="presOf" srcId="{7A59BAF4-C57F-4048-8E89-607F73B2BBD6}" destId="{FBAB3756-0E0B-4E2B-8C75-D6FCC84FE985}" srcOrd="0" destOrd="0" presId="urn:microsoft.com/office/officeart/2008/layout/HorizontalMultiLevelHierarchy"/>
    <dgm:cxn modelId="{056EB47E-D01B-43F8-A874-F4CA18677593}" type="presOf" srcId="{990832E0-49A0-487F-8148-7DDC3749A5BF}" destId="{D4A943DC-E60A-420F-ACAC-F94410D636BC}" srcOrd="1" destOrd="0" presId="urn:microsoft.com/office/officeart/2008/layout/HorizontalMultiLevelHierarchy"/>
    <dgm:cxn modelId="{43948682-39F0-46B0-8977-B113BCAF9192}" type="presOf" srcId="{C12A47DD-D3FE-484E-BF18-35C3FAD0FFB3}" destId="{DD1A6F10-9AA2-4D7E-AEAE-342964EB4CB5}" srcOrd="1" destOrd="0" presId="urn:microsoft.com/office/officeart/2008/layout/HorizontalMultiLevelHierarchy"/>
    <dgm:cxn modelId="{88A8BA82-28F6-48D0-8206-B3D448029DF9}" type="presOf" srcId="{6E45851C-B1CF-4656-AD9E-079BB87DBD41}" destId="{C1C4EA47-2CEC-4761-8579-B848C799B0F5}" srcOrd="0" destOrd="0" presId="urn:microsoft.com/office/officeart/2008/layout/HorizontalMultiLevelHierarchy"/>
    <dgm:cxn modelId="{8B7C1A85-286A-4049-B854-BA5BA9E6BDCF}" type="presOf" srcId="{BFAA4907-910F-4977-823F-D30312E61C52}" destId="{99FAB122-F30A-4E90-88ED-2894EA738213}" srcOrd="0" destOrd="0" presId="urn:microsoft.com/office/officeart/2008/layout/HorizontalMultiLevelHierarchy"/>
    <dgm:cxn modelId="{C61E3087-90FE-4035-A010-8092461717BD}" srcId="{B78F0716-A6B9-477B-9ECB-2D19F5276A62}" destId="{78D85B6F-F612-4046-9059-4C0B14E794CF}" srcOrd="1" destOrd="0" parTransId="{1C7AA0A4-88FA-4A3F-AC66-262C8251BE62}" sibTransId="{48AC6103-564B-4659-AF4D-930D45C209A4}"/>
    <dgm:cxn modelId="{6D58E587-20F0-4EDC-BC64-563D0543B4AC}" type="presOf" srcId="{19210F18-E57F-4324-AFB3-8A6053A1CE69}" destId="{0FFEC3B5-1E10-4E0D-831F-AF20C9B9D7AB}" srcOrd="0" destOrd="0" presId="urn:microsoft.com/office/officeart/2008/layout/HorizontalMultiLevelHierarchy"/>
    <dgm:cxn modelId="{73BC1788-6AC4-4AAB-8123-060EE6A4B689}" type="presOf" srcId="{CD6B122A-4150-48C8-B141-229F13071569}" destId="{4179DF3A-14C0-4210-B20C-F53F318F9D7B}" srcOrd="0" destOrd="0" presId="urn:microsoft.com/office/officeart/2008/layout/HorizontalMultiLevelHierarchy"/>
    <dgm:cxn modelId="{FBF53089-DD00-4D05-B399-E99E5A734CBF}" type="presOf" srcId="{1C7AA0A4-88FA-4A3F-AC66-262C8251BE62}" destId="{31574372-E615-47A6-939C-16C5C515D744}" srcOrd="0" destOrd="0" presId="urn:microsoft.com/office/officeart/2008/layout/HorizontalMultiLevelHierarchy"/>
    <dgm:cxn modelId="{D1074C8B-F283-45B9-AAE1-24547FDB8AB0}" type="presOf" srcId="{990832E0-49A0-487F-8148-7DDC3749A5BF}" destId="{F546F416-35C3-497D-A1EC-0633D36BF06C}" srcOrd="0" destOrd="0" presId="urn:microsoft.com/office/officeart/2008/layout/HorizontalMultiLevelHierarchy"/>
    <dgm:cxn modelId="{62D21F9C-2121-4135-9B06-B86CEF717ADD}" type="presOf" srcId="{2BD48C26-7E1F-4426-9079-C7DB92F50FA7}" destId="{C02D028D-4509-4171-B498-83546874AC0C}" srcOrd="0" destOrd="0" presId="urn:microsoft.com/office/officeart/2008/layout/HorizontalMultiLevelHierarchy"/>
    <dgm:cxn modelId="{2290FD9F-799C-45C4-8C69-FF413F4C2C2D}" type="presOf" srcId="{A508E768-93C7-45EC-B40D-F94A098640B1}" destId="{19D862D9-7554-49A4-B3C5-D85440AADDBA}" srcOrd="0" destOrd="0" presId="urn:microsoft.com/office/officeart/2008/layout/HorizontalMultiLevelHierarchy"/>
    <dgm:cxn modelId="{08636FA0-E11F-4CBA-8665-0BB8144232F5}" type="presOf" srcId="{49AE93F0-1038-44D4-A5C1-80819887EB55}" destId="{1818C7F4-2BAE-42FE-8FD2-AFECDF42696E}" srcOrd="1" destOrd="0" presId="urn:microsoft.com/office/officeart/2008/layout/HorizontalMultiLevelHierarchy"/>
    <dgm:cxn modelId="{19EB99A6-2185-4314-AFC0-E0C9CD1D10B5}" type="presOf" srcId="{578FA946-F109-4088-BCF1-5D379E909579}" destId="{33EB5375-C1ED-477A-BCCB-3F9860D3C8E0}" srcOrd="0" destOrd="0" presId="urn:microsoft.com/office/officeart/2008/layout/HorizontalMultiLevelHierarchy"/>
    <dgm:cxn modelId="{9B5DADB1-992A-42F4-BD17-E62C04815632}" type="presOf" srcId="{99C5B339-16E9-4424-ABAB-2BC1144F1484}" destId="{0B5BC0E5-E0FF-4A4D-8C2A-9E94BC4E5F3D}" srcOrd="1" destOrd="0" presId="urn:microsoft.com/office/officeart/2008/layout/HorizontalMultiLevelHierarchy"/>
    <dgm:cxn modelId="{A9CF23BA-910C-43A5-87A5-AE5AA9C235A5}" type="presOf" srcId="{039BC94E-C032-425C-BAD8-25D2080608D2}" destId="{F2D10FF2-5C8A-4226-858C-A05B104511FF}" srcOrd="0" destOrd="0" presId="urn:microsoft.com/office/officeart/2008/layout/HorizontalMultiLevelHierarchy"/>
    <dgm:cxn modelId="{1686F1BC-F2C7-439D-8633-73ACB7250225}" type="presOf" srcId="{CE42E73E-EEF9-4002-9A39-8BE1714CF933}" destId="{3B496A54-1317-4469-B9FF-391C85B3229E}" srcOrd="0" destOrd="0" presId="urn:microsoft.com/office/officeart/2008/layout/HorizontalMultiLevelHierarchy"/>
    <dgm:cxn modelId="{7BE726C6-42B9-4D32-B47C-4730A16FB0BF}" type="presOf" srcId="{AE6A60A9-CB00-433E-A318-309C24829322}" destId="{5C513E8B-A23E-4283-9AD0-8CE9AE370915}" srcOrd="0" destOrd="0" presId="urn:microsoft.com/office/officeart/2008/layout/HorizontalMultiLevelHierarchy"/>
    <dgm:cxn modelId="{D6BEA4CC-33A9-44D2-8FA0-FC1A699FAE04}" type="presOf" srcId="{039BC94E-C032-425C-BAD8-25D2080608D2}" destId="{4C03E8E1-3458-47B1-BC1D-7F2F1A3FCAEA}" srcOrd="1" destOrd="0" presId="urn:microsoft.com/office/officeart/2008/layout/HorizontalMultiLevelHierarchy"/>
    <dgm:cxn modelId="{4E9DE2D0-035E-48B8-8E7B-406BE1B95719}" srcId="{EBBCF87F-335F-4F88-A32E-CCD258284756}" destId="{9195E902-10D3-4F20-8C44-601B1FFA736E}" srcOrd="0" destOrd="0" parTransId="{0629B69D-C601-4231-B02A-73337FD73616}" sibTransId="{E4DE673D-569C-406C-BA0A-15A73BD40BBA}"/>
    <dgm:cxn modelId="{6E7D5CD9-8456-4F77-958E-471BB0E4A442}" srcId="{43F21BFE-D638-404E-A8A9-AC063E3DD277}" destId="{C1F97DA6-0CA9-4936-8A8F-9DB923E69441}" srcOrd="0" destOrd="0" parTransId="{855E1D28-DD5D-40AC-B8CC-6453C1702D7B}" sibTransId="{1FE675DA-054A-410A-BDD8-746D452C31D9}"/>
    <dgm:cxn modelId="{7CEEA3DB-310C-4B9F-89D3-EC3D6AD8FE81}" srcId="{4E136733-F0C1-4616-810F-3EAF4D5C48B7}" destId="{BFAA4907-910F-4977-823F-D30312E61C52}" srcOrd="0" destOrd="0" parTransId="{BA65A0F5-D097-4837-8201-549F917C07AF}" sibTransId="{28AD27F7-3374-4C98-AF3D-76DBDE2FBF3A}"/>
    <dgm:cxn modelId="{29CB9CDF-0710-4B7A-9F6A-D5851056195B}" srcId="{EBBCF87F-335F-4F88-A32E-CCD258284756}" destId="{222EAB86-56AB-4C0A-8D1A-598BEE08C9E2}" srcOrd="1" destOrd="0" parTransId="{990832E0-49A0-487F-8148-7DDC3749A5BF}" sibTransId="{FBD9F046-EEDA-4CF5-9074-8CD920661C30}"/>
    <dgm:cxn modelId="{83D3D3E0-6777-4839-8157-C5D99170EC08}" type="presOf" srcId="{B0E993A2-D7C9-4DE8-BE90-898BE7A8A797}" destId="{B17404A7-5426-459D-9BCF-E7575518BC7D}" srcOrd="0" destOrd="0" presId="urn:microsoft.com/office/officeart/2008/layout/HorizontalMultiLevelHierarchy"/>
    <dgm:cxn modelId="{7B6489F0-796A-4FCE-994E-706B7962D162}" type="presOf" srcId="{EBBCF87F-335F-4F88-A32E-CCD258284756}" destId="{A6F918E8-08E9-45D8-8E90-708D38301899}" srcOrd="0" destOrd="0" presId="urn:microsoft.com/office/officeart/2008/layout/HorizontalMultiLevelHierarchy"/>
    <dgm:cxn modelId="{86F559F3-81EB-464F-AF63-C7B005783FA0}" type="presOf" srcId="{99C5B339-16E9-4424-ABAB-2BC1144F1484}" destId="{4CDC64A7-B985-45A7-AEC5-FE76DBD8F8A6}" srcOrd="0" destOrd="0" presId="urn:microsoft.com/office/officeart/2008/layout/HorizontalMultiLevelHierarchy"/>
    <dgm:cxn modelId="{6AB6C1F3-E5ED-43DC-8792-3B62C4ADC073}" srcId="{B78F0716-A6B9-477B-9ECB-2D19F5276A62}" destId="{F0E5D82A-52D6-4299-B12E-800768A2CBF4}" srcOrd="2" destOrd="0" parTransId="{8BEB00C1-B2B3-42CB-880F-8D13E9764B0C}" sibTransId="{CAFCA094-2254-43E9-A31D-1F0665A5FEFF}"/>
    <dgm:cxn modelId="{1F46CFF3-8117-41C2-90A7-7D6BF80B8D10}" srcId="{2BD48C26-7E1F-4426-9079-C7DB92F50FA7}" destId="{51501A46-E380-4E47-B89C-842C13078004}" srcOrd="2" destOrd="0" parTransId="{578FA946-F109-4088-BCF1-5D379E909579}" sibTransId="{AB8C02B0-A687-497B-A395-F359D1050D99}"/>
    <dgm:cxn modelId="{38280CF6-A148-48F3-AD21-DBD4F426FCDC}" srcId="{8E7EDF0E-68A7-4B3C-A1FB-945B6AED7AFD}" destId="{CD6B122A-4150-48C8-B141-229F13071569}" srcOrd="0" destOrd="0" parTransId="{C12A47DD-D3FE-484E-BF18-35C3FAD0FFB3}" sibTransId="{DE15EEFA-8AEF-4860-94C5-47EE5D71FB2C}"/>
    <dgm:cxn modelId="{05F743F6-ACAE-421F-B0B6-C12B6C6A3E7E}" type="presOf" srcId="{0629B69D-C601-4231-B02A-73337FD73616}" destId="{11FCB96F-18FB-4FDF-B431-4889589A49D5}" srcOrd="1" destOrd="0" presId="urn:microsoft.com/office/officeart/2008/layout/HorizontalMultiLevelHierarchy"/>
    <dgm:cxn modelId="{072993FB-3A8A-45B2-A991-B01D59D4D83D}" srcId="{C1F97DA6-0CA9-4936-8A8F-9DB923E69441}" destId="{EBBCF87F-335F-4F88-A32E-CCD258284756}" srcOrd="2" destOrd="0" parTransId="{99C5B339-16E9-4424-ABAB-2BC1144F1484}" sibTransId="{854F7E6A-D6B8-43CF-9593-0BFBD721F01A}"/>
    <dgm:cxn modelId="{04F989BC-66E2-42EB-8E8D-F16E125D915B}" type="presParOf" srcId="{64FD3A13-CBFE-47DD-82D1-559F3559A8A2}" destId="{505ACD7A-3683-4A91-8441-E4FB1FCF594A}" srcOrd="0" destOrd="0" presId="urn:microsoft.com/office/officeart/2008/layout/HorizontalMultiLevelHierarchy"/>
    <dgm:cxn modelId="{0ED7E83A-FE98-4EF4-BB0F-A93162149950}" type="presParOf" srcId="{505ACD7A-3683-4A91-8441-E4FB1FCF594A}" destId="{180BD55A-963D-4234-8AC0-000D7483AB3C}" srcOrd="0" destOrd="0" presId="urn:microsoft.com/office/officeart/2008/layout/HorizontalMultiLevelHierarchy"/>
    <dgm:cxn modelId="{CC0C394D-4AE1-4D59-A447-54543A8B81C6}" type="presParOf" srcId="{505ACD7A-3683-4A91-8441-E4FB1FCF594A}" destId="{AEE7377A-F7CF-462F-8485-CC145C60ED05}" srcOrd="1" destOrd="0" presId="urn:microsoft.com/office/officeart/2008/layout/HorizontalMultiLevelHierarchy"/>
    <dgm:cxn modelId="{D095CC58-3D59-47AD-AE23-FFB7668EDA61}" type="presParOf" srcId="{AEE7377A-F7CF-462F-8485-CC145C60ED05}" destId="{3B496A54-1317-4469-B9FF-391C85B3229E}" srcOrd="0" destOrd="0" presId="urn:microsoft.com/office/officeart/2008/layout/HorizontalMultiLevelHierarchy"/>
    <dgm:cxn modelId="{43F14836-5D6B-40BD-B1E2-FB196E35CC92}" type="presParOf" srcId="{3B496A54-1317-4469-B9FF-391C85B3229E}" destId="{AAB93A85-DA37-44D6-B715-DD808FD1C9B0}" srcOrd="0" destOrd="0" presId="urn:microsoft.com/office/officeart/2008/layout/HorizontalMultiLevelHierarchy"/>
    <dgm:cxn modelId="{D8412ADD-5265-4AA4-A9F6-50042E43016A}" type="presParOf" srcId="{AEE7377A-F7CF-462F-8485-CC145C60ED05}" destId="{EAB82F1F-8BF3-4BA6-848D-FBE2353C34D0}" srcOrd="1" destOrd="0" presId="urn:microsoft.com/office/officeart/2008/layout/HorizontalMultiLevelHierarchy"/>
    <dgm:cxn modelId="{8616A00E-5150-430E-BF28-458EA35B3008}" type="presParOf" srcId="{EAB82F1F-8BF3-4BA6-848D-FBE2353C34D0}" destId="{C02D028D-4509-4171-B498-83546874AC0C}" srcOrd="0" destOrd="0" presId="urn:microsoft.com/office/officeart/2008/layout/HorizontalMultiLevelHierarchy"/>
    <dgm:cxn modelId="{4F39E18F-364A-424D-A416-AEB4A4FB753C}" type="presParOf" srcId="{EAB82F1F-8BF3-4BA6-848D-FBE2353C34D0}" destId="{2B0BC492-1568-47D0-ABB8-C23ECD349A1C}" srcOrd="1" destOrd="0" presId="urn:microsoft.com/office/officeart/2008/layout/HorizontalMultiLevelHierarchy"/>
    <dgm:cxn modelId="{5D09F77F-C9B5-4215-ABF2-7A0AE59AB75A}" type="presParOf" srcId="{2B0BC492-1568-47D0-ABB8-C23ECD349A1C}" destId="{19D862D9-7554-49A4-B3C5-D85440AADDBA}" srcOrd="0" destOrd="0" presId="urn:microsoft.com/office/officeart/2008/layout/HorizontalMultiLevelHierarchy"/>
    <dgm:cxn modelId="{F575B24E-D39B-4249-9DBB-E504B34FA90B}" type="presParOf" srcId="{19D862D9-7554-49A4-B3C5-D85440AADDBA}" destId="{5594710B-0553-417C-B0CF-DA478E35C5BE}" srcOrd="0" destOrd="0" presId="urn:microsoft.com/office/officeart/2008/layout/HorizontalMultiLevelHierarchy"/>
    <dgm:cxn modelId="{D54288C6-E373-4135-BC32-45405E53DF57}" type="presParOf" srcId="{2B0BC492-1568-47D0-ABB8-C23ECD349A1C}" destId="{EFB43474-6504-4FC4-9E46-4702E0639923}" srcOrd="1" destOrd="0" presId="urn:microsoft.com/office/officeart/2008/layout/HorizontalMultiLevelHierarchy"/>
    <dgm:cxn modelId="{3B5CC0DD-4885-48D3-B3C8-A0ADD98C55C3}" type="presParOf" srcId="{EFB43474-6504-4FC4-9E46-4702E0639923}" destId="{41560561-813F-4005-823D-6EB8409F049E}" srcOrd="0" destOrd="0" presId="urn:microsoft.com/office/officeart/2008/layout/HorizontalMultiLevelHierarchy"/>
    <dgm:cxn modelId="{58AE2E02-4534-4680-93CD-A6A9053F5CCC}" type="presParOf" srcId="{EFB43474-6504-4FC4-9E46-4702E0639923}" destId="{9A3439DD-9708-45CA-BACD-CBD2482DA467}" srcOrd="1" destOrd="0" presId="urn:microsoft.com/office/officeart/2008/layout/HorizontalMultiLevelHierarchy"/>
    <dgm:cxn modelId="{4F1512D4-3ADC-4285-9473-7AF01513D2C9}" type="presParOf" srcId="{9A3439DD-9708-45CA-BACD-CBD2482DA467}" destId="{6E6A2820-4914-4149-AC82-C3D89CD2FCD5}" srcOrd="0" destOrd="0" presId="urn:microsoft.com/office/officeart/2008/layout/HorizontalMultiLevelHierarchy"/>
    <dgm:cxn modelId="{F1ABCFFD-2FEE-4A2B-ACB7-A501D4416589}" type="presParOf" srcId="{6E6A2820-4914-4149-AC82-C3D89CD2FCD5}" destId="{CEA84B3F-D7CA-40FB-85B6-244164BFDDF3}" srcOrd="0" destOrd="0" presId="urn:microsoft.com/office/officeart/2008/layout/HorizontalMultiLevelHierarchy"/>
    <dgm:cxn modelId="{7284D490-0E83-4A11-8C67-422E8FFE9A37}" type="presParOf" srcId="{9A3439DD-9708-45CA-BACD-CBD2482DA467}" destId="{29238999-7913-4128-87C9-C67312ED0879}" srcOrd="1" destOrd="0" presId="urn:microsoft.com/office/officeart/2008/layout/HorizontalMultiLevelHierarchy"/>
    <dgm:cxn modelId="{A944BA95-93EC-41DA-89CD-1308127C2162}" type="presParOf" srcId="{29238999-7913-4128-87C9-C67312ED0879}" destId="{99FAB122-F30A-4E90-88ED-2894EA738213}" srcOrd="0" destOrd="0" presId="urn:microsoft.com/office/officeart/2008/layout/HorizontalMultiLevelHierarchy"/>
    <dgm:cxn modelId="{11F31F2C-C0D7-4BD0-AEC6-8D215C993864}" type="presParOf" srcId="{29238999-7913-4128-87C9-C67312ED0879}" destId="{A26ADEB6-1D2C-42A6-B68A-A28FD1EDC425}" srcOrd="1" destOrd="0" presId="urn:microsoft.com/office/officeart/2008/layout/HorizontalMultiLevelHierarchy"/>
    <dgm:cxn modelId="{379BB2AF-9ADA-4BEC-B5C7-4B2E77A26774}" type="presParOf" srcId="{2B0BC492-1568-47D0-ABB8-C23ECD349A1C}" destId="{C1C4EA47-2CEC-4761-8579-B848C799B0F5}" srcOrd="2" destOrd="0" presId="urn:microsoft.com/office/officeart/2008/layout/HorizontalMultiLevelHierarchy"/>
    <dgm:cxn modelId="{08812564-90F6-4877-89AB-3E7CAFBCAF64}" type="presParOf" srcId="{C1C4EA47-2CEC-4761-8579-B848C799B0F5}" destId="{6B7172BC-5343-45B7-81D3-FAA015AD3AB6}" srcOrd="0" destOrd="0" presId="urn:microsoft.com/office/officeart/2008/layout/HorizontalMultiLevelHierarchy"/>
    <dgm:cxn modelId="{94F5AE5A-5820-4731-9597-0BF23199DE0C}" type="presParOf" srcId="{2B0BC492-1568-47D0-ABB8-C23ECD349A1C}" destId="{F610D5B8-86E7-495E-B05E-759C48C33372}" srcOrd="3" destOrd="0" presId="urn:microsoft.com/office/officeart/2008/layout/HorizontalMultiLevelHierarchy"/>
    <dgm:cxn modelId="{517A80A5-EEBB-45FF-810E-778A2BBD065F}" type="presParOf" srcId="{F610D5B8-86E7-495E-B05E-759C48C33372}" destId="{74251622-B12D-4B8C-A285-490A008E722E}" srcOrd="0" destOrd="0" presId="urn:microsoft.com/office/officeart/2008/layout/HorizontalMultiLevelHierarchy"/>
    <dgm:cxn modelId="{1EE327F9-1A40-4D9A-986B-D5550CB6FCFC}" type="presParOf" srcId="{F610D5B8-86E7-495E-B05E-759C48C33372}" destId="{2FC108F9-94CC-44CF-978D-C3AB8219B9EB}" srcOrd="1" destOrd="0" presId="urn:microsoft.com/office/officeart/2008/layout/HorizontalMultiLevelHierarchy"/>
    <dgm:cxn modelId="{9744F8A7-F879-4FB9-A6FA-96A68ABD28C1}" type="presParOf" srcId="{2FC108F9-94CC-44CF-978D-C3AB8219B9EB}" destId="{A629080F-04F3-4CE5-A10A-7E1ADE03E8EF}" srcOrd="0" destOrd="0" presId="urn:microsoft.com/office/officeart/2008/layout/HorizontalMultiLevelHierarchy"/>
    <dgm:cxn modelId="{D8298A27-A43D-4993-8FAE-FDC08FC079B1}" type="presParOf" srcId="{A629080F-04F3-4CE5-A10A-7E1ADE03E8EF}" destId="{DD1A6F10-9AA2-4D7E-AEAE-342964EB4CB5}" srcOrd="0" destOrd="0" presId="urn:microsoft.com/office/officeart/2008/layout/HorizontalMultiLevelHierarchy"/>
    <dgm:cxn modelId="{D26F6F16-DEE0-4837-A351-7875E9C26F00}" type="presParOf" srcId="{2FC108F9-94CC-44CF-978D-C3AB8219B9EB}" destId="{B959B81C-B8A8-4DAC-84D5-7102343A1356}" srcOrd="1" destOrd="0" presId="urn:microsoft.com/office/officeart/2008/layout/HorizontalMultiLevelHierarchy"/>
    <dgm:cxn modelId="{EE7DF904-D5C3-4AC3-98E1-9E1779801154}" type="presParOf" srcId="{B959B81C-B8A8-4DAC-84D5-7102343A1356}" destId="{4179DF3A-14C0-4210-B20C-F53F318F9D7B}" srcOrd="0" destOrd="0" presId="urn:microsoft.com/office/officeart/2008/layout/HorizontalMultiLevelHierarchy"/>
    <dgm:cxn modelId="{978648A6-2806-441B-9EDB-4953E2E39BE8}" type="presParOf" srcId="{B959B81C-B8A8-4DAC-84D5-7102343A1356}" destId="{4D91447A-144E-4AFA-84EA-4F10037FB04C}" srcOrd="1" destOrd="0" presId="urn:microsoft.com/office/officeart/2008/layout/HorizontalMultiLevelHierarchy"/>
    <dgm:cxn modelId="{74633609-BCDF-4DC1-AEB8-56C4286D884B}" type="presParOf" srcId="{2B0BC492-1568-47D0-ABB8-C23ECD349A1C}" destId="{33EB5375-C1ED-477A-BCCB-3F9860D3C8E0}" srcOrd="4" destOrd="0" presId="urn:microsoft.com/office/officeart/2008/layout/HorizontalMultiLevelHierarchy"/>
    <dgm:cxn modelId="{45548D72-8189-43C4-805F-3C0A5AFFB1E0}" type="presParOf" srcId="{33EB5375-C1ED-477A-BCCB-3F9860D3C8E0}" destId="{7463DD46-82C6-4BCF-B59D-2F0C7E16F414}" srcOrd="0" destOrd="0" presId="urn:microsoft.com/office/officeart/2008/layout/HorizontalMultiLevelHierarchy"/>
    <dgm:cxn modelId="{BD4689B4-16D2-45ED-AFE6-6D172025D4BA}" type="presParOf" srcId="{2B0BC492-1568-47D0-ABB8-C23ECD349A1C}" destId="{B1FA6C76-A04A-4F37-890D-211FF9CB9392}" srcOrd="5" destOrd="0" presId="urn:microsoft.com/office/officeart/2008/layout/HorizontalMultiLevelHierarchy"/>
    <dgm:cxn modelId="{B2937CE4-489B-4E59-A219-5892C04E55C9}" type="presParOf" srcId="{B1FA6C76-A04A-4F37-890D-211FF9CB9392}" destId="{AB83C57C-126C-4A22-B39B-2643D41DBA09}" srcOrd="0" destOrd="0" presId="urn:microsoft.com/office/officeart/2008/layout/HorizontalMultiLevelHierarchy"/>
    <dgm:cxn modelId="{654C8A92-9632-48F5-8AF9-B098CA43E820}" type="presParOf" srcId="{B1FA6C76-A04A-4F37-890D-211FF9CB9392}" destId="{DFBF17A4-B3E4-40BD-9B20-992DD64AF9A3}" srcOrd="1" destOrd="0" presId="urn:microsoft.com/office/officeart/2008/layout/HorizontalMultiLevelHierarchy"/>
    <dgm:cxn modelId="{02A5DD3F-82F0-47B4-A206-CCC048192E1A}" type="presParOf" srcId="{DFBF17A4-B3E4-40BD-9B20-992DD64AF9A3}" destId="{F2D10FF2-5C8A-4226-858C-A05B104511FF}" srcOrd="0" destOrd="0" presId="urn:microsoft.com/office/officeart/2008/layout/HorizontalMultiLevelHierarchy"/>
    <dgm:cxn modelId="{63F3D1B3-BF27-4053-92BA-5EA8D27BAFD5}" type="presParOf" srcId="{F2D10FF2-5C8A-4226-858C-A05B104511FF}" destId="{4C03E8E1-3458-47B1-BC1D-7F2F1A3FCAEA}" srcOrd="0" destOrd="0" presId="urn:microsoft.com/office/officeart/2008/layout/HorizontalMultiLevelHierarchy"/>
    <dgm:cxn modelId="{8E20E58B-5B25-49DF-B650-213EF2882850}" type="presParOf" srcId="{DFBF17A4-B3E4-40BD-9B20-992DD64AF9A3}" destId="{EE4BEB13-190C-483B-BA37-9BDDDFFCF39D}" srcOrd="1" destOrd="0" presId="urn:microsoft.com/office/officeart/2008/layout/HorizontalMultiLevelHierarchy"/>
    <dgm:cxn modelId="{C6EC573F-5C27-4134-8BCD-F30AAD1CDB97}" type="presParOf" srcId="{EE4BEB13-190C-483B-BA37-9BDDDFFCF39D}" destId="{B17404A7-5426-459D-9BCF-E7575518BC7D}" srcOrd="0" destOrd="0" presId="urn:microsoft.com/office/officeart/2008/layout/HorizontalMultiLevelHierarchy"/>
    <dgm:cxn modelId="{B623AD77-AA53-4361-899D-06B44533F412}" type="presParOf" srcId="{EE4BEB13-190C-483B-BA37-9BDDDFFCF39D}" destId="{D2F2A622-9BCA-49D4-80EB-E5409C206360}" srcOrd="1" destOrd="0" presId="urn:microsoft.com/office/officeart/2008/layout/HorizontalMultiLevelHierarchy"/>
    <dgm:cxn modelId="{8AE8CDE0-BE7C-495B-BC80-A203F5C0B849}" type="presParOf" srcId="{AEE7377A-F7CF-462F-8485-CC145C60ED05}" destId="{FBAB3756-0E0B-4E2B-8C75-D6FCC84FE985}" srcOrd="2" destOrd="0" presId="urn:microsoft.com/office/officeart/2008/layout/HorizontalMultiLevelHierarchy"/>
    <dgm:cxn modelId="{511773E6-734A-48C0-94F4-204FF63F5DB9}" type="presParOf" srcId="{FBAB3756-0E0B-4E2B-8C75-D6FCC84FE985}" destId="{FC6825E5-13F4-463F-B9D8-A1DE87DB4963}" srcOrd="0" destOrd="0" presId="urn:microsoft.com/office/officeart/2008/layout/HorizontalMultiLevelHierarchy"/>
    <dgm:cxn modelId="{8979B4E9-EED9-4510-AE12-A1C2950C21C6}" type="presParOf" srcId="{AEE7377A-F7CF-462F-8485-CC145C60ED05}" destId="{A63ADBAB-5C78-434A-B137-EA844845D160}" srcOrd="3" destOrd="0" presId="urn:microsoft.com/office/officeart/2008/layout/HorizontalMultiLevelHierarchy"/>
    <dgm:cxn modelId="{3BB87098-A265-4711-8EBB-182872DFE882}" type="presParOf" srcId="{A63ADBAB-5C78-434A-B137-EA844845D160}" destId="{F0DD468D-C161-451E-880F-6436D0825D55}" srcOrd="0" destOrd="0" presId="urn:microsoft.com/office/officeart/2008/layout/HorizontalMultiLevelHierarchy"/>
    <dgm:cxn modelId="{8940144B-1085-42BF-B5DC-8C346EFCAEE3}" type="presParOf" srcId="{A63ADBAB-5C78-434A-B137-EA844845D160}" destId="{C1B8262E-D9CF-45A7-AB8D-C201DA38B530}" srcOrd="1" destOrd="0" presId="urn:microsoft.com/office/officeart/2008/layout/HorizontalMultiLevelHierarchy"/>
    <dgm:cxn modelId="{47705BD7-F543-41E8-B093-F49848B83001}" type="presParOf" srcId="{C1B8262E-D9CF-45A7-AB8D-C201DA38B530}" destId="{0D1EECCC-4598-4C20-A5D1-AB20AD21FE73}" srcOrd="0" destOrd="0" presId="urn:microsoft.com/office/officeart/2008/layout/HorizontalMultiLevelHierarchy"/>
    <dgm:cxn modelId="{D80BCB69-1CC1-4195-A4A9-599B40CDFFD6}" type="presParOf" srcId="{0D1EECCC-4598-4C20-A5D1-AB20AD21FE73}" destId="{1818C7F4-2BAE-42FE-8FD2-AFECDF42696E}" srcOrd="0" destOrd="0" presId="urn:microsoft.com/office/officeart/2008/layout/HorizontalMultiLevelHierarchy"/>
    <dgm:cxn modelId="{2DBC6E90-F719-4E24-863B-1A2AE597AB86}" type="presParOf" srcId="{C1B8262E-D9CF-45A7-AB8D-C201DA38B530}" destId="{D85A5B5F-FEED-45D2-AD26-4CDAF3A257A5}" srcOrd="1" destOrd="0" presId="urn:microsoft.com/office/officeart/2008/layout/HorizontalMultiLevelHierarchy"/>
    <dgm:cxn modelId="{95887EBF-B482-4BB8-9D7B-A0BC9E14CDEC}" type="presParOf" srcId="{D85A5B5F-FEED-45D2-AD26-4CDAF3A257A5}" destId="{0FFEC3B5-1E10-4E0D-831F-AF20C9B9D7AB}" srcOrd="0" destOrd="0" presId="urn:microsoft.com/office/officeart/2008/layout/HorizontalMultiLevelHierarchy"/>
    <dgm:cxn modelId="{4B6AA7F6-57F4-4BEB-90DF-7E651B413A9C}" type="presParOf" srcId="{D85A5B5F-FEED-45D2-AD26-4CDAF3A257A5}" destId="{8DCF9858-1C4B-4923-9E5A-4A6353BCE795}" srcOrd="1" destOrd="0" presId="urn:microsoft.com/office/officeart/2008/layout/HorizontalMultiLevelHierarchy"/>
    <dgm:cxn modelId="{4A5A99A2-F1C6-4849-B9A4-04E2E59A9F16}" type="presParOf" srcId="{C1B8262E-D9CF-45A7-AB8D-C201DA38B530}" destId="{31574372-E615-47A6-939C-16C5C515D744}" srcOrd="2" destOrd="0" presId="urn:microsoft.com/office/officeart/2008/layout/HorizontalMultiLevelHierarchy"/>
    <dgm:cxn modelId="{A0151DF3-8BEB-41D6-8868-8E27D8131812}" type="presParOf" srcId="{31574372-E615-47A6-939C-16C5C515D744}" destId="{FAFD9697-647F-406C-A6BA-E114D72C8C59}" srcOrd="0" destOrd="0" presId="urn:microsoft.com/office/officeart/2008/layout/HorizontalMultiLevelHierarchy"/>
    <dgm:cxn modelId="{8E9B3435-E194-4DFC-8A76-96013725C131}" type="presParOf" srcId="{C1B8262E-D9CF-45A7-AB8D-C201DA38B530}" destId="{9B4C1DF2-8F4F-4EED-B8D0-D6F4EE438B29}" srcOrd="3" destOrd="0" presId="urn:microsoft.com/office/officeart/2008/layout/HorizontalMultiLevelHierarchy"/>
    <dgm:cxn modelId="{68F4BAF2-3CF5-4685-BC26-AD2CBCD60A7A}" type="presParOf" srcId="{9B4C1DF2-8F4F-4EED-B8D0-D6F4EE438B29}" destId="{015150A0-C45C-4B4B-BB35-60092AED0D00}" srcOrd="0" destOrd="0" presId="urn:microsoft.com/office/officeart/2008/layout/HorizontalMultiLevelHierarchy"/>
    <dgm:cxn modelId="{026384CB-DBBC-4174-A680-469D9B4BBCFD}" type="presParOf" srcId="{9B4C1DF2-8F4F-4EED-B8D0-D6F4EE438B29}" destId="{87FA8889-E5C2-436F-B0E5-CA9C7764B899}" srcOrd="1" destOrd="0" presId="urn:microsoft.com/office/officeart/2008/layout/HorizontalMultiLevelHierarchy"/>
    <dgm:cxn modelId="{26815C37-08FC-45D6-9BF4-BD950D14B511}" type="presParOf" srcId="{C1B8262E-D9CF-45A7-AB8D-C201DA38B530}" destId="{192AB2B5-6670-4DF5-90F4-53EB8AE5BD1D}" srcOrd="4" destOrd="0" presId="urn:microsoft.com/office/officeart/2008/layout/HorizontalMultiLevelHierarchy"/>
    <dgm:cxn modelId="{25646F11-9F70-4512-9E28-22E30C3BF6FB}" type="presParOf" srcId="{192AB2B5-6670-4DF5-90F4-53EB8AE5BD1D}" destId="{4FC0CACE-2CC9-4FB7-9EFA-50C21B01635E}" srcOrd="0" destOrd="0" presId="urn:microsoft.com/office/officeart/2008/layout/HorizontalMultiLevelHierarchy"/>
    <dgm:cxn modelId="{E7EE3DF4-E1D7-4032-93CF-93230611FA71}" type="presParOf" srcId="{C1B8262E-D9CF-45A7-AB8D-C201DA38B530}" destId="{82686506-88E9-4E3C-AFBB-482C1D7D50AA}" srcOrd="5" destOrd="0" presId="urn:microsoft.com/office/officeart/2008/layout/HorizontalMultiLevelHierarchy"/>
    <dgm:cxn modelId="{482EE40C-C2C9-4F9C-A0A9-E00204F55770}" type="presParOf" srcId="{82686506-88E9-4E3C-AFBB-482C1D7D50AA}" destId="{A7631E62-7D65-47AC-9395-D9F55D157782}" srcOrd="0" destOrd="0" presId="urn:microsoft.com/office/officeart/2008/layout/HorizontalMultiLevelHierarchy"/>
    <dgm:cxn modelId="{51D182EC-1A63-442A-92A1-3A58FD15B17F}" type="presParOf" srcId="{82686506-88E9-4E3C-AFBB-482C1D7D50AA}" destId="{CA8ECE1F-E715-4708-A4B3-73A34487D608}" srcOrd="1" destOrd="0" presId="urn:microsoft.com/office/officeart/2008/layout/HorizontalMultiLevelHierarchy"/>
    <dgm:cxn modelId="{65E03592-FD34-47D2-A417-B28ECC6886AB}" type="presParOf" srcId="{AEE7377A-F7CF-462F-8485-CC145C60ED05}" destId="{4CDC64A7-B985-45A7-AEC5-FE76DBD8F8A6}" srcOrd="4" destOrd="0" presId="urn:microsoft.com/office/officeart/2008/layout/HorizontalMultiLevelHierarchy"/>
    <dgm:cxn modelId="{AA317A36-D793-47DF-8DE8-EE5C11082221}" type="presParOf" srcId="{4CDC64A7-B985-45A7-AEC5-FE76DBD8F8A6}" destId="{0B5BC0E5-E0FF-4A4D-8C2A-9E94BC4E5F3D}" srcOrd="0" destOrd="0" presId="urn:microsoft.com/office/officeart/2008/layout/HorizontalMultiLevelHierarchy"/>
    <dgm:cxn modelId="{C796B5FD-25E7-4EDA-8F8A-CBD0E48347FA}" type="presParOf" srcId="{AEE7377A-F7CF-462F-8485-CC145C60ED05}" destId="{AAB8C5D0-A7DC-4A79-AE7A-E1ABA00C8243}" srcOrd="5" destOrd="0" presId="urn:microsoft.com/office/officeart/2008/layout/HorizontalMultiLevelHierarchy"/>
    <dgm:cxn modelId="{59B4C330-E558-4412-9227-D63E60B8FD31}" type="presParOf" srcId="{AAB8C5D0-A7DC-4A79-AE7A-E1ABA00C8243}" destId="{A6F918E8-08E9-45D8-8E90-708D38301899}" srcOrd="0" destOrd="0" presId="urn:microsoft.com/office/officeart/2008/layout/HorizontalMultiLevelHierarchy"/>
    <dgm:cxn modelId="{CE70FAA0-9BA4-497D-BB1F-212EFDCA466F}" type="presParOf" srcId="{AAB8C5D0-A7DC-4A79-AE7A-E1ABA00C8243}" destId="{DAFE1BE6-2AB8-4EF0-A6C8-4BD1311E4FF0}" srcOrd="1" destOrd="0" presId="urn:microsoft.com/office/officeart/2008/layout/HorizontalMultiLevelHierarchy"/>
    <dgm:cxn modelId="{5306809F-6C18-4E61-9AC7-141C7F81D5C4}" type="presParOf" srcId="{DAFE1BE6-2AB8-4EF0-A6C8-4BD1311E4FF0}" destId="{82ED507C-754F-4F22-BA11-9C0173305D64}" srcOrd="0" destOrd="0" presId="urn:microsoft.com/office/officeart/2008/layout/HorizontalMultiLevelHierarchy"/>
    <dgm:cxn modelId="{7477CEFD-EC13-4C2C-9BBD-BBD7511701C3}" type="presParOf" srcId="{82ED507C-754F-4F22-BA11-9C0173305D64}" destId="{11FCB96F-18FB-4FDF-B431-4889589A49D5}" srcOrd="0" destOrd="0" presId="urn:microsoft.com/office/officeart/2008/layout/HorizontalMultiLevelHierarchy"/>
    <dgm:cxn modelId="{15365DDC-3030-4CCF-B2C0-FBA713716FD6}" type="presParOf" srcId="{DAFE1BE6-2AB8-4EF0-A6C8-4BD1311E4FF0}" destId="{78FD1945-6B9A-4E74-B247-D13E30629255}" srcOrd="1" destOrd="0" presId="urn:microsoft.com/office/officeart/2008/layout/HorizontalMultiLevelHierarchy"/>
    <dgm:cxn modelId="{C9498A39-79D1-4F64-ACBB-528AC0E3330C}" type="presParOf" srcId="{78FD1945-6B9A-4E74-B247-D13E30629255}" destId="{AD45A887-3B80-4778-AFA5-89254174600A}" srcOrd="0" destOrd="0" presId="urn:microsoft.com/office/officeart/2008/layout/HorizontalMultiLevelHierarchy"/>
    <dgm:cxn modelId="{D65967E9-A8B7-457F-BBAC-0259FB6EDB8A}" type="presParOf" srcId="{78FD1945-6B9A-4E74-B247-D13E30629255}" destId="{AD07C249-11BB-48E8-A4CE-E82BC10A5CE7}" srcOrd="1" destOrd="0" presId="urn:microsoft.com/office/officeart/2008/layout/HorizontalMultiLevelHierarchy"/>
    <dgm:cxn modelId="{3685FFB8-6470-4DED-A6BC-1D3FFE604FFA}" type="presParOf" srcId="{DAFE1BE6-2AB8-4EF0-A6C8-4BD1311E4FF0}" destId="{F546F416-35C3-497D-A1EC-0633D36BF06C}" srcOrd="2" destOrd="0" presId="urn:microsoft.com/office/officeart/2008/layout/HorizontalMultiLevelHierarchy"/>
    <dgm:cxn modelId="{2605CC5E-5D9F-4590-A4CB-37934124D89B}" type="presParOf" srcId="{F546F416-35C3-497D-A1EC-0633D36BF06C}" destId="{D4A943DC-E60A-420F-ACAC-F94410D636BC}" srcOrd="0" destOrd="0" presId="urn:microsoft.com/office/officeart/2008/layout/HorizontalMultiLevelHierarchy"/>
    <dgm:cxn modelId="{AC884377-1186-4A5B-A296-5D76E9C1D7C1}" type="presParOf" srcId="{DAFE1BE6-2AB8-4EF0-A6C8-4BD1311E4FF0}" destId="{79DA84E5-643E-4533-B162-F2608DB26DEC}" srcOrd="3" destOrd="0" presId="urn:microsoft.com/office/officeart/2008/layout/HorizontalMultiLevelHierarchy"/>
    <dgm:cxn modelId="{C3FB6AF4-2FB6-495F-B380-A15C4008579D}" type="presParOf" srcId="{79DA84E5-643E-4533-B162-F2608DB26DEC}" destId="{C1DF5CE9-3607-4C01-985C-F621A90C6899}" srcOrd="0" destOrd="0" presId="urn:microsoft.com/office/officeart/2008/layout/HorizontalMultiLevelHierarchy"/>
    <dgm:cxn modelId="{6F39401B-5128-4EFA-BB45-42442DAF9F95}" type="presParOf" srcId="{79DA84E5-643E-4533-B162-F2608DB26DEC}" destId="{A2C43448-6C5B-4D5A-9534-144839DE5D16}" srcOrd="1" destOrd="0" presId="urn:microsoft.com/office/officeart/2008/layout/HorizontalMultiLevelHierarchy"/>
    <dgm:cxn modelId="{630698F6-C22E-495A-A6F0-F2AF577AC7A8}" type="presParOf" srcId="{DAFE1BE6-2AB8-4EF0-A6C8-4BD1311E4FF0}" destId="{5C513E8B-A23E-4283-9AD0-8CE9AE370915}" srcOrd="4" destOrd="0" presId="urn:microsoft.com/office/officeart/2008/layout/HorizontalMultiLevelHierarchy"/>
    <dgm:cxn modelId="{C2C9757E-AC0A-4479-846E-2C433E567B84}" type="presParOf" srcId="{5C513E8B-A23E-4283-9AD0-8CE9AE370915}" destId="{E18CD830-097B-4E21-909C-550443E008B5}" srcOrd="0" destOrd="0" presId="urn:microsoft.com/office/officeart/2008/layout/HorizontalMultiLevelHierarchy"/>
    <dgm:cxn modelId="{44D1F633-BF4F-4DE2-9C6B-C85CA67046BA}" type="presParOf" srcId="{DAFE1BE6-2AB8-4EF0-A6C8-4BD1311E4FF0}" destId="{C107F771-368C-4912-B13A-5F243BACF670}" srcOrd="5" destOrd="0" presId="urn:microsoft.com/office/officeart/2008/layout/HorizontalMultiLevelHierarchy"/>
    <dgm:cxn modelId="{E70396B2-91BB-42AF-BBB9-90D438D90C2C}" type="presParOf" srcId="{C107F771-368C-4912-B13A-5F243BACF670}" destId="{A37C1872-204D-4F38-B0D7-FC9BF4CAF7AC}" srcOrd="0" destOrd="0" presId="urn:microsoft.com/office/officeart/2008/layout/HorizontalMultiLevelHierarchy"/>
    <dgm:cxn modelId="{1756C58E-9656-406C-8F99-FE7218644701}" type="presParOf" srcId="{C107F771-368C-4912-B13A-5F243BACF670}" destId="{F1CE3CC8-38D8-4CA8-98C6-B4B2EBAC12B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9B432AB-4C8B-5344-87DF-E8C66807BF96}" type="doc">
      <dgm:prSet loTypeId="urn:microsoft.com/office/officeart/2005/8/layout/hierarchy6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01C78918-2DF4-1F4F-A7EA-77BD392F10ED}">
      <dgm:prSet phldrT="[文字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zh-TW" altLang="en-US" sz="1800" b="1" dirty="0">
              <a:solidFill>
                <a:schemeClr val="bg1">
                  <a:lumMod val="95000"/>
                </a:schemeClr>
              </a:solidFill>
              <a:latin typeface="標楷體"/>
              <a:ea typeface="標楷體"/>
              <a:cs typeface="標楷體"/>
            </a:rPr>
            <a:t>資料蒐集方法</a:t>
          </a:r>
        </a:p>
      </dgm:t>
    </dgm:pt>
    <dgm:pt modelId="{A9787671-E35E-984E-B0E3-EF42D2EFB78D}" type="parTrans" cxnId="{49CF77AF-7ECF-D249-84D6-32DBBFDF41F5}">
      <dgm:prSet/>
      <dgm:spPr/>
      <dgm:t>
        <a:bodyPr/>
        <a:lstStyle/>
        <a:p>
          <a:endParaRPr lang="zh-TW" altLang="en-US" b="1"/>
        </a:p>
      </dgm:t>
    </dgm:pt>
    <dgm:pt modelId="{E2750260-CD4F-DA44-8BED-3B09C87DD510}" type="sibTrans" cxnId="{49CF77AF-7ECF-D249-84D6-32DBBFDF41F5}">
      <dgm:prSet/>
      <dgm:spPr/>
      <dgm:t>
        <a:bodyPr/>
        <a:lstStyle/>
        <a:p>
          <a:endParaRPr lang="zh-TW" altLang="en-US" b="1"/>
        </a:p>
      </dgm:t>
    </dgm:pt>
    <dgm:pt modelId="{4C176DC1-23B4-D746-B0D6-81D7DA1B8490}">
      <dgm:prSet phldrT="[文字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TW" altLang="en-US" sz="1800" b="1" dirty="0">
              <a:latin typeface="標楷體"/>
              <a:ea typeface="標楷體"/>
              <a:cs typeface="標楷體"/>
            </a:rPr>
            <a:t>次級來源</a:t>
          </a:r>
        </a:p>
      </dgm:t>
    </dgm:pt>
    <dgm:pt modelId="{90D84BED-5A2A-BD4B-AED2-E6A5E5342962}" type="parTrans" cxnId="{3C69A17C-FB9F-2A4B-8338-34F0CAF32123}">
      <dgm:prSet/>
      <dgm:spPr/>
      <dgm:t>
        <a:bodyPr/>
        <a:lstStyle/>
        <a:p>
          <a:endParaRPr lang="zh-TW" altLang="en-US" b="1"/>
        </a:p>
      </dgm:t>
    </dgm:pt>
    <dgm:pt modelId="{8847AD14-EDC2-8644-810E-ECD05365E085}" type="sibTrans" cxnId="{3C69A17C-FB9F-2A4B-8338-34F0CAF32123}">
      <dgm:prSet/>
      <dgm:spPr/>
      <dgm:t>
        <a:bodyPr/>
        <a:lstStyle/>
        <a:p>
          <a:endParaRPr lang="zh-TW" altLang="en-US" b="1"/>
        </a:p>
      </dgm:t>
    </dgm:pt>
    <dgm:pt modelId="{734B9D39-B6FD-9B4B-9183-80D2CD8CEF11}">
      <dgm:prSet phldrT="[文字]" custT="1"/>
      <dgm:spPr/>
      <dgm:t>
        <a:bodyPr/>
        <a:lstStyle/>
        <a:p>
          <a:r>
            <a:rPr lang="zh-TW" altLang="en-US" sz="1800" b="1" dirty="0">
              <a:latin typeface="標楷體"/>
              <a:ea typeface="標楷體"/>
              <a:cs typeface="標楷體"/>
            </a:rPr>
            <a:t>原始來源</a:t>
          </a:r>
        </a:p>
      </dgm:t>
    </dgm:pt>
    <dgm:pt modelId="{D025B71F-0ADE-5647-B50E-6BA9BCB50597}" type="parTrans" cxnId="{09EE3163-3686-EE42-8E61-3A69567DE937}">
      <dgm:prSet/>
      <dgm:spPr/>
      <dgm:t>
        <a:bodyPr/>
        <a:lstStyle/>
        <a:p>
          <a:endParaRPr lang="zh-TW" altLang="en-US" b="1"/>
        </a:p>
      </dgm:t>
    </dgm:pt>
    <dgm:pt modelId="{73BC30D2-DA71-0D4E-A270-40AB290189F9}" type="sibTrans" cxnId="{09EE3163-3686-EE42-8E61-3A69567DE937}">
      <dgm:prSet/>
      <dgm:spPr/>
      <dgm:t>
        <a:bodyPr/>
        <a:lstStyle/>
        <a:p>
          <a:endParaRPr lang="zh-TW" altLang="en-US" b="1"/>
        </a:p>
      </dgm:t>
    </dgm:pt>
    <dgm:pt modelId="{E50D1BA6-AA94-884D-969C-B5544BBD6B9D}">
      <dgm:prSet phldrT="[文字]" custT="1"/>
      <dgm:spPr/>
      <dgm:t>
        <a:bodyPr/>
        <a:lstStyle/>
        <a:p>
          <a:r>
            <a:rPr lang="zh-TW" altLang="en-US" sz="1800" b="1" dirty="0">
              <a:latin typeface="標楷體"/>
              <a:ea typeface="標楷體"/>
              <a:cs typeface="標楷體"/>
            </a:rPr>
            <a:t>問卷</a:t>
          </a:r>
          <a:endParaRPr lang="en-US" altLang="zh-TW" sz="1800" b="1" dirty="0">
            <a:latin typeface="標楷體"/>
            <a:ea typeface="標楷體"/>
            <a:cs typeface="標楷體"/>
          </a:endParaRPr>
        </a:p>
        <a:p>
          <a:r>
            <a:rPr lang="zh-TW" altLang="en-US" sz="1800" b="1" dirty="0">
              <a:latin typeface="標楷體"/>
              <a:ea typeface="標楷體"/>
              <a:cs typeface="標楷體"/>
            </a:rPr>
            <a:t>調查</a:t>
          </a:r>
        </a:p>
      </dgm:t>
    </dgm:pt>
    <dgm:pt modelId="{DE910FEC-C625-1F45-A8D0-BBEAFD03E355}" type="parTrans" cxnId="{B4CCC13B-C1D0-3A47-9EFA-EFB201B1D636}">
      <dgm:prSet/>
      <dgm:spPr/>
      <dgm:t>
        <a:bodyPr/>
        <a:lstStyle/>
        <a:p>
          <a:endParaRPr lang="zh-TW" altLang="en-US" b="1"/>
        </a:p>
      </dgm:t>
    </dgm:pt>
    <dgm:pt modelId="{EC42B903-3604-3342-8DCD-42E82EE25DDC}" type="sibTrans" cxnId="{B4CCC13B-C1D0-3A47-9EFA-EFB201B1D636}">
      <dgm:prSet/>
      <dgm:spPr/>
      <dgm:t>
        <a:bodyPr/>
        <a:lstStyle/>
        <a:p>
          <a:endParaRPr lang="zh-TW" altLang="en-US" b="1"/>
        </a:p>
      </dgm:t>
    </dgm:pt>
    <dgm:pt modelId="{383D3458-96BD-944B-89B4-FFBFCFE2702A}">
      <dgm:prSet phldrT="[文字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TW" altLang="en-US" sz="1800" b="1" dirty="0">
              <a:latin typeface="標楷體"/>
              <a:ea typeface="標楷體"/>
              <a:cs typeface="標楷體"/>
            </a:rPr>
            <a:t>文件</a:t>
          </a:r>
        </a:p>
      </dgm:t>
    </dgm:pt>
    <dgm:pt modelId="{7CF94B0D-B6B3-A84E-89FD-782B26FFD8D0}" type="parTrans" cxnId="{BC4A0C90-D141-CE46-8F65-6F8C9487A9DA}">
      <dgm:prSet/>
      <dgm:spPr/>
      <dgm:t>
        <a:bodyPr/>
        <a:lstStyle/>
        <a:p>
          <a:endParaRPr lang="zh-TW" altLang="en-US" b="1"/>
        </a:p>
      </dgm:t>
    </dgm:pt>
    <dgm:pt modelId="{1C605B6F-B6E2-0C4C-A67E-A86C8ED1DBDC}" type="sibTrans" cxnId="{BC4A0C90-D141-CE46-8F65-6F8C9487A9DA}">
      <dgm:prSet/>
      <dgm:spPr/>
      <dgm:t>
        <a:bodyPr/>
        <a:lstStyle/>
        <a:p>
          <a:endParaRPr lang="zh-TW" altLang="en-US" b="1"/>
        </a:p>
      </dgm:t>
    </dgm:pt>
    <dgm:pt modelId="{A331E11E-D579-584D-AAEA-184BC08BD667}">
      <dgm:prSet phldrT="[文字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zh-TW" altLang="en-US" sz="1800" b="1" dirty="0">
              <a:latin typeface="標楷體"/>
              <a:ea typeface="標楷體"/>
              <a:cs typeface="標楷體"/>
            </a:rPr>
            <a:t>政府出版品</a:t>
          </a:r>
          <a:br>
            <a:rPr lang="zh-TW" altLang="en-US" sz="1800" b="1" dirty="0">
              <a:latin typeface="標楷體"/>
              <a:ea typeface="標楷體"/>
              <a:cs typeface="標楷體"/>
            </a:rPr>
          </a:br>
          <a:r>
            <a:rPr lang="zh-TW" altLang="en-US" sz="1800" b="1" dirty="0">
              <a:latin typeface="標楷體"/>
              <a:ea typeface="標楷體"/>
              <a:cs typeface="標楷體"/>
            </a:rPr>
            <a:t>早期的研究</a:t>
          </a:r>
          <a:br>
            <a:rPr lang="zh-TW" altLang="en-US" sz="1800" b="1" dirty="0">
              <a:latin typeface="標楷體"/>
              <a:ea typeface="標楷體"/>
              <a:cs typeface="標楷體"/>
            </a:rPr>
          </a:br>
          <a:r>
            <a:rPr lang="zh-TW" altLang="en-US" sz="1800" b="1" dirty="0">
              <a:latin typeface="標楷體"/>
              <a:ea typeface="標楷體"/>
              <a:cs typeface="標楷體"/>
            </a:rPr>
            <a:t>人口調查</a:t>
          </a:r>
          <a:br>
            <a:rPr lang="zh-TW" altLang="en-US" sz="1800" b="1" dirty="0">
              <a:latin typeface="標楷體"/>
              <a:ea typeface="標楷體"/>
              <a:cs typeface="標楷體"/>
            </a:rPr>
          </a:br>
          <a:r>
            <a:rPr lang="zh-TW" altLang="en-US" sz="1800" b="1" dirty="0">
              <a:latin typeface="標楷體"/>
              <a:ea typeface="標楷體"/>
              <a:cs typeface="標楷體"/>
            </a:rPr>
            <a:t>個人記錄</a:t>
          </a:r>
          <a:br>
            <a:rPr lang="zh-TW" altLang="en-US" sz="1800" b="1" dirty="0">
              <a:latin typeface="標楷體"/>
              <a:ea typeface="標楷體"/>
              <a:cs typeface="標楷體"/>
            </a:rPr>
          </a:br>
          <a:r>
            <a:rPr lang="zh-TW" altLang="en-US" sz="1800" b="1" dirty="0">
              <a:latin typeface="標楷體"/>
              <a:ea typeface="標楷體"/>
              <a:cs typeface="標楷體"/>
            </a:rPr>
            <a:t>客戶歷史</a:t>
          </a:r>
          <a:br>
            <a:rPr lang="zh-TW" altLang="en-US" sz="1800" b="1" dirty="0">
              <a:latin typeface="標楷體"/>
              <a:ea typeface="標楷體"/>
              <a:cs typeface="標楷體"/>
            </a:rPr>
          </a:br>
          <a:r>
            <a:rPr lang="zh-TW" altLang="en-US" sz="1800" b="1" dirty="0">
              <a:latin typeface="標楷體"/>
              <a:ea typeface="標楷體"/>
              <a:cs typeface="標楷體"/>
            </a:rPr>
            <a:t>服務記錄</a:t>
          </a:r>
        </a:p>
      </dgm:t>
    </dgm:pt>
    <dgm:pt modelId="{05CDE536-38F4-0C4A-916F-62A6855F1BF3}" type="parTrans" cxnId="{FB373A9C-333F-BA4A-8C31-BA3223B79AB5}">
      <dgm:prSet/>
      <dgm:spPr/>
      <dgm:t>
        <a:bodyPr/>
        <a:lstStyle/>
        <a:p>
          <a:endParaRPr lang="zh-TW" altLang="en-US" b="1"/>
        </a:p>
      </dgm:t>
    </dgm:pt>
    <dgm:pt modelId="{1F3F3ABC-4787-0C44-962C-4158E3794347}" type="sibTrans" cxnId="{FB373A9C-333F-BA4A-8C31-BA3223B79AB5}">
      <dgm:prSet/>
      <dgm:spPr/>
      <dgm:t>
        <a:bodyPr/>
        <a:lstStyle/>
        <a:p>
          <a:endParaRPr lang="zh-TW" altLang="en-US" b="1"/>
        </a:p>
      </dgm:t>
    </dgm:pt>
    <dgm:pt modelId="{1430CEAB-F110-3241-A7C8-B574D81E7DEF}">
      <dgm:prSet phldrT="[文字]" custT="1"/>
      <dgm:spPr/>
      <dgm:t>
        <a:bodyPr/>
        <a:lstStyle/>
        <a:p>
          <a:r>
            <a:rPr lang="zh-TW" altLang="en-US" sz="1800" b="1" dirty="0">
              <a:latin typeface="標楷體"/>
              <a:ea typeface="標楷體"/>
              <a:cs typeface="標楷體"/>
            </a:rPr>
            <a:t>訪談</a:t>
          </a:r>
        </a:p>
      </dgm:t>
    </dgm:pt>
    <dgm:pt modelId="{C8E0210C-4EAC-264E-9A69-C64B70093A4F}" type="parTrans" cxnId="{A57FC256-DF7C-A641-B911-70BBA2C5DEE6}">
      <dgm:prSet/>
      <dgm:spPr/>
      <dgm:t>
        <a:bodyPr/>
        <a:lstStyle/>
        <a:p>
          <a:endParaRPr lang="zh-TW" altLang="en-US" b="1"/>
        </a:p>
      </dgm:t>
    </dgm:pt>
    <dgm:pt modelId="{E8DD00CA-4FA9-8040-9D43-BAB6867374B3}" type="sibTrans" cxnId="{A57FC256-DF7C-A641-B911-70BBA2C5DEE6}">
      <dgm:prSet/>
      <dgm:spPr/>
      <dgm:t>
        <a:bodyPr/>
        <a:lstStyle/>
        <a:p>
          <a:endParaRPr lang="zh-TW" altLang="en-US" b="1"/>
        </a:p>
      </dgm:t>
    </dgm:pt>
    <dgm:pt modelId="{04E22AD7-AED0-1B4F-B9D7-BA6DD9795862}">
      <dgm:prSet phldrT="[文字]" custT="1"/>
      <dgm:spPr/>
      <dgm:t>
        <a:bodyPr/>
        <a:lstStyle/>
        <a:p>
          <a:r>
            <a:rPr lang="zh-TW" altLang="en-US" sz="1800" b="1" dirty="0">
              <a:latin typeface="標楷體"/>
              <a:ea typeface="標楷體"/>
              <a:cs typeface="標楷體"/>
            </a:rPr>
            <a:t>觀察</a:t>
          </a:r>
        </a:p>
      </dgm:t>
    </dgm:pt>
    <dgm:pt modelId="{09134D0C-D66A-314D-88E0-99AD732F6B90}" type="parTrans" cxnId="{E4D08EAE-1831-3143-8669-1F5BA8DB0E84}">
      <dgm:prSet/>
      <dgm:spPr/>
      <dgm:t>
        <a:bodyPr/>
        <a:lstStyle/>
        <a:p>
          <a:endParaRPr lang="zh-TW" altLang="en-US" b="1"/>
        </a:p>
      </dgm:t>
    </dgm:pt>
    <dgm:pt modelId="{20F3C1D6-CFE3-9542-96AA-BFA8255B6A89}" type="sibTrans" cxnId="{E4D08EAE-1831-3143-8669-1F5BA8DB0E84}">
      <dgm:prSet/>
      <dgm:spPr/>
      <dgm:t>
        <a:bodyPr/>
        <a:lstStyle/>
        <a:p>
          <a:endParaRPr lang="zh-TW" altLang="en-US" b="1"/>
        </a:p>
      </dgm:t>
    </dgm:pt>
    <dgm:pt modelId="{F19E5985-82CC-3547-A1F5-BCA62BE6A53A}">
      <dgm:prSet phldrT="[文字]" custT="1"/>
      <dgm:spPr/>
      <dgm:t>
        <a:bodyPr/>
        <a:lstStyle/>
        <a:p>
          <a:r>
            <a:rPr lang="zh-TW" altLang="en-US" sz="1800" b="1" dirty="0">
              <a:latin typeface="標楷體"/>
              <a:ea typeface="標楷體"/>
              <a:cs typeface="標楷體"/>
            </a:rPr>
            <a:t>非參與</a:t>
          </a:r>
        </a:p>
      </dgm:t>
    </dgm:pt>
    <dgm:pt modelId="{30882502-7E62-AE49-90FE-F121019D8F79}" type="parTrans" cxnId="{64FECFE7-326F-EE4F-B94F-23F3AD30FF50}">
      <dgm:prSet/>
      <dgm:spPr/>
      <dgm:t>
        <a:bodyPr/>
        <a:lstStyle/>
        <a:p>
          <a:endParaRPr lang="zh-CN" altLang="en-US" b="1"/>
        </a:p>
      </dgm:t>
    </dgm:pt>
    <dgm:pt modelId="{A2AACC11-4B75-E742-8A9C-774DDDF7F7D3}" type="sibTrans" cxnId="{64FECFE7-326F-EE4F-B94F-23F3AD30FF50}">
      <dgm:prSet/>
      <dgm:spPr/>
      <dgm:t>
        <a:bodyPr/>
        <a:lstStyle/>
        <a:p>
          <a:endParaRPr lang="zh-CN" altLang="en-US" b="1"/>
        </a:p>
      </dgm:t>
    </dgm:pt>
    <dgm:pt modelId="{836DFFDD-4F80-704E-B17B-FAB72610837F}">
      <dgm:prSet phldrT="[文字]" custT="1"/>
      <dgm:spPr/>
      <dgm:t>
        <a:bodyPr/>
        <a:lstStyle/>
        <a:p>
          <a:r>
            <a:rPr lang="zh-TW" altLang="en-US" sz="1800" b="1" dirty="0">
              <a:latin typeface="標楷體"/>
              <a:ea typeface="標楷體"/>
              <a:cs typeface="標楷體"/>
            </a:rPr>
            <a:t>非結構性</a:t>
          </a:r>
        </a:p>
      </dgm:t>
    </dgm:pt>
    <dgm:pt modelId="{8FF9292D-5342-D041-8211-5B43AE365566}" type="parTrans" cxnId="{F50CDC05-CD10-374D-8DFE-A1AE13D70EC8}">
      <dgm:prSet/>
      <dgm:spPr/>
      <dgm:t>
        <a:bodyPr/>
        <a:lstStyle/>
        <a:p>
          <a:endParaRPr lang="zh-CN" altLang="en-US" b="1"/>
        </a:p>
      </dgm:t>
    </dgm:pt>
    <dgm:pt modelId="{F2157395-3856-2F42-A0B4-2697131568BF}" type="sibTrans" cxnId="{F50CDC05-CD10-374D-8DFE-A1AE13D70EC8}">
      <dgm:prSet/>
      <dgm:spPr/>
      <dgm:t>
        <a:bodyPr/>
        <a:lstStyle/>
        <a:p>
          <a:endParaRPr lang="zh-CN" altLang="en-US" b="1"/>
        </a:p>
      </dgm:t>
    </dgm:pt>
    <dgm:pt modelId="{14A33A02-2DC5-DB46-8199-74565760B45D}">
      <dgm:prSet phldrT="[文字]" custT="1"/>
      <dgm:spPr/>
      <dgm:t>
        <a:bodyPr/>
        <a:lstStyle/>
        <a:p>
          <a:r>
            <a:rPr lang="zh-TW" altLang="en-US" sz="1800" b="1" dirty="0">
              <a:latin typeface="標楷體"/>
              <a:ea typeface="標楷體"/>
              <a:cs typeface="標楷體"/>
            </a:rPr>
            <a:t>集體施測</a:t>
          </a:r>
        </a:p>
      </dgm:t>
    </dgm:pt>
    <dgm:pt modelId="{795A327D-9200-B04E-8AF4-97C65A68DB08}" type="parTrans" cxnId="{9FD0D43B-492D-4F45-8FD0-083384EF16C4}">
      <dgm:prSet/>
      <dgm:spPr/>
      <dgm:t>
        <a:bodyPr/>
        <a:lstStyle/>
        <a:p>
          <a:endParaRPr lang="zh-CN" altLang="en-US" b="1"/>
        </a:p>
      </dgm:t>
    </dgm:pt>
    <dgm:pt modelId="{AB0A8D37-33E6-2844-96C2-AA452289DC19}" type="sibTrans" cxnId="{9FD0D43B-492D-4F45-8FD0-083384EF16C4}">
      <dgm:prSet/>
      <dgm:spPr/>
      <dgm:t>
        <a:bodyPr/>
        <a:lstStyle/>
        <a:p>
          <a:endParaRPr lang="zh-CN" altLang="en-US" b="1"/>
        </a:p>
      </dgm:t>
    </dgm:pt>
    <dgm:pt modelId="{0759C0DE-2A74-D144-B946-C3A29C5BD617}">
      <dgm:prSet phldrT="[文字]" custT="1"/>
      <dgm:spPr/>
      <dgm:t>
        <a:bodyPr/>
        <a:lstStyle/>
        <a:p>
          <a:r>
            <a:rPr lang="zh-TW" altLang="en-US" sz="1800" b="1" dirty="0">
              <a:latin typeface="標楷體"/>
              <a:ea typeface="標楷體"/>
              <a:cs typeface="標楷體"/>
            </a:rPr>
            <a:t>參與</a:t>
          </a:r>
        </a:p>
      </dgm:t>
    </dgm:pt>
    <dgm:pt modelId="{41F4C928-6D7A-9A45-9874-6B4E41235CCF}" type="parTrans" cxnId="{D561B8A3-3E04-6F46-A393-EA94D3F0D467}">
      <dgm:prSet/>
      <dgm:spPr/>
      <dgm:t>
        <a:bodyPr/>
        <a:lstStyle/>
        <a:p>
          <a:endParaRPr lang="zh-CN" altLang="en-US" b="1"/>
        </a:p>
      </dgm:t>
    </dgm:pt>
    <dgm:pt modelId="{651093EF-D99D-224B-867C-5F049F03CEBB}" type="sibTrans" cxnId="{D561B8A3-3E04-6F46-A393-EA94D3F0D467}">
      <dgm:prSet/>
      <dgm:spPr/>
      <dgm:t>
        <a:bodyPr/>
        <a:lstStyle/>
        <a:p>
          <a:endParaRPr lang="zh-CN" altLang="en-US" b="1"/>
        </a:p>
      </dgm:t>
    </dgm:pt>
    <dgm:pt modelId="{8A07C612-A7CA-CE47-85ED-1D486B194624}">
      <dgm:prSet phldrT="[文字]" custT="1"/>
      <dgm:spPr/>
      <dgm:t>
        <a:bodyPr/>
        <a:lstStyle/>
        <a:p>
          <a:r>
            <a:rPr lang="zh-TW" altLang="en-US" sz="1800" b="1" dirty="0">
              <a:latin typeface="標楷體"/>
              <a:ea typeface="標楷體"/>
              <a:cs typeface="標楷體"/>
            </a:rPr>
            <a:t>結構性</a:t>
          </a:r>
        </a:p>
      </dgm:t>
    </dgm:pt>
    <dgm:pt modelId="{8396AAFC-05FB-C347-8F42-54DE4B3F487D}" type="parTrans" cxnId="{5B30E82F-3483-6F42-931D-56CCC628659B}">
      <dgm:prSet/>
      <dgm:spPr/>
      <dgm:t>
        <a:bodyPr/>
        <a:lstStyle/>
        <a:p>
          <a:endParaRPr lang="zh-CN" altLang="en-US" b="1"/>
        </a:p>
      </dgm:t>
    </dgm:pt>
    <dgm:pt modelId="{D3022F46-DA3E-4040-A88A-41FBADBBD033}" type="sibTrans" cxnId="{5B30E82F-3483-6F42-931D-56CCC628659B}">
      <dgm:prSet/>
      <dgm:spPr/>
      <dgm:t>
        <a:bodyPr/>
        <a:lstStyle/>
        <a:p>
          <a:endParaRPr lang="zh-CN" altLang="en-US" b="1"/>
        </a:p>
      </dgm:t>
    </dgm:pt>
    <dgm:pt modelId="{91E85AC8-3092-D742-8579-98F0564857B4}">
      <dgm:prSet phldrT="[文字]" custT="1"/>
      <dgm:spPr/>
      <dgm:t>
        <a:bodyPr/>
        <a:lstStyle/>
        <a:p>
          <a:r>
            <a:rPr lang="zh-TW" altLang="en-US" sz="1800" b="1" dirty="0">
              <a:latin typeface="標楷體"/>
              <a:ea typeface="標楷體"/>
              <a:cs typeface="標楷體"/>
            </a:rPr>
            <a:t>郵寄問卷</a:t>
          </a:r>
        </a:p>
      </dgm:t>
    </dgm:pt>
    <dgm:pt modelId="{DBE0A3DC-A61A-6F44-9D15-9A69C953E028}" type="parTrans" cxnId="{18EC2DE0-D7B2-EB45-81CB-6EFF5EB5EB6A}">
      <dgm:prSet/>
      <dgm:spPr/>
      <dgm:t>
        <a:bodyPr/>
        <a:lstStyle/>
        <a:p>
          <a:endParaRPr lang="zh-CN" altLang="en-US" b="1"/>
        </a:p>
      </dgm:t>
    </dgm:pt>
    <dgm:pt modelId="{5CBABB7F-B01C-F94A-AF5B-1EC631351DCC}" type="sibTrans" cxnId="{18EC2DE0-D7B2-EB45-81CB-6EFF5EB5EB6A}">
      <dgm:prSet/>
      <dgm:spPr/>
      <dgm:t>
        <a:bodyPr/>
        <a:lstStyle/>
        <a:p>
          <a:endParaRPr lang="zh-CN" altLang="en-US" b="1"/>
        </a:p>
      </dgm:t>
    </dgm:pt>
    <dgm:pt modelId="{D3A9615E-8836-4045-990D-8D9ADE5FB632}" type="pres">
      <dgm:prSet presAssocID="{F9B432AB-4C8B-5344-87DF-E8C66807BF9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749479D-5867-8346-B15D-F12F524C957C}" type="pres">
      <dgm:prSet presAssocID="{F9B432AB-4C8B-5344-87DF-E8C66807BF96}" presName="hierFlow" presStyleCnt="0"/>
      <dgm:spPr/>
    </dgm:pt>
    <dgm:pt modelId="{C1B7AD2A-2404-6746-B8D5-185E34409AFC}" type="pres">
      <dgm:prSet presAssocID="{F9B432AB-4C8B-5344-87DF-E8C66807BF9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1BC9A4A-71D7-9D42-8394-5EFE61156A93}" type="pres">
      <dgm:prSet presAssocID="{01C78918-2DF4-1F4F-A7EA-77BD392F10ED}" presName="Name14" presStyleCnt="0"/>
      <dgm:spPr/>
    </dgm:pt>
    <dgm:pt modelId="{042131C5-6929-B64C-92EA-432A9A91A86A}" type="pres">
      <dgm:prSet presAssocID="{01C78918-2DF4-1F4F-A7EA-77BD392F10ED}" presName="level1Shape" presStyleLbl="node0" presStyleIdx="0" presStyleCnt="1" custScaleX="251621" custScaleY="79977">
        <dgm:presLayoutVars>
          <dgm:chPref val="3"/>
        </dgm:presLayoutVars>
      </dgm:prSet>
      <dgm:spPr/>
    </dgm:pt>
    <dgm:pt modelId="{77EFB80D-82DE-524B-9074-55A6397D8406}" type="pres">
      <dgm:prSet presAssocID="{01C78918-2DF4-1F4F-A7EA-77BD392F10ED}" presName="hierChild2" presStyleCnt="0"/>
      <dgm:spPr/>
    </dgm:pt>
    <dgm:pt modelId="{922BF9B5-150F-8642-84B6-888CE2D7085D}" type="pres">
      <dgm:prSet presAssocID="{90D84BED-5A2A-BD4B-AED2-E6A5E5342962}" presName="Name19" presStyleLbl="parChTrans1D2" presStyleIdx="0" presStyleCnt="2"/>
      <dgm:spPr/>
    </dgm:pt>
    <dgm:pt modelId="{A1AC6B10-9EC9-A342-B157-9571FD3AB854}" type="pres">
      <dgm:prSet presAssocID="{4C176DC1-23B4-D746-B0D6-81D7DA1B8490}" presName="Name21" presStyleCnt="0"/>
      <dgm:spPr/>
    </dgm:pt>
    <dgm:pt modelId="{9E2B996D-33EF-1B43-98D1-79455D993616}" type="pres">
      <dgm:prSet presAssocID="{4C176DC1-23B4-D746-B0D6-81D7DA1B8490}" presName="level2Shape" presStyleLbl="node2" presStyleIdx="0" presStyleCnt="2" custScaleX="130157"/>
      <dgm:spPr/>
    </dgm:pt>
    <dgm:pt modelId="{A0668036-6531-8E43-AA2E-7AD2D2543D7C}" type="pres">
      <dgm:prSet presAssocID="{4C176DC1-23B4-D746-B0D6-81D7DA1B8490}" presName="hierChild3" presStyleCnt="0"/>
      <dgm:spPr/>
    </dgm:pt>
    <dgm:pt modelId="{AB1F4289-CA6D-A643-81E0-07FFFF4B5205}" type="pres">
      <dgm:prSet presAssocID="{7CF94B0D-B6B3-A84E-89FD-782B26FFD8D0}" presName="Name19" presStyleLbl="parChTrans1D3" presStyleIdx="0" presStyleCnt="4"/>
      <dgm:spPr/>
    </dgm:pt>
    <dgm:pt modelId="{BF8F67E8-D412-DD45-9949-3CFE737DCCB4}" type="pres">
      <dgm:prSet presAssocID="{383D3458-96BD-944B-89B4-FFBFCFE2702A}" presName="Name21" presStyleCnt="0"/>
      <dgm:spPr/>
    </dgm:pt>
    <dgm:pt modelId="{116DB55D-B615-CB4C-BB5A-6BA651100AA2}" type="pres">
      <dgm:prSet presAssocID="{383D3458-96BD-944B-89B4-FFBFCFE2702A}" presName="level2Shape" presStyleLbl="node3" presStyleIdx="0" presStyleCnt="4" custScaleX="135512"/>
      <dgm:spPr/>
    </dgm:pt>
    <dgm:pt modelId="{BDCEDE2D-2BF2-9349-A960-1B6523470357}" type="pres">
      <dgm:prSet presAssocID="{383D3458-96BD-944B-89B4-FFBFCFE2702A}" presName="hierChild3" presStyleCnt="0"/>
      <dgm:spPr/>
    </dgm:pt>
    <dgm:pt modelId="{33FE4F58-D4AD-DF42-9FA8-9CBF78627043}" type="pres">
      <dgm:prSet presAssocID="{05CDE536-38F4-0C4A-916F-62A6855F1BF3}" presName="Name19" presStyleLbl="parChTrans1D4" presStyleIdx="0" presStyleCnt="7"/>
      <dgm:spPr/>
    </dgm:pt>
    <dgm:pt modelId="{B7FC7FEC-1EB5-C74F-AD8B-CF99383016D1}" type="pres">
      <dgm:prSet presAssocID="{A331E11E-D579-584D-AAEA-184BC08BD667}" presName="Name21" presStyleCnt="0"/>
      <dgm:spPr/>
    </dgm:pt>
    <dgm:pt modelId="{03282732-F9A4-FF4D-850A-7C3F38E1FA79}" type="pres">
      <dgm:prSet presAssocID="{A331E11E-D579-584D-AAEA-184BC08BD667}" presName="level2Shape" presStyleLbl="node4" presStyleIdx="0" presStyleCnt="7" custScaleX="159611" custScaleY="256001"/>
      <dgm:spPr/>
    </dgm:pt>
    <dgm:pt modelId="{35C00154-C5D4-6C45-ABDA-FFE20856732B}" type="pres">
      <dgm:prSet presAssocID="{A331E11E-D579-584D-AAEA-184BC08BD667}" presName="hierChild3" presStyleCnt="0"/>
      <dgm:spPr/>
    </dgm:pt>
    <dgm:pt modelId="{F8FF676E-4E97-1E4D-922F-73E20D59C19E}" type="pres">
      <dgm:prSet presAssocID="{D025B71F-0ADE-5647-B50E-6BA9BCB50597}" presName="Name19" presStyleLbl="parChTrans1D2" presStyleIdx="1" presStyleCnt="2"/>
      <dgm:spPr/>
    </dgm:pt>
    <dgm:pt modelId="{9A63A5A1-F2AB-1D40-A40D-651A4350A808}" type="pres">
      <dgm:prSet presAssocID="{734B9D39-B6FD-9B4B-9183-80D2CD8CEF11}" presName="Name21" presStyleCnt="0"/>
      <dgm:spPr/>
    </dgm:pt>
    <dgm:pt modelId="{7EB4A420-8A2C-9843-A24B-E3419BE9AEB2}" type="pres">
      <dgm:prSet presAssocID="{734B9D39-B6FD-9B4B-9183-80D2CD8CEF11}" presName="level2Shape" presStyleLbl="node2" presStyleIdx="1" presStyleCnt="2" custScaleX="139241"/>
      <dgm:spPr/>
    </dgm:pt>
    <dgm:pt modelId="{03578659-9C90-0249-832B-9F670789F5CB}" type="pres">
      <dgm:prSet presAssocID="{734B9D39-B6FD-9B4B-9183-80D2CD8CEF11}" presName="hierChild3" presStyleCnt="0"/>
      <dgm:spPr/>
    </dgm:pt>
    <dgm:pt modelId="{A485A003-CEBC-2B4A-9297-674795BB1659}" type="pres">
      <dgm:prSet presAssocID="{09134D0C-D66A-314D-88E0-99AD732F6B90}" presName="Name19" presStyleLbl="parChTrans1D3" presStyleIdx="1" presStyleCnt="4"/>
      <dgm:spPr/>
    </dgm:pt>
    <dgm:pt modelId="{001BF4A3-0190-404F-B4FE-5D93BEFC42D8}" type="pres">
      <dgm:prSet presAssocID="{04E22AD7-AED0-1B4F-B9D7-BA6DD9795862}" presName="Name21" presStyleCnt="0"/>
      <dgm:spPr/>
    </dgm:pt>
    <dgm:pt modelId="{9F86768D-D89D-B744-869C-4B4840FDCB71}" type="pres">
      <dgm:prSet presAssocID="{04E22AD7-AED0-1B4F-B9D7-BA6DD9795862}" presName="level2Shape" presStyleLbl="node3" presStyleIdx="1" presStyleCnt="4"/>
      <dgm:spPr/>
    </dgm:pt>
    <dgm:pt modelId="{DCE69A57-52F4-CC40-BB46-7E9782E85CE1}" type="pres">
      <dgm:prSet presAssocID="{04E22AD7-AED0-1B4F-B9D7-BA6DD9795862}" presName="hierChild3" presStyleCnt="0"/>
      <dgm:spPr/>
    </dgm:pt>
    <dgm:pt modelId="{7ABA10D7-5594-874C-90E9-EFF0A26A1C2D}" type="pres">
      <dgm:prSet presAssocID="{41F4C928-6D7A-9A45-9874-6B4E41235CCF}" presName="Name19" presStyleLbl="parChTrans1D4" presStyleIdx="1" presStyleCnt="7"/>
      <dgm:spPr/>
    </dgm:pt>
    <dgm:pt modelId="{4D44D323-EC99-A64A-BD25-C024DC42ACAB}" type="pres">
      <dgm:prSet presAssocID="{0759C0DE-2A74-D144-B946-C3A29C5BD617}" presName="Name21" presStyleCnt="0"/>
      <dgm:spPr/>
    </dgm:pt>
    <dgm:pt modelId="{883E0474-CEA0-0545-839C-508F0E9248EF}" type="pres">
      <dgm:prSet presAssocID="{0759C0DE-2A74-D144-B946-C3A29C5BD617}" presName="level2Shape" presStyleLbl="node4" presStyleIdx="1" presStyleCnt="7"/>
      <dgm:spPr/>
    </dgm:pt>
    <dgm:pt modelId="{0E3B68FC-B923-114B-88F2-7FD4A38B3F03}" type="pres">
      <dgm:prSet presAssocID="{0759C0DE-2A74-D144-B946-C3A29C5BD617}" presName="hierChild3" presStyleCnt="0"/>
      <dgm:spPr/>
    </dgm:pt>
    <dgm:pt modelId="{9E5B6116-C29B-9446-AA91-2C75732DBA0C}" type="pres">
      <dgm:prSet presAssocID="{30882502-7E62-AE49-90FE-F121019D8F79}" presName="Name19" presStyleLbl="parChTrans1D4" presStyleIdx="2" presStyleCnt="7"/>
      <dgm:spPr/>
    </dgm:pt>
    <dgm:pt modelId="{91EF7039-C8CD-BA4C-8FDA-43D1834034D8}" type="pres">
      <dgm:prSet presAssocID="{F19E5985-82CC-3547-A1F5-BCA62BE6A53A}" presName="Name21" presStyleCnt="0"/>
      <dgm:spPr/>
    </dgm:pt>
    <dgm:pt modelId="{8E96D61C-31D3-9349-8201-7B9D2D873C53}" type="pres">
      <dgm:prSet presAssocID="{F19E5985-82CC-3547-A1F5-BCA62BE6A53A}" presName="level2Shape" presStyleLbl="node4" presStyleIdx="2" presStyleCnt="7"/>
      <dgm:spPr/>
    </dgm:pt>
    <dgm:pt modelId="{5E825192-85E8-5843-8B26-5A05A85F09AD}" type="pres">
      <dgm:prSet presAssocID="{F19E5985-82CC-3547-A1F5-BCA62BE6A53A}" presName="hierChild3" presStyleCnt="0"/>
      <dgm:spPr/>
    </dgm:pt>
    <dgm:pt modelId="{DE53A43E-F97C-D441-9F14-07D7F2CDB39F}" type="pres">
      <dgm:prSet presAssocID="{C8E0210C-4EAC-264E-9A69-C64B70093A4F}" presName="Name19" presStyleLbl="parChTrans1D3" presStyleIdx="2" presStyleCnt="4"/>
      <dgm:spPr/>
    </dgm:pt>
    <dgm:pt modelId="{A17598D3-9183-3D42-94FD-EC77EA88F14F}" type="pres">
      <dgm:prSet presAssocID="{1430CEAB-F110-3241-A7C8-B574D81E7DEF}" presName="Name21" presStyleCnt="0"/>
      <dgm:spPr/>
    </dgm:pt>
    <dgm:pt modelId="{6CD6DF5F-5B08-1440-B401-C8D2D7037972}" type="pres">
      <dgm:prSet presAssocID="{1430CEAB-F110-3241-A7C8-B574D81E7DEF}" presName="level2Shape" presStyleLbl="node3" presStyleIdx="2" presStyleCnt="4"/>
      <dgm:spPr/>
    </dgm:pt>
    <dgm:pt modelId="{9D44DE77-F841-2644-9A31-CEF27DFD57FF}" type="pres">
      <dgm:prSet presAssocID="{1430CEAB-F110-3241-A7C8-B574D81E7DEF}" presName="hierChild3" presStyleCnt="0"/>
      <dgm:spPr/>
    </dgm:pt>
    <dgm:pt modelId="{6B0DB9C4-42DB-0045-9938-2F18C651746C}" type="pres">
      <dgm:prSet presAssocID="{8396AAFC-05FB-C347-8F42-54DE4B3F487D}" presName="Name19" presStyleLbl="parChTrans1D4" presStyleIdx="3" presStyleCnt="7"/>
      <dgm:spPr/>
    </dgm:pt>
    <dgm:pt modelId="{3FE582BB-673D-1944-A644-7CC608FD8B50}" type="pres">
      <dgm:prSet presAssocID="{8A07C612-A7CA-CE47-85ED-1D486B194624}" presName="Name21" presStyleCnt="0"/>
      <dgm:spPr/>
    </dgm:pt>
    <dgm:pt modelId="{E7DFA563-7F0F-2548-8EDC-571AD7E16881}" type="pres">
      <dgm:prSet presAssocID="{8A07C612-A7CA-CE47-85ED-1D486B194624}" presName="level2Shape" presStyleLbl="node4" presStyleIdx="3" presStyleCnt="7"/>
      <dgm:spPr/>
    </dgm:pt>
    <dgm:pt modelId="{5279BA92-2859-BF48-87C0-B129F33CA962}" type="pres">
      <dgm:prSet presAssocID="{8A07C612-A7CA-CE47-85ED-1D486B194624}" presName="hierChild3" presStyleCnt="0"/>
      <dgm:spPr/>
    </dgm:pt>
    <dgm:pt modelId="{5743583C-6C2D-B04F-97C6-55D0392A1422}" type="pres">
      <dgm:prSet presAssocID="{8FF9292D-5342-D041-8211-5B43AE365566}" presName="Name19" presStyleLbl="parChTrans1D4" presStyleIdx="4" presStyleCnt="7"/>
      <dgm:spPr/>
    </dgm:pt>
    <dgm:pt modelId="{BC220A92-3C14-404E-84BC-F61765F3D7E3}" type="pres">
      <dgm:prSet presAssocID="{836DFFDD-4F80-704E-B17B-FAB72610837F}" presName="Name21" presStyleCnt="0"/>
      <dgm:spPr/>
    </dgm:pt>
    <dgm:pt modelId="{EF4A38AF-8181-884F-9350-CF6EF3DCEC98}" type="pres">
      <dgm:prSet presAssocID="{836DFFDD-4F80-704E-B17B-FAB72610837F}" presName="level2Shape" presStyleLbl="node4" presStyleIdx="4" presStyleCnt="7" custScaleX="119651"/>
      <dgm:spPr/>
    </dgm:pt>
    <dgm:pt modelId="{6FA1E79A-68D3-A14A-BAB6-B81C88C138BF}" type="pres">
      <dgm:prSet presAssocID="{836DFFDD-4F80-704E-B17B-FAB72610837F}" presName="hierChild3" presStyleCnt="0"/>
      <dgm:spPr/>
    </dgm:pt>
    <dgm:pt modelId="{8D749944-D8BB-A04C-88F1-148AB3F69E59}" type="pres">
      <dgm:prSet presAssocID="{DE910FEC-C625-1F45-A8D0-BBEAFD03E355}" presName="Name19" presStyleLbl="parChTrans1D3" presStyleIdx="3" presStyleCnt="4"/>
      <dgm:spPr/>
    </dgm:pt>
    <dgm:pt modelId="{5CC79F3B-1434-1741-9F04-E853991E7CF7}" type="pres">
      <dgm:prSet presAssocID="{E50D1BA6-AA94-884D-969C-B5544BBD6B9D}" presName="Name21" presStyleCnt="0"/>
      <dgm:spPr/>
    </dgm:pt>
    <dgm:pt modelId="{13FD3AEF-4FF0-D646-B56D-A123BD4E7748}" type="pres">
      <dgm:prSet presAssocID="{E50D1BA6-AA94-884D-969C-B5544BBD6B9D}" presName="level2Shape" presStyleLbl="node3" presStyleIdx="3" presStyleCnt="4"/>
      <dgm:spPr/>
    </dgm:pt>
    <dgm:pt modelId="{1DECA633-65DD-BF4B-865C-A47D129B4662}" type="pres">
      <dgm:prSet presAssocID="{E50D1BA6-AA94-884D-969C-B5544BBD6B9D}" presName="hierChild3" presStyleCnt="0"/>
      <dgm:spPr/>
    </dgm:pt>
    <dgm:pt modelId="{5B4F0AB2-14D5-DD48-8FD2-5A9A37046109}" type="pres">
      <dgm:prSet presAssocID="{DBE0A3DC-A61A-6F44-9D15-9A69C953E028}" presName="Name19" presStyleLbl="parChTrans1D4" presStyleIdx="5" presStyleCnt="7"/>
      <dgm:spPr/>
    </dgm:pt>
    <dgm:pt modelId="{42F01FAC-6F4F-AE42-89A8-CE3EF6F1135F}" type="pres">
      <dgm:prSet presAssocID="{91E85AC8-3092-D742-8579-98F0564857B4}" presName="Name21" presStyleCnt="0"/>
      <dgm:spPr/>
    </dgm:pt>
    <dgm:pt modelId="{F3593A19-4C5D-B248-BDBB-F5F355E341AF}" type="pres">
      <dgm:prSet presAssocID="{91E85AC8-3092-D742-8579-98F0564857B4}" presName="level2Shape" presStyleLbl="node4" presStyleIdx="5" presStyleCnt="7" custScaleX="118351"/>
      <dgm:spPr/>
    </dgm:pt>
    <dgm:pt modelId="{D1341D42-3A4B-BC41-88A7-CFE2752EDFB6}" type="pres">
      <dgm:prSet presAssocID="{91E85AC8-3092-D742-8579-98F0564857B4}" presName="hierChild3" presStyleCnt="0"/>
      <dgm:spPr/>
    </dgm:pt>
    <dgm:pt modelId="{CD70734C-B459-B84A-9169-C30AB639BB8E}" type="pres">
      <dgm:prSet presAssocID="{795A327D-9200-B04E-8AF4-97C65A68DB08}" presName="Name19" presStyleLbl="parChTrans1D4" presStyleIdx="6" presStyleCnt="7"/>
      <dgm:spPr/>
    </dgm:pt>
    <dgm:pt modelId="{4C6C8827-C56B-C547-8046-9F480B375DA9}" type="pres">
      <dgm:prSet presAssocID="{14A33A02-2DC5-DB46-8199-74565760B45D}" presName="Name21" presStyleCnt="0"/>
      <dgm:spPr/>
    </dgm:pt>
    <dgm:pt modelId="{7B9C0C7F-1EF1-6E41-9036-C7CB9C4ACD48}" type="pres">
      <dgm:prSet presAssocID="{14A33A02-2DC5-DB46-8199-74565760B45D}" presName="level2Shape" presStyleLbl="node4" presStyleIdx="6" presStyleCnt="7" custScaleX="104178"/>
      <dgm:spPr/>
    </dgm:pt>
    <dgm:pt modelId="{580EC0E2-927F-614B-865E-960C60045D01}" type="pres">
      <dgm:prSet presAssocID="{14A33A02-2DC5-DB46-8199-74565760B45D}" presName="hierChild3" presStyleCnt="0"/>
      <dgm:spPr/>
    </dgm:pt>
    <dgm:pt modelId="{7CFD4666-5D8C-8B41-8EEF-B1D4C8874500}" type="pres">
      <dgm:prSet presAssocID="{F9B432AB-4C8B-5344-87DF-E8C66807BF96}" presName="bgShapesFlow" presStyleCnt="0"/>
      <dgm:spPr/>
    </dgm:pt>
  </dgm:ptLst>
  <dgm:cxnLst>
    <dgm:cxn modelId="{F50CDC05-CD10-374D-8DFE-A1AE13D70EC8}" srcId="{1430CEAB-F110-3241-A7C8-B574D81E7DEF}" destId="{836DFFDD-4F80-704E-B17B-FAB72610837F}" srcOrd="1" destOrd="0" parTransId="{8FF9292D-5342-D041-8211-5B43AE365566}" sibTransId="{F2157395-3856-2F42-A0B4-2697131568BF}"/>
    <dgm:cxn modelId="{024A0108-2B93-4566-94F0-37AC5575BBC1}" type="presOf" srcId="{8FF9292D-5342-D041-8211-5B43AE365566}" destId="{5743583C-6C2D-B04F-97C6-55D0392A1422}" srcOrd="0" destOrd="0" presId="urn:microsoft.com/office/officeart/2005/8/layout/hierarchy6"/>
    <dgm:cxn modelId="{E9672711-99BC-46A8-8065-B908CEDC5BE0}" type="presOf" srcId="{1430CEAB-F110-3241-A7C8-B574D81E7DEF}" destId="{6CD6DF5F-5B08-1440-B401-C8D2D7037972}" srcOrd="0" destOrd="0" presId="urn:microsoft.com/office/officeart/2005/8/layout/hierarchy6"/>
    <dgm:cxn modelId="{F6D4C527-E5D4-4374-9ABE-1574198CF381}" type="presOf" srcId="{30882502-7E62-AE49-90FE-F121019D8F79}" destId="{9E5B6116-C29B-9446-AA91-2C75732DBA0C}" srcOrd="0" destOrd="0" presId="urn:microsoft.com/office/officeart/2005/8/layout/hierarchy6"/>
    <dgm:cxn modelId="{5B30E82F-3483-6F42-931D-56CCC628659B}" srcId="{1430CEAB-F110-3241-A7C8-B574D81E7DEF}" destId="{8A07C612-A7CA-CE47-85ED-1D486B194624}" srcOrd="0" destOrd="0" parTransId="{8396AAFC-05FB-C347-8F42-54DE4B3F487D}" sibTransId="{D3022F46-DA3E-4040-A88A-41FBADBBD033}"/>
    <dgm:cxn modelId="{5F58B930-977F-4359-87CB-B05831A4EDCE}" type="presOf" srcId="{7CF94B0D-B6B3-A84E-89FD-782B26FFD8D0}" destId="{AB1F4289-CA6D-A643-81E0-07FFFF4B5205}" srcOrd="0" destOrd="0" presId="urn:microsoft.com/office/officeart/2005/8/layout/hierarchy6"/>
    <dgm:cxn modelId="{B4CCC13B-C1D0-3A47-9EFA-EFB201B1D636}" srcId="{734B9D39-B6FD-9B4B-9183-80D2CD8CEF11}" destId="{E50D1BA6-AA94-884D-969C-B5544BBD6B9D}" srcOrd="2" destOrd="0" parTransId="{DE910FEC-C625-1F45-A8D0-BBEAFD03E355}" sibTransId="{EC42B903-3604-3342-8DCD-42E82EE25DDC}"/>
    <dgm:cxn modelId="{9FD0D43B-492D-4F45-8FD0-083384EF16C4}" srcId="{E50D1BA6-AA94-884D-969C-B5544BBD6B9D}" destId="{14A33A02-2DC5-DB46-8199-74565760B45D}" srcOrd="1" destOrd="0" parTransId="{795A327D-9200-B04E-8AF4-97C65A68DB08}" sibTransId="{AB0A8D37-33E6-2844-96C2-AA452289DC19}"/>
    <dgm:cxn modelId="{0D93F63F-3118-46DD-8CD0-5D2763EDDD20}" type="presOf" srcId="{D025B71F-0ADE-5647-B50E-6BA9BCB50597}" destId="{F8FF676E-4E97-1E4D-922F-73E20D59C19E}" srcOrd="0" destOrd="0" presId="urn:microsoft.com/office/officeart/2005/8/layout/hierarchy6"/>
    <dgm:cxn modelId="{09EE3163-3686-EE42-8E61-3A69567DE937}" srcId="{01C78918-2DF4-1F4F-A7EA-77BD392F10ED}" destId="{734B9D39-B6FD-9B4B-9183-80D2CD8CEF11}" srcOrd="1" destOrd="0" parTransId="{D025B71F-0ADE-5647-B50E-6BA9BCB50597}" sibTransId="{73BC30D2-DA71-0D4E-A270-40AB290189F9}"/>
    <dgm:cxn modelId="{0D0E9B64-8381-42D2-AB53-485E5FFC32C7}" type="presOf" srcId="{8A07C612-A7CA-CE47-85ED-1D486B194624}" destId="{E7DFA563-7F0F-2548-8EDC-571AD7E16881}" srcOrd="0" destOrd="0" presId="urn:microsoft.com/office/officeart/2005/8/layout/hierarchy6"/>
    <dgm:cxn modelId="{FD1C3E69-D9A2-48DE-BB66-CF6D7BAEA47D}" type="presOf" srcId="{795A327D-9200-B04E-8AF4-97C65A68DB08}" destId="{CD70734C-B459-B84A-9169-C30AB639BB8E}" srcOrd="0" destOrd="0" presId="urn:microsoft.com/office/officeart/2005/8/layout/hierarchy6"/>
    <dgm:cxn modelId="{39678A6E-98F1-4A3A-B051-AD62335B3686}" type="presOf" srcId="{734B9D39-B6FD-9B4B-9183-80D2CD8CEF11}" destId="{7EB4A420-8A2C-9843-A24B-E3419BE9AEB2}" srcOrd="0" destOrd="0" presId="urn:microsoft.com/office/officeart/2005/8/layout/hierarchy6"/>
    <dgm:cxn modelId="{A57FC256-DF7C-A641-B911-70BBA2C5DEE6}" srcId="{734B9D39-B6FD-9B4B-9183-80D2CD8CEF11}" destId="{1430CEAB-F110-3241-A7C8-B574D81E7DEF}" srcOrd="1" destOrd="0" parTransId="{C8E0210C-4EAC-264E-9A69-C64B70093A4F}" sibTransId="{E8DD00CA-4FA9-8040-9D43-BAB6867374B3}"/>
    <dgm:cxn modelId="{3C69A17C-FB9F-2A4B-8338-34F0CAF32123}" srcId="{01C78918-2DF4-1F4F-A7EA-77BD392F10ED}" destId="{4C176DC1-23B4-D746-B0D6-81D7DA1B8490}" srcOrd="0" destOrd="0" parTransId="{90D84BED-5A2A-BD4B-AED2-E6A5E5342962}" sibTransId="{8847AD14-EDC2-8644-810E-ECD05365E085}"/>
    <dgm:cxn modelId="{DCF10E7E-7639-4C07-968E-8DD8B67FA03A}" type="presOf" srcId="{01C78918-2DF4-1F4F-A7EA-77BD392F10ED}" destId="{042131C5-6929-B64C-92EA-432A9A91A86A}" srcOrd="0" destOrd="0" presId="urn:microsoft.com/office/officeart/2005/8/layout/hierarchy6"/>
    <dgm:cxn modelId="{E16D518C-2D65-4109-8F51-CEC093802DD8}" type="presOf" srcId="{C8E0210C-4EAC-264E-9A69-C64B70093A4F}" destId="{DE53A43E-F97C-D441-9F14-07D7F2CDB39F}" srcOrd="0" destOrd="0" presId="urn:microsoft.com/office/officeart/2005/8/layout/hierarchy6"/>
    <dgm:cxn modelId="{A9E8798C-C730-4D85-8913-7223C33C6182}" type="presOf" srcId="{05CDE536-38F4-0C4A-916F-62A6855F1BF3}" destId="{33FE4F58-D4AD-DF42-9FA8-9CBF78627043}" srcOrd="0" destOrd="0" presId="urn:microsoft.com/office/officeart/2005/8/layout/hierarchy6"/>
    <dgm:cxn modelId="{BC4A0C90-D141-CE46-8F65-6F8C9487A9DA}" srcId="{4C176DC1-23B4-D746-B0D6-81D7DA1B8490}" destId="{383D3458-96BD-944B-89B4-FFBFCFE2702A}" srcOrd="0" destOrd="0" parTransId="{7CF94B0D-B6B3-A84E-89FD-782B26FFD8D0}" sibTransId="{1C605B6F-B6E2-0C4C-A67E-A86C8ED1DBDC}"/>
    <dgm:cxn modelId="{83120591-5D72-4A49-9365-BD8A76A255BC}" type="presOf" srcId="{4C176DC1-23B4-D746-B0D6-81D7DA1B8490}" destId="{9E2B996D-33EF-1B43-98D1-79455D993616}" srcOrd="0" destOrd="0" presId="urn:microsoft.com/office/officeart/2005/8/layout/hierarchy6"/>
    <dgm:cxn modelId="{ECB95199-667A-4892-A646-0F891D1DE1BC}" type="presOf" srcId="{F9B432AB-4C8B-5344-87DF-E8C66807BF96}" destId="{D3A9615E-8836-4045-990D-8D9ADE5FB632}" srcOrd="0" destOrd="0" presId="urn:microsoft.com/office/officeart/2005/8/layout/hierarchy6"/>
    <dgm:cxn modelId="{FB373A9C-333F-BA4A-8C31-BA3223B79AB5}" srcId="{383D3458-96BD-944B-89B4-FFBFCFE2702A}" destId="{A331E11E-D579-584D-AAEA-184BC08BD667}" srcOrd="0" destOrd="0" parTransId="{05CDE536-38F4-0C4A-916F-62A6855F1BF3}" sibTransId="{1F3F3ABC-4787-0C44-962C-4158E3794347}"/>
    <dgm:cxn modelId="{48A27F9F-046E-4F60-B95A-9D133BEA1BF3}" type="presOf" srcId="{14A33A02-2DC5-DB46-8199-74565760B45D}" destId="{7B9C0C7F-1EF1-6E41-9036-C7CB9C4ACD48}" srcOrd="0" destOrd="0" presId="urn:microsoft.com/office/officeart/2005/8/layout/hierarchy6"/>
    <dgm:cxn modelId="{BBB085A1-ABF4-4A33-BD0F-B4D2A6515443}" type="presOf" srcId="{90D84BED-5A2A-BD4B-AED2-E6A5E5342962}" destId="{922BF9B5-150F-8642-84B6-888CE2D7085D}" srcOrd="0" destOrd="0" presId="urn:microsoft.com/office/officeart/2005/8/layout/hierarchy6"/>
    <dgm:cxn modelId="{D561B8A3-3E04-6F46-A393-EA94D3F0D467}" srcId="{04E22AD7-AED0-1B4F-B9D7-BA6DD9795862}" destId="{0759C0DE-2A74-D144-B946-C3A29C5BD617}" srcOrd="0" destOrd="0" parTransId="{41F4C928-6D7A-9A45-9874-6B4E41235CCF}" sibTransId="{651093EF-D99D-224B-867C-5F049F03CEBB}"/>
    <dgm:cxn modelId="{AC4C9AA4-864C-4FAB-BE6D-47401B3F4158}" type="presOf" srcId="{383D3458-96BD-944B-89B4-FFBFCFE2702A}" destId="{116DB55D-B615-CB4C-BB5A-6BA651100AA2}" srcOrd="0" destOrd="0" presId="urn:microsoft.com/office/officeart/2005/8/layout/hierarchy6"/>
    <dgm:cxn modelId="{E4D08EAE-1831-3143-8669-1F5BA8DB0E84}" srcId="{734B9D39-B6FD-9B4B-9183-80D2CD8CEF11}" destId="{04E22AD7-AED0-1B4F-B9D7-BA6DD9795862}" srcOrd="0" destOrd="0" parTransId="{09134D0C-D66A-314D-88E0-99AD732F6B90}" sibTransId="{20F3C1D6-CFE3-9542-96AA-BFA8255B6A89}"/>
    <dgm:cxn modelId="{49CF77AF-7ECF-D249-84D6-32DBBFDF41F5}" srcId="{F9B432AB-4C8B-5344-87DF-E8C66807BF96}" destId="{01C78918-2DF4-1F4F-A7EA-77BD392F10ED}" srcOrd="0" destOrd="0" parTransId="{A9787671-E35E-984E-B0E3-EF42D2EFB78D}" sibTransId="{E2750260-CD4F-DA44-8BED-3B09C87DD510}"/>
    <dgm:cxn modelId="{B22FC0AF-0250-4881-93FE-F69042CE76D6}" type="presOf" srcId="{A331E11E-D579-584D-AAEA-184BC08BD667}" destId="{03282732-F9A4-FF4D-850A-7C3F38E1FA79}" srcOrd="0" destOrd="0" presId="urn:microsoft.com/office/officeart/2005/8/layout/hierarchy6"/>
    <dgm:cxn modelId="{848459B4-6C98-40B6-BB09-1D3EDB44166F}" type="presOf" srcId="{09134D0C-D66A-314D-88E0-99AD732F6B90}" destId="{A485A003-CEBC-2B4A-9297-674795BB1659}" srcOrd="0" destOrd="0" presId="urn:microsoft.com/office/officeart/2005/8/layout/hierarchy6"/>
    <dgm:cxn modelId="{E9EDD8C2-0B5E-4AF3-A89E-E0500F1062A6}" type="presOf" srcId="{DE910FEC-C625-1F45-A8D0-BBEAFD03E355}" destId="{8D749944-D8BB-A04C-88F1-148AB3F69E59}" srcOrd="0" destOrd="0" presId="urn:microsoft.com/office/officeart/2005/8/layout/hierarchy6"/>
    <dgm:cxn modelId="{27D523D0-88AA-4C7F-8DE1-514EA795EE2C}" type="presOf" srcId="{8396AAFC-05FB-C347-8F42-54DE4B3F487D}" destId="{6B0DB9C4-42DB-0045-9938-2F18C651746C}" srcOrd="0" destOrd="0" presId="urn:microsoft.com/office/officeart/2005/8/layout/hierarchy6"/>
    <dgm:cxn modelId="{67C268D9-54B1-4232-B87C-DD64A0DCF179}" type="presOf" srcId="{E50D1BA6-AA94-884D-969C-B5544BBD6B9D}" destId="{13FD3AEF-4FF0-D646-B56D-A123BD4E7748}" srcOrd="0" destOrd="0" presId="urn:microsoft.com/office/officeart/2005/8/layout/hierarchy6"/>
    <dgm:cxn modelId="{18EC2DE0-D7B2-EB45-81CB-6EFF5EB5EB6A}" srcId="{E50D1BA6-AA94-884D-969C-B5544BBD6B9D}" destId="{91E85AC8-3092-D742-8579-98F0564857B4}" srcOrd="0" destOrd="0" parTransId="{DBE0A3DC-A61A-6F44-9D15-9A69C953E028}" sibTransId="{5CBABB7F-B01C-F94A-AF5B-1EC631351DCC}"/>
    <dgm:cxn modelId="{F7B30BE3-0420-449D-BD45-988C92EEB0DD}" type="presOf" srcId="{41F4C928-6D7A-9A45-9874-6B4E41235CCF}" destId="{7ABA10D7-5594-874C-90E9-EFF0A26A1C2D}" srcOrd="0" destOrd="0" presId="urn:microsoft.com/office/officeart/2005/8/layout/hierarchy6"/>
    <dgm:cxn modelId="{64FECFE7-326F-EE4F-B94F-23F3AD30FF50}" srcId="{04E22AD7-AED0-1B4F-B9D7-BA6DD9795862}" destId="{F19E5985-82CC-3547-A1F5-BCA62BE6A53A}" srcOrd="1" destOrd="0" parTransId="{30882502-7E62-AE49-90FE-F121019D8F79}" sibTransId="{A2AACC11-4B75-E742-8A9C-774DDDF7F7D3}"/>
    <dgm:cxn modelId="{F58EA4EC-3927-44C0-BBFA-9F52A2BD1C8C}" type="presOf" srcId="{DBE0A3DC-A61A-6F44-9D15-9A69C953E028}" destId="{5B4F0AB2-14D5-DD48-8FD2-5A9A37046109}" srcOrd="0" destOrd="0" presId="urn:microsoft.com/office/officeart/2005/8/layout/hierarchy6"/>
    <dgm:cxn modelId="{013A3AEE-0850-4E84-877A-BF910CC9E006}" type="presOf" srcId="{F19E5985-82CC-3547-A1F5-BCA62BE6A53A}" destId="{8E96D61C-31D3-9349-8201-7B9D2D873C53}" srcOrd="0" destOrd="0" presId="urn:microsoft.com/office/officeart/2005/8/layout/hierarchy6"/>
    <dgm:cxn modelId="{4F6A81F0-934F-4970-B1F7-D6E5688CF691}" type="presOf" srcId="{91E85AC8-3092-D742-8579-98F0564857B4}" destId="{F3593A19-4C5D-B248-BDBB-F5F355E341AF}" srcOrd="0" destOrd="0" presId="urn:microsoft.com/office/officeart/2005/8/layout/hierarchy6"/>
    <dgm:cxn modelId="{E63CAAFA-A8CE-4424-BC32-97FC286CB224}" type="presOf" srcId="{04E22AD7-AED0-1B4F-B9D7-BA6DD9795862}" destId="{9F86768D-D89D-B744-869C-4B4840FDCB71}" srcOrd="0" destOrd="0" presId="urn:microsoft.com/office/officeart/2005/8/layout/hierarchy6"/>
    <dgm:cxn modelId="{04FE24FB-6613-4F15-9D02-490DCA95735C}" type="presOf" srcId="{0759C0DE-2A74-D144-B946-C3A29C5BD617}" destId="{883E0474-CEA0-0545-839C-508F0E9248EF}" srcOrd="0" destOrd="0" presId="urn:microsoft.com/office/officeart/2005/8/layout/hierarchy6"/>
    <dgm:cxn modelId="{0CD8D8FD-6799-43ED-830D-C296D139E467}" type="presOf" srcId="{836DFFDD-4F80-704E-B17B-FAB72610837F}" destId="{EF4A38AF-8181-884F-9350-CF6EF3DCEC98}" srcOrd="0" destOrd="0" presId="urn:microsoft.com/office/officeart/2005/8/layout/hierarchy6"/>
    <dgm:cxn modelId="{0C3DA9D2-D7D1-4D06-BE3C-54D6231EEF23}" type="presParOf" srcId="{D3A9615E-8836-4045-990D-8D9ADE5FB632}" destId="{6749479D-5867-8346-B15D-F12F524C957C}" srcOrd="0" destOrd="0" presId="urn:microsoft.com/office/officeart/2005/8/layout/hierarchy6"/>
    <dgm:cxn modelId="{E1ED76AD-8055-4415-8A00-8C2BEF40EEF7}" type="presParOf" srcId="{6749479D-5867-8346-B15D-F12F524C957C}" destId="{C1B7AD2A-2404-6746-B8D5-185E34409AFC}" srcOrd="0" destOrd="0" presId="urn:microsoft.com/office/officeart/2005/8/layout/hierarchy6"/>
    <dgm:cxn modelId="{18FBE928-BCF9-4956-9DFE-C752C5D0E73E}" type="presParOf" srcId="{C1B7AD2A-2404-6746-B8D5-185E34409AFC}" destId="{51BC9A4A-71D7-9D42-8394-5EFE61156A93}" srcOrd="0" destOrd="0" presId="urn:microsoft.com/office/officeart/2005/8/layout/hierarchy6"/>
    <dgm:cxn modelId="{64B9FE95-1AFC-4D41-8673-D6AB0A5827F1}" type="presParOf" srcId="{51BC9A4A-71D7-9D42-8394-5EFE61156A93}" destId="{042131C5-6929-B64C-92EA-432A9A91A86A}" srcOrd="0" destOrd="0" presId="urn:microsoft.com/office/officeart/2005/8/layout/hierarchy6"/>
    <dgm:cxn modelId="{11F2ACA5-2937-4EBF-83E8-AFA8C7C90895}" type="presParOf" srcId="{51BC9A4A-71D7-9D42-8394-5EFE61156A93}" destId="{77EFB80D-82DE-524B-9074-55A6397D8406}" srcOrd="1" destOrd="0" presId="urn:microsoft.com/office/officeart/2005/8/layout/hierarchy6"/>
    <dgm:cxn modelId="{874B82BF-6F4A-4E82-8EF3-76A03021D3C2}" type="presParOf" srcId="{77EFB80D-82DE-524B-9074-55A6397D8406}" destId="{922BF9B5-150F-8642-84B6-888CE2D7085D}" srcOrd="0" destOrd="0" presId="urn:microsoft.com/office/officeart/2005/8/layout/hierarchy6"/>
    <dgm:cxn modelId="{973F9A4D-CFC2-45CD-958C-FFF758F08742}" type="presParOf" srcId="{77EFB80D-82DE-524B-9074-55A6397D8406}" destId="{A1AC6B10-9EC9-A342-B157-9571FD3AB854}" srcOrd="1" destOrd="0" presId="urn:microsoft.com/office/officeart/2005/8/layout/hierarchy6"/>
    <dgm:cxn modelId="{01097CF2-B7E0-4D01-B7A0-98CF1CD35E8F}" type="presParOf" srcId="{A1AC6B10-9EC9-A342-B157-9571FD3AB854}" destId="{9E2B996D-33EF-1B43-98D1-79455D993616}" srcOrd="0" destOrd="0" presId="urn:microsoft.com/office/officeart/2005/8/layout/hierarchy6"/>
    <dgm:cxn modelId="{CDFDA72E-66A4-479A-A3D4-7917A62379A9}" type="presParOf" srcId="{A1AC6B10-9EC9-A342-B157-9571FD3AB854}" destId="{A0668036-6531-8E43-AA2E-7AD2D2543D7C}" srcOrd="1" destOrd="0" presId="urn:microsoft.com/office/officeart/2005/8/layout/hierarchy6"/>
    <dgm:cxn modelId="{C1404E16-EE1D-4749-B58F-4C67088C082D}" type="presParOf" srcId="{A0668036-6531-8E43-AA2E-7AD2D2543D7C}" destId="{AB1F4289-CA6D-A643-81E0-07FFFF4B5205}" srcOrd="0" destOrd="0" presId="urn:microsoft.com/office/officeart/2005/8/layout/hierarchy6"/>
    <dgm:cxn modelId="{064D82E4-5377-4952-80EC-07C0D7F84F8B}" type="presParOf" srcId="{A0668036-6531-8E43-AA2E-7AD2D2543D7C}" destId="{BF8F67E8-D412-DD45-9949-3CFE737DCCB4}" srcOrd="1" destOrd="0" presId="urn:microsoft.com/office/officeart/2005/8/layout/hierarchy6"/>
    <dgm:cxn modelId="{36EBB071-23CD-40E6-81F1-CB895E2E7CB5}" type="presParOf" srcId="{BF8F67E8-D412-DD45-9949-3CFE737DCCB4}" destId="{116DB55D-B615-CB4C-BB5A-6BA651100AA2}" srcOrd="0" destOrd="0" presId="urn:microsoft.com/office/officeart/2005/8/layout/hierarchy6"/>
    <dgm:cxn modelId="{2AAF207A-5231-4231-959A-B0C85FDF04C3}" type="presParOf" srcId="{BF8F67E8-D412-DD45-9949-3CFE737DCCB4}" destId="{BDCEDE2D-2BF2-9349-A960-1B6523470357}" srcOrd="1" destOrd="0" presId="urn:microsoft.com/office/officeart/2005/8/layout/hierarchy6"/>
    <dgm:cxn modelId="{F7B4E742-3E72-4BC4-9C49-44C58DBB35B4}" type="presParOf" srcId="{BDCEDE2D-2BF2-9349-A960-1B6523470357}" destId="{33FE4F58-D4AD-DF42-9FA8-9CBF78627043}" srcOrd="0" destOrd="0" presId="urn:microsoft.com/office/officeart/2005/8/layout/hierarchy6"/>
    <dgm:cxn modelId="{EFB25D09-F197-4B7F-ABD6-680484A307E9}" type="presParOf" srcId="{BDCEDE2D-2BF2-9349-A960-1B6523470357}" destId="{B7FC7FEC-1EB5-C74F-AD8B-CF99383016D1}" srcOrd="1" destOrd="0" presId="urn:microsoft.com/office/officeart/2005/8/layout/hierarchy6"/>
    <dgm:cxn modelId="{808C033B-9965-4208-B489-7C1572AE6F8A}" type="presParOf" srcId="{B7FC7FEC-1EB5-C74F-AD8B-CF99383016D1}" destId="{03282732-F9A4-FF4D-850A-7C3F38E1FA79}" srcOrd="0" destOrd="0" presId="urn:microsoft.com/office/officeart/2005/8/layout/hierarchy6"/>
    <dgm:cxn modelId="{CF6BB3A8-E6F0-4249-BB0C-E6551337AA4D}" type="presParOf" srcId="{B7FC7FEC-1EB5-C74F-AD8B-CF99383016D1}" destId="{35C00154-C5D4-6C45-ABDA-FFE20856732B}" srcOrd="1" destOrd="0" presId="urn:microsoft.com/office/officeart/2005/8/layout/hierarchy6"/>
    <dgm:cxn modelId="{1B0466F6-21FE-453A-AF41-9F62BD766994}" type="presParOf" srcId="{77EFB80D-82DE-524B-9074-55A6397D8406}" destId="{F8FF676E-4E97-1E4D-922F-73E20D59C19E}" srcOrd="2" destOrd="0" presId="urn:microsoft.com/office/officeart/2005/8/layout/hierarchy6"/>
    <dgm:cxn modelId="{CA37AB53-32C7-40F5-B42F-5213D1A9B78F}" type="presParOf" srcId="{77EFB80D-82DE-524B-9074-55A6397D8406}" destId="{9A63A5A1-F2AB-1D40-A40D-651A4350A808}" srcOrd="3" destOrd="0" presId="urn:microsoft.com/office/officeart/2005/8/layout/hierarchy6"/>
    <dgm:cxn modelId="{D6F0A43A-7EAD-48D4-8BD4-6BBC282F58B3}" type="presParOf" srcId="{9A63A5A1-F2AB-1D40-A40D-651A4350A808}" destId="{7EB4A420-8A2C-9843-A24B-E3419BE9AEB2}" srcOrd="0" destOrd="0" presId="urn:microsoft.com/office/officeart/2005/8/layout/hierarchy6"/>
    <dgm:cxn modelId="{E4E7C458-A7EC-40A8-B57A-92798EFDB6FE}" type="presParOf" srcId="{9A63A5A1-F2AB-1D40-A40D-651A4350A808}" destId="{03578659-9C90-0249-832B-9F670789F5CB}" srcOrd="1" destOrd="0" presId="urn:microsoft.com/office/officeart/2005/8/layout/hierarchy6"/>
    <dgm:cxn modelId="{EC364287-7685-4CB2-894C-25C08ADAA9C6}" type="presParOf" srcId="{03578659-9C90-0249-832B-9F670789F5CB}" destId="{A485A003-CEBC-2B4A-9297-674795BB1659}" srcOrd="0" destOrd="0" presId="urn:microsoft.com/office/officeart/2005/8/layout/hierarchy6"/>
    <dgm:cxn modelId="{102FF382-D8BF-47DC-94BC-D9ED945BF61A}" type="presParOf" srcId="{03578659-9C90-0249-832B-9F670789F5CB}" destId="{001BF4A3-0190-404F-B4FE-5D93BEFC42D8}" srcOrd="1" destOrd="0" presId="urn:microsoft.com/office/officeart/2005/8/layout/hierarchy6"/>
    <dgm:cxn modelId="{CD418C3D-9E1F-48D5-8720-68A4729BD6B0}" type="presParOf" srcId="{001BF4A3-0190-404F-B4FE-5D93BEFC42D8}" destId="{9F86768D-D89D-B744-869C-4B4840FDCB71}" srcOrd="0" destOrd="0" presId="urn:microsoft.com/office/officeart/2005/8/layout/hierarchy6"/>
    <dgm:cxn modelId="{E27C0044-B4CA-4980-B9DF-4642F39839A5}" type="presParOf" srcId="{001BF4A3-0190-404F-B4FE-5D93BEFC42D8}" destId="{DCE69A57-52F4-CC40-BB46-7E9782E85CE1}" srcOrd="1" destOrd="0" presId="urn:microsoft.com/office/officeart/2005/8/layout/hierarchy6"/>
    <dgm:cxn modelId="{372F4ED7-C203-4327-9F8A-2B361FB308B2}" type="presParOf" srcId="{DCE69A57-52F4-CC40-BB46-7E9782E85CE1}" destId="{7ABA10D7-5594-874C-90E9-EFF0A26A1C2D}" srcOrd="0" destOrd="0" presId="urn:microsoft.com/office/officeart/2005/8/layout/hierarchy6"/>
    <dgm:cxn modelId="{E3CBB308-7D69-4CFD-B73D-744DF865AA51}" type="presParOf" srcId="{DCE69A57-52F4-CC40-BB46-7E9782E85CE1}" destId="{4D44D323-EC99-A64A-BD25-C024DC42ACAB}" srcOrd="1" destOrd="0" presId="urn:microsoft.com/office/officeart/2005/8/layout/hierarchy6"/>
    <dgm:cxn modelId="{5D4508E5-FEC2-4C07-AD14-3F6B5A05BD0E}" type="presParOf" srcId="{4D44D323-EC99-A64A-BD25-C024DC42ACAB}" destId="{883E0474-CEA0-0545-839C-508F0E9248EF}" srcOrd="0" destOrd="0" presId="urn:microsoft.com/office/officeart/2005/8/layout/hierarchy6"/>
    <dgm:cxn modelId="{33621F49-FB49-4126-9102-9F5AAAE4E9A5}" type="presParOf" srcId="{4D44D323-EC99-A64A-BD25-C024DC42ACAB}" destId="{0E3B68FC-B923-114B-88F2-7FD4A38B3F03}" srcOrd="1" destOrd="0" presId="urn:microsoft.com/office/officeart/2005/8/layout/hierarchy6"/>
    <dgm:cxn modelId="{A4C6FA84-0799-4120-96A0-D96741F93683}" type="presParOf" srcId="{DCE69A57-52F4-CC40-BB46-7E9782E85CE1}" destId="{9E5B6116-C29B-9446-AA91-2C75732DBA0C}" srcOrd="2" destOrd="0" presId="urn:microsoft.com/office/officeart/2005/8/layout/hierarchy6"/>
    <dgm:cxn modelId="{F7778BB5-7AF8-4352-BF33-2E6E253DEE77}" type="presParOf" srcId="{DCE69A57-52F4-CC40-BB46-7E9782E85CE1}" destId="{91EF7039-C8CD-BA4C-8FDA-43D1834034D8}" srcOrd="3" destOrd="0" presId="urn:microsoft.com/office/officeart/2005/8/layout/hierarchy6"/>
    <dgm:cxn modelId="{71D511BF-E30D-42DF-980D-CD6110B5E80F}" type="presParOf" srcId="{91EF7039-C8CD-BA4C-8FDA-43D1834034D8}" destId="{8E96D61C-31D3-9349-8201-7B9D2D873C53}" srcOrd="0" destOrd="0" presId="urn:microsoft.com/office/officeart/2005/8/layout/hierarchy6"/>
    <dgm:cxn modelId="{7EA5E49F-96EE-4365-8AFE-6F27BFC6917C}" type="presParOf" srcId="{91EF7039-C8CD-BA4C-8FDA-43D1834034D8}" destId="{5E825192-85E8-5843-8B26-5A05A85F09AD}" srcOrd="1" destOrd="0" presId="urn:microsoft.com/office/officeart/2005/8/layout/hierarchy6"/>
    <dgm:cxn modelId="{9087698A-72EF-4458-9CA5-B46A2A01E813}" type="presParOf" srcId="{03578659-9C90-0249-832B-9F670789F5CB}" destId="{DE53A43E-F97C-D441-9F14-07D7F2CDB39F}" srcOrd="2" destOrd="0" presId="urn:microsoft.com/office/officeart/2005/8/layout/hierarchy6"/>
    <dgm:cxn modelId="{F9A15CF9-E4B5-478F-91A0-6EF9682AD1D1}" type="presParOf" srcId="{03578659-9C90-0249-832B-9F670789F5CB}" destId="{A17598D3-9183-3D42-94FD-EC77EA88F14F}" srcOrd="3" destOrd="0" presId="urn:microsoft.com/office/officeart/2005/8/layout/hierarchy6"/>
    <dgm:cxn modelId="{4D2A53A0-D77B-4473-AF5B-AAA3004AEED6}" type="presParOf" srcId="{A17598D3-9183-3D42-94FD-EC77EA88F14F}" destId="{6CD6DF5F-5B08-1440-B401-C8D2D7037972}" srcOrd="0" destOrd="0" presId="urn:microsoft.com/office/officeart/2005/8/layout/hierarchy6"/>
    <dgm:cxn modelId="{721C1976-25D1-4DD3-855B-C83A7EEEA9FD}" type="presParOf" srcId="{A17598D3-9183-3D42-94FD-EC77EA88F14F}" destId="{9D44DE77-F841-2644-9A31-CEF27DFD57FF}" srcOrd="1" destOrd="0" presId="urn:microsoft.com/office/officeart/2005/8/layout/hierarchy6"/>
    <dgm:cxn modelId="{4E43FCBC-E9B0-4D6C-A88C-17CCF11BE909}" type="presParOf" srcId="{9D44DE77-F841-2644-9A31-CEF27DFD57FF}" destId="{6B0DB9C4-42DB-0045-9938-2F18C651746C}" srcOrd="0" destOrd="0" presId="urn:microsoft.com/office/officeart/2005/8/layout/hierarchy6"/>
    <dgm:cxn modelId="{068305DB-D64C-40E5-9D4A-FCA11476E019}" type="presParOf" srcId="{9D44DE77-F841-2644-9A31-CEF27DFD57FF}" destId="{3FE582BB-673D-1944-A644-7CC608FD8B50}" srcOrd="1" destOrd="0" presId="urn:microsoft.com/office/officeart/2005/8/layout/hierarchy6"/>
    <dgm:cxn modelId="{9B108170-3AB8-4919-AB4A-7501965DD276}" type="presParOf" srcId="{3FE582BB-673D-1944-A644-7CC608FD8B50}" destId="{E7DFA563-7F0F-2548-8EDC-571AD7E16881}" srcOrd="0" destOrd="0" presId="urn:microsoft.com/office/officeart/2005/8/layout/hierarchy6"/>
    <dgm:cxn modelId="{26B820E4-5BFF-4F3A-9A16-9B39B579B688}" type="presParOf" srcId="{3FE582BB-673D-1944-A644-7CC608FD8B50}" destId="{5279BA92-2859-BF48-87C0-B129F33CA962}" srcOrd="1" destOrd="0" presId="urn:microsoft.com/office/officeart/2005/8/layout/hierarchy6"/>
    <dgm:cxn modelId="{61CA52E3-66AD-4D84-81CE-154F9753BCF5}" type="presParOf" srcId="{9D44DE77-F841-2644-9A31-CEF27DFD57FF}" destId="{5743583C-6C2D-B04F-97C6-55D0392A1422}" srcOrd="2" destOrd="0" presId="urn:microsoft.com/office/officeart/2005/8/layout/hierarchy6"/>
    <dgm:cxn modelId="{62AEF408-6414-4C4D-8587-1DE5116EAC1F}" type="presParOf" srcId="{9D44DE77-F841-2644-9A31-CEF27DFD57FF}" destId="{BC220A92-3C14-404E-84BC-F61765F3D7E3}" srcOrd="3" destOrd="0" presId="urn:microsoft.com/office/officeart/2005/8/layout/hierarchy6"/>
    <dgm:cxn modelId="{67F2D397-30FA-4ECA-8C4E-749054C184DF}" type="presParOf" srcId="{BC220A92-3C14-404E-84BC-F61765F3D7E3}" destId="{EF4A38AF-8181-884F-9350-CF6EF3DCEC98}" srcOrd="0" destOrd="0" presId="urn:microsoft.com/office/officeart/2005/8/layout/hierarchy6"/>
    <dgm:cxn modelId="{9B482BA1-C281-4338-B589-0064E5E91D39}" type="presParOf" srcId="{BC220A92-3C14-404E-84BC-F61765F3D7E3}" destId="{6FA1E79A-68D3-A14A-BAB6-B81C88C138BF}" srcOrd="1" destOrd="0" presId="urn:microsoft.com/office/officeart/2005/8/layout/hierarchy6"/>
    <dgm:cxn modelId="{B45C5DD5-7600-4D4D-B0DF-AB137A2AC34C}" type="presParOf" srcId="{03578659-9C90-0249-832B-9F670789F5CB}" destId="{8D749944-D8BB-A04C-88F1-148AB3F69E59}" srcOrd="4" destOrd="0" presId="urn:microsoft.com/office/officeart/2005/8/layout/hierarchy6"/>
    <dgm:cxn modelId="{8F9B9989-A03D-4B20-B3B1-8C4511022990}" type="presParOf" srcId="{03578659-9C90-0249-832B-9F670789F5CB}" destId="{5CC79F3B-1434-1741-9F04-E853991E7CF7}" srcOrd="5" destOrd="0" presId="urn:microsoft.com/office/officeart/2005/8/layout/hierarchy6"/>
    <dgm:cxn modelId="{95C7F637-16CC-479F-AD72-A1DEC53998EE}" type="presParOf" srcId="{5CC79F3B-1434-1741-9F04-E853991E7CF7}" destId="{13FD3AEF-4FF0-D646-B56D-A123BD4E7748}" srcOrd="0" destOrd="0" presId="urn:microsoft.com/office/officeart/2005/8/layout/hierarchy6"/>
    <dgm:cxn modelId="{D30FC578-05D6-4E02-B233-646A83A5271E}" type="presParOf" srcId="{5CC79F3B-1434-1741-9F04-E853991E7CF7}" destId="{1DECA633-65DD-BF4B-865C-A47D129B4662}" srcOrd="1" destOrd="0" presId="urn:microsoft.com/office/officeart/2005/8/layout/hierarchy6"/>
    <dgm:cxn modelId="{9816A9C3-3140-4387-B788-FE11833E2D9F}" type="presParOf" srcId="{1DECA633-65DD-BF4B-865C-A47D129B4662}" destId="{5B4F0AB2-14D5-DD48-8FD2-5A9A37046109}" srcOrd="0" destOrd="0" presId="urn:microsoft.com/office/officeart/2005/8/layout/hierarchy6"/>
    <dgm:cxn modelId="{C114611C-1385-4470-BE2A-A17433C868EC}" type="presParOf" srcId="{1DECA633-65DD-BF4B-865C-A47D129B4662}" destId="{42F01FAC-6F4F-AE42-89A8-CE3EF6F1135F}" srcOrd="1" destOrd="0" presId="urn:microsoft.com/office/officeart/2005/8/layout/hierarchy6"/>
    <dgm:cxn modelId="{4FEB9599-DAE7-4E4A-8179-4C6E46B23EE3}" type="presParOf" srcId="{42F01FAC-6F4F-AE42-89A8-CE3EF6F1135F}" destId="{F3593A19-4C5D-B248-BDBB-F5F355E341AF}" srcOrd="0" destOrd="0" presId="urn:microsoft.com/office/officeart/2005/8/layout/hierarchy6"/>
    <dgm:cxn modelId="{E2CDF78E-F751-4FDA-9F95-217860F76853}" type="presParOf" srcId="{42F01FAC-6F4F-AE42-89A8-CE3EF6F1135F}" destId="{D1341D42-3A4B-BC41-88A7-CFE2752EDFB6}" srcOrd="1" destOrd="0" presId="urn:microsoft.com/office/officeart/2005/8/layout/hierarchy6"/>
    <dgm:cxn modelId="{7C23FD5C-17F2-41D3-9E83-B2936AB62041}" type="presParOf" srcId="{1DECA633-65DD-BF4B-865C-A47D129B4662}" destId="{CD70734C-B459-B84A-9169-C30AB639BB8E}" srcOrd="2" destOrd="0" presId="urn:microsoft.com/office/officeart/2005/8/layout/hierarchy6"/>
    <dgm:cxn modelId="{E66CFD70-0885-4A0E-9288-E57BE73CE183}" type="presParOf" srcId="{1DECA633-65DD-BF4B-865C-A47D129B4662}" destId="{4C6C8827-C56B-C547-8046-9F480B375DA9}" srcOrd="3" destOrd="0" presId="urn:microsoft.com/office/officeart/2005/8/layout/hierarchy6"/>
    <dgm:cxn modelId="{27901678-AAE7-456E-A1BC-5A8F2406E668}" type="presParOf" srcId="{4C6C8827-C56B-C547-8046-9F480B375DA9}" destId="{7B9C0C7F-1EF1-6E41-9036-C7CB9C4ACD48}" srcOrd="0" destOrd="0" presId="urn:microsoft.com/office/officeart/2005/8/layout/hierarchy6"/>
    <dgm:cxn modelId="{9EF4F27B-937A-4C99-8297-6AD17DB7D5FC}" type="presParOf" srcId="{4C6C8827-C56B-C547-8046-9F480B375DA9}" destId="{580EC0E2-927F-614B-865E-960C60045D01}" srcOrd="1" destOrd="0" presId="urn:microsoft.com/office/officeart/2005/8/layout/hierarchy6"/>
    <dgm:cxn modelId="{FF9628DB-8FF7-43F7-AAD3-A39DB965895B}" type="presParOf" srcId="{D3A9615E-8836-4045-990D-8D9ADE5FB632}" destId="{7CFD4666-5D8C-8B41-8EEF-B1D4C8874500}" srcOrd="1" destOrd="0" presId="urn:microsoft.com/office/officeart/2005/8/layout/hierarchy6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D507C-754F-4F22-BA11-9C0173305D64}">
      <dsp:nvSpPr>
        <dsp:cNvPr id="0" name=""/>
        <dsp:cNvSpPr/>
      </dsp:nvSpPr>
      <dsp:spPr>
        <a:xfrm>
          <a:off x="3597299" y="4107646"/>
          <a:ext cx="312001" cy="297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000" y="0"/>
              </a:lnTo>
              <a:lnTo>
                <a:pt x="156000" y="297257"/>
              </a:lnTo>
              <a:lnTo>
                <a:pt x="312001" y="297257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b="1" kern="120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3742526" y="4245502"/>
        <a:ext cx="21546" cy="21546"/>
      </dsp:txXfrm>
    </dsp:sp>
    <dsp:sp modelId="{71098492-8C71-4215-89DD-81EBDED9036B}">
      <dsp:nvSpPr>
        <dsp:cNvPr id="0" name=""/>
        <dsp:cNvSpPr/>
      </dsp:nvSpPr>
      <dsp:spPr>
        <a:xfrm>
          <a:off x="3597299" y="3810388"/>
          <a:ext cx="312001" cy="297257"/>
        </a:xfrm>
        <a:custGeom>
          <a:avLst/>
          <a:gdLst/>
          <a:ahLst/>
          <a:cxnLst/>
          <a:rect l="0" t="0" r="0" b="0"/>
          <a:pathLst>
            <a:path>
              <a:moveTo>
                <a:pt x="0" y="297257"/>
              </a:moveTo>
              <a:lnTo>
                <a:pt x="156000" y="297257"/>
              </a:lnTo>
              <a:lnTo>
                <a:pt x="156000" y="0"/>
              </a:lnTo>
              <a:lnTo>
                <a:pt x="312001" y="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b="1" kern="120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3742526" y="3948244"/>
        <a:ext cx="21546" cy="21546"/>
      </dsp:txXfrm>
    </dsp:sp>
    <dsp:sp modelId="{4CDC64A7-B985-45A7-AEC5-FE76DBD8F8A6}">
      <dsp:nvSpPr>
        <dsp:cNvPr id="0" name=""/>
        <dsp:cNvSpPr/>
      </dsp:nvSpPr>
      <dsp:spPr>
        <a:xfrm>
          <a:off x="1725288" y="2324100"/>
          <a:ext cx="312001" cy="1783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000" y="0"/>
              </a:lnTo>
              <a:lnTo>
                <a:pt x="156000" y="1783546"/>
              </a:lnTo>
              <a:lnTo>
                <a:pt x="312001" y="1783546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b="1" kern="120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1836023" y="3170607"/>
        <a:ext cx="90531" cy="90531"/>
      </dsp:txXfrm>
    </dsp:sp>
    <dsp:sp modelId="{192AB2B5-6670-4DF5-90F4-53EB8AE5BD1D}">
      <dsp:nvSpPr>
        <dsp:cNvPr id="0" name=""/>
        <dsp:cNvSpPr/>
      </dsp:nvSpPr>
      <dsp:spPr>
        <a:xfrm>
          <a:off x="3597299" y="2324100"/>
          <a:ext cx="312001" cy="891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000" y="0"/>
              </a:lnTo>
              <a:lnTo>
                <a:pt x="156000" y="891773"/>
              </a:lnTo>
              <a:lnTo>
                <a:pt x="312001" y="891773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b="1" kern="120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3729680" y="2746367"/>
        <a:ext cx="47238" cy="47238"/>
      </dsp:txXfrm>
    </dsp:sp>
    <dsp:sp modelId="{0D1EECCC-4598-4C20-A5D1-AB20AD21FE73}">
      <dsp:nvSpPr>
        <dsp:cNvPr id="0" name=""/>
        <dsp:cNvSpPr/>
      </dsp:nvSpPr>
      <dsp:spPr>
        <a:xfrm>
          <a:off x="3597299" y="2324100"/>
          <a:ext cx="312001" cy="297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000" y="0"/>
              </a:lnTo>
              <a:lnTo>
                <a:pt x="156000" y="297257"/>
              </a:lnTo>
              <a:lnTo>
                <a:pt x="312001" y="297257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b="1" kern="120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3742526" y="2461955"/>
        <a:ext cx="21546" cy="21546"/>
      </dsp:txXfrm>
    </dsp:sp>
    <dsp:sp modelId="{82A6AF4E-532B-4987-B03F-F75029840A7C}">
      <dsp:nvSpPr>
        <dsp:cNvPr id="0" name=""/>
        <dsp:cNvSpPr/>
      </dsp:nvSpPr>
      <dsp:spPr>
        <a:xfrm>
          <a:off x="3597299" y="2026842"/>
          <a:ext cx="312001" cy="297257"/>
        </a:xfrm>
        <a:custGeom>
          <a:avLst/>
          <a:gdLst/>
          <a:ahLst/>
          <a:cxnLst/>
          <a:rect l="0" t="0" r="0" b="0"/>
          <a:pathLst>
            <a:path>
              <a:moveTo>
                <a:pt x="0" y="297257"/>
              </a:moveTo>
              <a:lnTo>
                <a:pt x="156000" y="297257"/>
              </a:lnTo>
              <a:lnTo>
                <a:pt x="156000" y="0"/>
              </a:lnTo>
              <a:lnTo>
                <a:pt x="312001" y="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b="1" kern="120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3742526" y="2164697"/>
        <a:ext cx="21546" cy="21546"/>
      </dsp:txXfrm>
    </dsp:sp>
    <dsp:sp modelId="{ACDC82EB-8588-43DE-8850-FB2AE2548455}">
      <dsp:nvSpPr>
        <dsp:cNvPr id="0" name=""/>
        <dsp:cNvSpPr/>
      </dsp:nvSpPr>
      <dsp:spPr>
        <a:xfrm>
          <a:off x="3597299" y="1432326"/>
          <a:ext cx="312001" cy="891773"/>
        </a:xfrm>
        <a:custGeom>
          <a:avLst/>
          <a:gdLst/>
          <a:ahLst/>
          <a:cxnLst/>
          <a:rect l="0" t="0" r="0" b="0"/>
          <a:pathLst>
            <a:path>
              <a:moveTo>
                <a:pt x="0" y="891773"/>
              </a:moveTo>
              <a:lnTo>
                <a:pt x="156000" y="891773"/>
              </a:lnTo>
              <a:lnTo>
                <a:pt x="156000" y="0"/>
              </a:lnTo>
              <a:lnTo>
                <a:pt x="312001" y="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b="1" kern="120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3729680" y="1854593"/>
        <a:ext cx="47238" cy="47238"/>
      </dsp:txXfrm>
    </dsp:sp>
    <dsp:sp modelId="{FBAB3756-0E0B-4E2B-8C75-D6FCC84FE985}">
      <dsp:nvSpPr>
        <dsp:cNvPr id="0" name=""/>
        <dsp:cNvSpPr/>
      </dsp:nvSpPr>
      <dsp:spPr>
        <a:xfrm>
          <a:off x="1725288" y="2278380"/>
          <a:ext cx="3120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2001" y="45720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b="1" kern="120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1873489" y="2316299"/>
        <a:ext cx="15600" cy="15600"/>
      </dsp:txXfrm>
    </dsp:sp>
    <dsp:sp modelId="{C1C4EA47-2CEC-4761-8579-B848C799B0F5}">
      <dsp:nvSpPr>
        <dsp:cNvPr id="0" name=""/>
        <dsp:cNvSpPr/>
      </dsp:nvSpPr>
      <dsp:spPr>
        <a:xfrm>
          <a:off x="3597299" y="540553"/>
          <a:ext cx="312001" cy="297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000" y="0"/>
              </a:lnTo>
              <a:lnTo>
                <a:pt x="156000" y="297257"/>
              </a:lnTo>
              <a:lnTo>
                <a:pt x="312001" y="297257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b="1" kern="120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3742526" y="678408"/>
        <a:ext cx="21546" cy="21546"/>
      </dsp:txXfrm>
    </dsp:sp>
    <dsp:sp modelId="{19D862D9-7554-49A4-B3C5-D85440AADDBA}">
      <dsp:nvSpPr>
        <dsp:cNvPr id="0" name=""/>
        <dsp:cNvSpPr/>
      </dsp:nvSpPr>
      <dsp:spPr>
        <a:xfrm>
          <a:off x="3597299" y="243295"/>
          <a:ext cx="312001" cy="297257"/>
        </a:xfrm>
        <a:custGeom>
          <a:avLst/>
          <a:gdLst/>
          <a:ahLst/>
          <a:cxnLst/>
          <a:rect l="0" t="0" r="0" b="0"/>
          <a:pathLst>
            <a:path>
              <a:moveTo>
                <a:pt x="0" y="297257"/>
              </a:moveTo>
              <a:lnTo>
                <a:pt x="156000" y="297257"/>
              </a:lnTo>
              <a:lnTo>
                <a:pt x="156000" y="0"/>
              </a:lnTo>
              <a:lnTo>
                <a:pt x="312001" y="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b="1" kern="120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3742526" y="381151"/>
        <a:ext cx="21546" cy="21546"/>
      </dsp:txXfrm>
    </dsp:sp>
    <dsp:sp modelId="{3B496A54-1317-4469-B9FF-391C85B3229E}">
      <dsp:nvSpPr>
        <dsp:cNvPr id="0" name=""/>
        <dsp:cNvSpPr/>
      </dsp:nvSpPr>
      <dsp:spPr>
        <a:xfrm>
          <a:off x="1725288" y="540553"/>
          <a:ext cx="312001" cy="1783546"/>
        </a:xfrm>
        <a:custGeom>
          <a:avLst/>
          <a:gdLst/>
          <a:ahLst/>
          <a:cxnLst/>
          <a:rect l="0" t="0" r="0" b="0"/>
          <a:pathLst>
            <a:path>
              <a:moveTo>
                <a:pt x="0" y="1783546"/>
              </a:moveTo>
              <a:lnTo>
                <a:pt x="156000" y="1783546"/>
              </a:lnTo>
              <a:lnTo>
                <a:pt x="156000" y="0"/>
              </a:lnTo>
              <a:lnTo>
                <a:pt x="312001" y="0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b="1" kern="120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1836023" y="1387060"/>
        <a:ext cx="90531" cy="90531"/>
      </dsp:txXfrm>
    </dsp:sp>
    <dsp:sp modelId="{180BD55A-963D-4234-8AC0-000D7483AB3C}">
      <dsp:nvSpPr>
        <dsp:cNvPr id="0" name=""/>
        <dsp:cNvSpPr/>
      </dsp:nvSpPr>
      <dsp:spPr>
        <a:xfrm rot="16200000">
          <a:off x="235870" y="2086293"/>
          <a:ext cx="2503223" cy="475612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solidFill>
                <a:schemeClr val="bg1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rPr>
            <a:t>研究類型</a:t>
          </a:r>
        </a:p>
      </dsp:txBody>
      <dsp:txXfrm>
        <a:off x="235870" y="2086293"/>
        <a:ext cx="2503223" cy="475612"/>
      </dsp:txXfrm>
    </dsp:sp>
    <dsp:sp modelId="{C02D028D-4509-4171-B498-83546874AC0C}">
      <dsp:nvSpPr>
        <dsp:cNvPr id="0" name=""/>
        <dsp:cNvSpPr/>
      </dsp:nvSpPr>
      <dsp:spPr>
        <a:xfrm>
          <a:off x="2037290" y="302747"/>
          <a:ext cx="1560008" cy="475612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研究之應用</a:t>
          </a:r>
        </a:p>
      </dsp:txBody>
      <dsp:txXfrm>
        <a:off x="2037290" y="302747"/>
        <a:ext cx="1560008" cy="475612"/>
      </dsp:txXfrm>
    </dsp:sp>
    <dsp:sp modelId="{41560561-813F-4005-823D-6EB8409F049E}">
      <dsp:nvSpPr>
        <dsp:cNvPr id="0" name=""/>
        <dsp:cNvSpPr/>
      </dsp:nvSpPr>
      <dsp:spPr>
        <a:xfrm>
          <a:off x="3909300" y="5489"/>
          <a:ext cx="4432063" cy="4756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>
              <a:latin typeface="Times New Roman" pitchFamily="18" charset="0"/>
              <a:ea typeface="標楷體" pitchFamily="65" charset="-120"/>
              <a:cs typeface="Times New Roman" pitchFamily="18" charset="0"/>
            </a:rPr>
            <a:t>純研究</a:t>
          </a:r>
          <a:r>
            <a:rPr lang="en-US" altLang="zh-TW" sz="2000" b="1" kern="1200">
              <a:latin typeface="Times New Roman" pitchFamily="18" charset="0"/>
              <a:ea typeface="標楷體" pitchFamily="65" charset="-120"/>
              <a:cs typeface="Times New Roman" pitchFamily="18" charset="0"/>
            </a:rPr>
            <a:t>(</a:t>
          </a:r>
          <a:r>
            <a:rPr lang="en-US" altLang="zh-TW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pure research)</a:t>
          </a:r>
          <a:endParaRPr lang="zh-TW" altLang="en-US" sz="2000" b="1" kern="1200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3909300" y="5489"/>
        <a:ext cx="4432063" cy="475612"/>
      </dsp:txXfrm>
    </dsp:sp>
    <dsp:sp modelId="{74251622-B12D-4B8C-A285-490A008E722E}">
      <dsp:nvSpPr>
        <dsp:cNvPr id="0" name=""/>
        <dsp:cNvSpPr/>
      </dsp:nvSpPr>
      <dsp:spPr>
        <a:xfrm>
          <a:off x="3909300" y="600004"/>
          <a:ext cx="4432063" cy="4756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應用性研究</a:t>
          </a:r>
          <a:r>
            <a:rPr lang="en-US" altLang="zh-TW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(applied research)</a:t>
          </a:r>
          <a:endParaRPr lang="zh-TW" altLang="en-US" sz="2000" b="1" kern="1200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3909300" y="600004"/>
        <a:ext cx="4432063" cy="475612"/>
      </dsp:txXfrm>
    </dsp:sp>
    <dsp:sp modelId="{F0DD468D-C161-451E-880F-6436D0825D55}">
      <dsp:nvSpPr>
        <dsp:cNvPr id="0" name=""/>
        <dsp:cNvSpPr/>
      </dsp:nvSpPr>
      <dsp:spPr>
        <a:xfrm>
          <a:off x="2037290" y="2086293"/>
          <a:ext cx="1560008" cy="475612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研究之目的</a:t>
          </a:r>
        </a:p>
      </dsp:txBody>
      <dsp:txXfrm>
        <a:off x="2037290" y="2086293"/>
        <a:ext cx="1560008" cy="475612"/>
      </dsp:txXfrm>
    </dsp:sp>
    <dsp:sp modelId="{1772885C-E296-4E32-88CE-82FC3440EE74}">
      <dsp:nvSpPr>
        <dsp:cNvPr id="0" name=""/>
        <dsp:cNvSpPr/>
      </dsp:nvSpPr>
      <dsp:spPr>
        <a:xfrm>
          <a:off x="3909300" y="1194520"/>
          <a:ext cx="4432063" cy="4756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描述性研究</a:t>
          </a:r>
          <a:r>
            <a:rPr lang="en-US" altLang="zh-TW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(descriptive study)</a:t>
          </a:r>
          <a:endParaRPr lang="zh-TW" altLang="en-US" sz="2000" b="1" kern="1200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3909300" y="1194520"/>
        <a:ext cx="4432063" cy="475612"/>
      </dsp:txXfrm>
    </dsp:sp>
    <dsp:sp modelId="{A930CD10-B2E7-4F7F-B5EF-8BABEEC97181}">
      <dsp:nvSpPr>
        <dsp:cNvPr id="0" name=""/>
        <dsp:cNvSpPr/>
      </dsp:nvSpPr>
      <dsp:spPr>
        <a:xfrm>
          <a:off x="3909300" y="1789036"/>
          <a:ext cx="4432063" cy="4756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相關性研究</a:t>
          </a:r>
          <a:r>
            <a:rPr lang="en-US" altLang="zh-TW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(correlational study)</a:t>
          </a:r>
          <a:endParaRPr lang="zh-TW" altLang="en-US" sz="2000" b="1" kern="1200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3909300" y="1789036"/>
        <a:ext cx="4432063" cy="475612"/>
      </dsp:txXfrm>
    </dsp:sp>
    <dsp:sp modelId="{0FFEC3B5-1E10-4E0D-831F-AF20C9B9D7AB}">
      <dsp:nvSpPr>
        <dsp:cNvPr id="0" name=""/>
        <dsp:cNvSpPr/>
      </dsp:nvSpPr>
      <dsp:spPr>
        <a:xfrm>
          <a:off x="3909300" y="2383551"/>
          <a:ext cx="4432063" cy="4756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解釋性研究</a:t>
          </a:r>
          <a:r>
            <a:rPr lang="en-US" altLang="zh-TW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(explanatory research)</a:t>
          </a:r>
          <a:endParaRPr lang="zh-TW" altLang="en-US" sz="2000" b="1" kern="1200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3909300" y="2383551"/>
        <a:ext cx="4432063" cy="475612"/>
      </dsp:txXfrm>
    </dsp:sp>
    <dsp:sp modelId="{A7631E62-7D65-47AC-9395-D9F55D157782}">
      <dsp:nvSpPr>
        <dsp:cNvPr id="0" name=""/>
        <dsp:cNvSpPr/>
      </dsp:nvSpPr>
      <dsp:spPr>
        <a:xfrm>
          <a:off x="3909300" y="2978067"/>
          <a:ext cx="4432063" cy="4756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探索性研究</a:t>
          </a:r>
          <a:r>
            <a:rPr lang="en-US" altLang="zh-TW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(exploratory research)</a:t>
          </a:r>
          <a:endParaRPr lang="zh-TW" altLang="en-US" sz="2000" b="1" kern="1200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3909300" y="2978067"/>
        <a:ext cx="4432063" cy="475612"/>
      </dsp:txXfrm>
    </dsp:sp>
    <dsp:sp modelId="{A6F918E8-08E9-45D8-8E90-708D38301899}">
      <dsp:nvSpPr>
        <dsp:cNvPr id="0" name=""/>
        <dsp:cNvSpPr/>
      </dsp:nvSpPr>
      <dsp:spPr>
        <a:xfrm>
          <a:off x="2037290" y="3869840"/>
          <a:ext cx="1560008" cy="475612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研究調查模式</a:t>
          </a:r>
        </a:p>
      </dsp:txBody>
      <dsp:txXfrm>
        <a:off x="2037290" y="3869840"/>
        <a:ext cx="1560008" cy="475612"/>
      </dsp:txXfrm>
    </dsp:sp>
    <dsp:sp modelId="{53D9DBE5-2E20-4114-A286-D95DC43DD154}">
      <dsp:nvSpPr>
        <dsp:cNvPr id="0" name=""/>
        <dsp:cNvSpPr/>
      </dsp:nvSpPr>
      <dsp:spPr>
        <a:xfrm>
          <a:off x="3909300" y="3572582"/>
          <a:ext cx="4432063" cy="4756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量化研究</a:t>
          </a:r>
          <a:r>
            <a:rPr lang="en-US" altLang="zh-TW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(quantitative research)</a:t>
          </a:r>
          <a:endParaRPr lang="zh-TW" altLang="en-US" sz="2000" b="1" kern="1200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3909300" y="3572582"/>
        <a:ext cx="4432063" cy="475612"/>
      </dsp:txXfrm>
    </dsp:sp>
    <dsp:sp modelId="{AD45A887-3B80-4778-AFA5-89254174600A}">
      <dsp:nvSpPr>
        <dsp:cNvPr id="0" name=""/>
        <dsp:cNvSpPr/>
      </dsp:nvSpPr>
      <dsp:spPr>
        <a:xfrm>
          <a:off x="3909300" y="4167098"/>
          <a:ext cx="4432063" cy="4756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質性研究</a:t>
          </a:r>
          <a:r>
            <a:rPr lang="en-US" altLang="zh-TW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(qualitative research)</a:t>
          </a:r>
          <a:endParaRPr lang="zh-TW" altLang="en-US" sz="2000" b="1" kern="1200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3909300" y="4167098"/>
        <a:ext cx="4432063" cy="4756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D74884-7014-4E9B-9CC1-C365176DA5A9}">
      <dsp:nvSpPr>
        <dsp:cNvPr id="0" name=""/>
        <dsp:cNvSpPr/>
      </dsp:nvSpPr>
      <dsp:spPr>
        <a:xfrm>
          <a:off x="1659669" y="1745297"/>
          <a:ext cx="1396676" cy="14059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TW" altLang="en-US" sz="2700" b="1" i="0" u="none" strike="noStrike" kern="1200" cap="none" normalizeH="0" baseline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</a:rPr>
            <a:t>資訊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TW" altLang="en-US" sz="2700" b="1" i="0" u="none" strike="noStrike" kern="1200" cap="none" normalizeH="0" baseline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標楷體" pitchFamily="65" charset="-120"/>
            </a:rPr>
            <a:t>類型</a:t>
          </a:r>
          <a:endParaRPr kumimoji="1" lang="zh-TW" altLang="en-US" sz="2700" b="1" i="0" u="none" strike="noStrike" kern="1200" cap="none" normalizeH="0" baseline="0" dirty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新細明體" pitchFamily="18" charset="-120"/>
          </a:endParaRPr>
        </a:p>
      </dsp:txBody>
      <dsp:txXfrm>
        <a:off x="1864207" y="1951193"/>
        <a:ext cx="987600" cy="994157"/>
      </dsp:txXfrm>
    </dsp:sp>
    <dsp:sp modelId="{66E3A329-DB37-4D9B-94A2-F9761693060E}">
      <dsp:nvSpPr>
        <dsp:cNvPr id="0" name=""/>
        <dsp:cNvSpPr/>
      </dsp:nvSpPr>
      <dsp:spPr>
        <a:xfrm rot="16200000">
          <a:off x="2151126" y="1517981"/>
          <a:ext cx="413762" cy="40869"/>
        </a:xfrm>
        <a:custGeom>
          <a:avLst/>
          <a:gdLst/>
          <a:ahLst/>
          <a:cxnLst/>
          <a:rect l="0" t="0" r="0" b="0"/>
          <a:pathLst>
            <a:path>
              <a:moveTo>
                <a:pt x="0" y="20434"/>
              </a:moveTo>
              <a:lnTo>
                <a:pt x="413762" y="20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accent6"/>
            </a:solidFill>
          </a:endParaRPr>
        </a:p>
      </dsp:txBody>
      <dsp:txXfrm>
        <a:off x="2347663" y="1528072"/>
        <a:ext cx="20688" cy="20688"/>
      </dsp:txXfrm>
    </dsp:sp>
    <dsp:sp modelId="{6CFCAC5F-95C5-417E-93EB-7A8E0B98040E}">
      <dsp:nvSpPr>
        <dsp:cNvPr id="0" name=""/>
        <dsp:cNvSpPr/>
      </dsp:nvSpPr>
      <dsp:spPr>
        <a:xfrm>
          <a:off x="1659669" y="-74414"/>
          <a:ext cx="1396676" cy="14059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TW" altLang="en-US" sz="22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Times New Roman" pitchFamily="18" charset="0"/>
              <a:ea typeface="標楷體" pitchFamily="65" charset="-120"/>
            </a:rPr>
            <a:t>圖書</a:t>
          </a:r>
          <a:endParaRPr kumimoji="1" lang="en-US" altLang="zh-TW" sz="22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Times New Roman" pitchFamily="18" charset="0"/>
            <a:ea typeface="標楷體" pitchFamily="65" charset="-120"/>
          </a:endParaRP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TW" altLang="en-US" sz="22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Times New Roman" pitchFamily="18" charset="0"/>
              <a:ea typeface="標楷體" pitchFamily="65" charset="-120"/>
            </a:rPr>
            <a:t>電子書</a:t>
          </a:r>
        </a:p>
      </dsp:txBody>
      <dsp:txXfrm>
        <a:off x="1864207" y="131482"/>
        <a:ext cx="987600" cy="994157"/>
      </dsp:txXfrm>
    </dsp:sp>
    <dsp:sp modelId="{D85520AB-7FD9-4966-8CF4-9431B98D6783}">
      <dsp:nvSpPr>
        <dsp:cNvPr id="0" name=""/>
        <dsp:cNvSpPr/>
      </dsp:nvSpPr>
      <dsp:spPr>
        <a:xfrm rot="18900000">
          <a:off x="2792162" y="1784472"/>
          <a:ext cx="418422" cy="40869"/>
        </a:xfrm>
        <a:custGeom>
          <a:avLst/>
          <a:gdLst/>
          <a:ahLst/>
          <a:cxnLst/>
          <a:rect l="0" t="0" r="0" b="0"/>
          <a:pathLst>
            <a:path>
              <a:moveTo>
                <a:pt x="0" y="20434"/>
              </a:moveTo>
              <a:lnTo>
                <a:pt x="418422" y="20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accent6"/>
            </a:solidFill>
          </a:endParaRPr>
        </a:p>
      </dsp:txBody>
      <dsp:txXfrm>
        <a:off x="2990912" y="1794446"/>
        <a:ext cx="20921" cy="20921"/>
      </dsp:txXfrm>
    </dsp:sp>
    <dsp:sp modelId="{49012677-921D-47DC-B856-0A07AA8EA879}">
      <dsp:nvSpPr>
        <dsp:cNvPr id="0" name=""/>
        <dsp:cNvSpPr/>
      </dsp:nvSpPr>
      <dsp:spPr>
        <a:xfrm>
          <a:off x="2946400" y="458566"/>
          <a:ext cx="1396676" cy="14059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TW" altLang="en-US" sz="22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Times New Roman" pitchFamily="18" charset="0"/>
              <a:ea typeface="標楷體" pitchFamily="65" charset="-120"/>
            </a:rPr>
            <a:t>期刊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TW" altLang="en-US" sz="22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Times New Roman" pitchFamily="18" charset="0"/>
              <a:ea typeface="標楷體" pitchFamily="65" charset="-120"/>
            </a:rPr>
            <a:t>論文</a:t>
          </a:r>
        </a:p>
      </dsp:txBody>
      <dsp:txXfrm>
        <a:off x="3150938" y="664462"/>
        <a:ext cx="987600" cy="994157"/>
      </dsp:txXfrm>
    </dsp:sp>
    <dsp:sp modelId="{79E54570-D2FB-4868-9BBF-D95A0466BD06}">
      <dsp:nvSpPr>
        <dsp:cNvPr id="0" name=""/>
        <dsp:cNvSpPr/>
      </dsp:nvSpPr>
      <dsp:spPr>
        <a:xfrm>
          <a:off x="3056346" y="2427837"/>
          <a:ext cx="423035" cy="40869"/>
        </a:xfrm>
        <a:custGeom>
          <a:avLst/>
          <a:gdLst/>
          <a:ahLst/>
          <a:cxnLst/>
          <a:rect l="0" t="0" r="0" b="0"/>
          <a:pathLst>
            <a:path>
              <a:moveTo>
                <a:pt x="0" y="20434"/>
              </a:moveTo>
              <a:lnTo>
                <a:pt x="423035" y="20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accent6"/>
            </a:solidFill>
          </a:endParaRPr>
        </a:p>
      </dsp:txBody>
      <dsp:txXfrm>
        <a:off x="3257287" y="2437696"/>
        <a:ext cx="21151" cy="21151"/>
      </dsp:txXfrm>
    </dsp:sp>
    <dsp:sp modelId="{A7EC54AB-A0BC-4C60-A634-D7950F1D2DFB}">
      <dsp:nvSpPr>
        <dsp:cNvPr id="0" name=""/>
        <dsp:cNvSpPr/>
      </dsp:nvSpPr>
      <dsp:spPr>
        <a:xfrm>
          <a:off x="3479381" y="1745297"/>
          <a:ext cx="1396676" cy="14059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TW" altLang="en-US" sz="22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Times New Roman" pitchFamily="18" charset="0"/>
              <a:ea typeface="標楷體" pitchFamily="65" charset="-120"/>
            </a:rPr>
            <a:t>報紙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TW" altLang="en-US" sz="22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Times New Roman" pitchFamily="18" charset="0"/>
              <a:ea typeface="標楷體" pitchFamily="65" charset="-120"/>
            </a:rPr>
            <a:t>新聞</a:t>
          </a:r>
          <a:endParaRPr kumimoji="1" lang="zh-TW" altLang="en-US" sz="22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Times New Roman" pitchFamily="18" charset="0"/>
            <a:ea typeface="新細明體" pitchFamily="18" charset="-120"/>
          </a:endParaRPr>
        </a:p>
      </dsp:txBody>
      <dsp:txXfrm>
        <a:off x="3683919" y="1951193"/>
        <a:ext cx="987600" cy="994157"/>
      </dsp:txXfrm>
    </dsp:sp>
    <dsp:sp modelId="{186F88B8-25D6-4B53-B7CC-03B229B5FF15}">
      <dsp:nvSpPr>
        <dsp:cNvPr id="0" name=""/>
        <dsp:cNvSpPr/>
      </dsp:nvSpPr>
      <dsp:spPr>
        <a:xfrm rot="2700000">
          <a:off x="2792162" y="3071202"/>
          <a:ext cx="418422" cy="40869"/>
        </a:xfrm>
        <a:custGeom>
          <a:avLst/>
          <a:gdLst/>
          <a:ahLst/>
          <a:cxnLst/>
          <a:rect l="0" t="0" r="0" b="0"/>
          <a:pathLst>
            <a:path>
              <a:moveTo>
                <a:pt x="0" y="20434"/>
              </a:moveTo>
              <a:lnTo>
                <a:pt x="418422" y="20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accent6"/>
            </a:solidFill>
          </a:endParaRPr>
        </a:p>
      </dsp:txBody>
      <dsp:txXfrm>
        <a:off x="2990912" y="3081176"/>
        <a:ext cx="20921" cy="20921"/>
      </dsp:txXfrm>
    </dsp:sp>
    <dsp:sp modelId="{5750DFFB-A19B-4888-BAE3-3878D79E672F}">
      <dsp:nvSpPr>
        <dsp:cNvPr id="0" name=""/>
        <dsp:cNvSpPr/>
      </dsp:nvSpPr>
      <dsp:spPr>
        <a:xfrm>
          <a:off x="2946400" y="3032027"/>
          <a:ext cx="1396676" cy="14059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TW" altLang="en-US" sz="22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Times New Roman" pitchFamily="18" charset="0"/>
              <a:ea typeface="標楷體" pitchFamily="65" charset="-120"/>
            </a:rPr>
            <a:t>研究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TW" altLang="en-US" sz="22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Times New Roman" pitchFamily="18" charset="0"/>
              <a:ea typeface="標楷體" pitchFamily="65" charset="-120"/>
            </a:rPr>
            <a:t>報告</a:t>
          </a:r>
        </a:p>
      </dsp:txBody>
      <dsp:txXfrm>
        <a:off x="3150938" y="3237923"/>
        <a:ext cx="987600" cy="994157"/>
      </dsp:txXfrm>
    </dsp:sp>
    <dsp:sp modelId="{EC845875-D05F-445E-A019-79826FEED6A3}">
      <dsp:nvSpPr>
        <dsp:cNvPr id="0" name=""/>
        <dsp:cNvSpPr/>
      </dsp:nvSpPr>
      <dsp:spPr>
        <a:xfrm rot="5400000">
          <a:off x="2151126" y="3337693"/>
          <a:ext cx="413762" cy="40869"/>
        </a:xfrm>
        <a:custGeom>
          <a:avLst/>
          <a:gdLst/>
          <a:ahLst/>
          <a:cxnLst/>
          <a:rect l="0" t="0" r="0" b="0"/>
          <a:pathLst>
            <a:path>
              <a:moveTo>
                <a:pt x="0" y="20434"/>
              </a:moveTo>
              <a:lnTo>
                <a:pt x="413762" y="20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accent6"/>
            </a:solidFill>
          </a:endParaRPr>
        </a:p>
      </dsp:txBody>
      <dsp:txXfrm>
        <a:off x="2347663" y="3347783"/>
        <a:ext cx="20688" cy="20688"/>
      </dsp:txXfrm>
    </dsp:sp>
    <dsp:sp modelId="{2251B223-914E-4DBD-9EA3-A6C0004DF6C8}">
      <dsp:nvSpPr>
        <dsp:cNvPr id="0" name=""/>
        <dsp:cNvSpPr/>
      </dsp:nvSpPr>
      <dsp:spPr>
        <a:xfrm>
          <a:off x="1659669" y="3565009"/>
          <a:ext cx="1396676" cy="14059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TW" altLang="en-US" sz="22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Times New Roman" pitchFamily="18" charset="0"/>
              <a:ea typeface="標楷體" pitchFamily="65" charset="-120"/>
            </a:rPr>
            <a:t>會議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TW" altLang="en-US" sz="22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Times New Roman" pitchFamily="18" charset="0"/>
              <a:ea typeface="標楷體" pitchFamily="65" charset="-120"/>
            </a:rPr>
            <a:t>論文</a:t>
          </a:r>
          <a:endParaRPr kumimoji="1" lang="zh-TW" altLang="en-US" sz="2200" b="0" i="0" u="none" strike="noStrike" kern="1200" cap="none" normalizeH="0" baseline="0" dirty="0">
            <a:ln>
              <a:noFill/>
            </a:ln>
            <a:solidFill>
              <a:schemeClr val="accent6"/>
            </a:solidFill>
            <a:effectLst/>
            <a:latin typeface="Times New Roman" pitchFamily="18" charset="0"/>
            <a:ea typeface="新細明體" pitchFamily="18" charset="-120"/>
          </a:endParaRPr>
        </a:p>
      </dsp:txBody>
      <dsp:txXfrm>
        <a:off x="1864207" y="3770905"/>
        <a:ext cx="987600" cy="994157"/>
      </dsp:txXfrm>
    </dsp:sp>
    <dsp:sp modelId="{5F73A0EF-69E3-4103-8D02-0FAB49032525}">
      <dsp:nvSpPr>
        <dsp:cNvPr id="0" name=""/>
        <dsp:cNvSpPr/>
      </dsp:nvSpPr>
      <dsp:spPr>
        <a:xfrm rot="8100000">
          <a:off x="1505431" y="3071202"/>
          <a:ext cx="418422" cy="40869"/>
        </a:xfrm>
        <a:custGeom>
          <a:avLst/>
          <a:gdLst/>
          <a:ahLst/>
          <a:cxnLst/>
          <a:rect l="0" t="0" r="0" b="0"/>
          <a:pathLst>
            <a:path>
              <a:moveTo>
                <a:pt x="0" y="20434"/>
              </a:moveTo>
              <a:lnTo>
                <a:pt x="418422" y="20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accent6"/>
            </a:solidFill>
          </a:endParaRPr>
        </a:p>
      </dsp:txBody>
      <dsp:txXfrm rot="10800000">
        <a:off x="1704182" y="3081176"/>
        <a:ext cx="20921" cy="20921"/>
      </dsp:txXfrm>
    </dsp:sp>
    <dsp:sp modelId="{9D4BD9A9-A2EB-4867-AA7D-F689AC24E5A3}">
      <dsp:nvSpPr>
        <dsp:cNvPr id="0" name=""/>
        <dsp:cNvSpPr/>
      </dsp:nvSpPr>
      <dsp:spPr>
        <a:xfrm>
          <a:off x="372939" y="3032027"/>
          <a:ext cx="1396676" cy="14059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TW" altLang="en-US" sz="22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Times New Roman" pitchFamily="18" charset="0"/>
              <a:ea typeface="標楷體" pitchFamily="65" charset="-120"/>
            </a:rPr>
            <a:t>學位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TW" altLang="en-US" sz="22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Times New Roman" pitchFamily="18" charset="0"/>
              <a:ea typeface="標楷體" pitchFamily="65" charset="-120"/>
            </a:rPr>
            <a:t>論文</a:t>
          </a:r>
        </a:p>
      </dsp:txBody>
      <dsp:txXfrm>
        <a:off x="577477" y="3237923"/>
        <a:ext cx="987600" cy="994157"/>
      </dsp:txXfrm>
    </dsp:sp>
    <dsp:sp modelId="{3109275E-2965-472E-9679-067462F32284}">
      <dsp:nvSpPr>
        <dsp:cNvPr id="0" name=""/>
        <dsp:cNvSpPr/>
      </dsp:nvSpPr>
      <dsp:spPr>
        <a:xfrm rot="10800000">
          <a:off x="1236634" y="2427837"/>
          <a:ext cx="423035" cy="40869"/>
        </a:xfrm>
        <a:custGeom>
          <a:avLst/>
          <a:gdLst/>
          <a:ahLst/>
          <a:cxnLst/>
          <a:rect l="0" t="0" r="0" b="0"/>
          <a:pathLst>
            <a:path>
              <a:moveTo>
                <a:pt x="0" y="20434"/>
              </a:moveTo>
              <a:lnTo>
                <a:pt x="423035" y="20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accent6"/>
            </a:solidFill>
          </a:endParaRPr>
        </a:p>
      </dsp:txBody>
      <dsp:txXfrm rot="10800000">
        <a:off x="1437576" y="2437696"/>
        <a:ext cx="21151" cy="21151"/>
      </dsp:txXfrm>
    </dsp:sp>
    <dsp:sp modelId="{8F412246-1AC5-4DF1-A173-FF3EFED0508E}">
      <dsp:nvSpPr>
        <dsp:cNvPr id="0" name=""/>
        <dsp:cNvSpPr/>
      </dsp:nvSpPr>
      <dsp:spPr>
        <a:xfrm>
          <a:off x="-160041" y="1745297"/>
          <a:ext cx="1396676" cy="14059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TW" altLang="en-US" sz="22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Times New Roman" pitchFamily="18" charset="0"/>
              <a:ea typeface="標楷體" pitchFamily="65" charset="-120"/>
            </a:rPr>
            <a:t>專利</a:t>
          </a:r>
        </a:p>
      </dsp:txBody>
      <dsp:txXfrm>
        <a:off x="44497" y="1951193"/>
        <a:ext cx="987600" cy="994157"/>
      </dsp:txXfrm>
    </dsp:sp>
    <dsp:sp modelId="{6626D0E6-FD89-485B-AEA0-827A17923B40}">
      <dsp:nvSpPr>
        <dsp:cNvPr id="0" name=""/>
        <dsp:cNvSpPr/>
      </dsp:nvSpPr>
      <dsp:spPr>
        <a:xfrm rot="13500000">
          <a:off x="1505431" y="1784472"/>
          <a:ext cx="418422" cy="40869"/>
        </a:xfrm>
        <a:custGeom>
          <a:avLst/>
          <a:gdLst/>
          <a:ahLst/>
          <a:cxnLst/>
          <a:rect l="0" t="0" r="0" b="0"/>
          <a:pathLst>
            <a:path>
              <a:moveTo>
                <a:pt x="0" y="20434"/>
              </a:moveTo>
              <a:lnTo>
                <a:pt x="418422" y="20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solidFill>
              <a:schemeClr val="accent6"/>
            </a:solidFill>
          </a:endParaRPr>
        </a:p>
      </dsp:txBody>
      <dsp:txXfrm rot="10800000">
        <a:off x="1704182" y="1794446"/>
        <a:ext cx="20921" cy="20921"/>
      </dsp:txXfrm>
    </dsp:sp>
    <dsp:sp modelId="{809AEB3C-9470-497B-8683-9F63C089AD00}">
      <dsp:nvSpPr>
        <dsp:cNvPr id="0" name=""/>
        <dsp:cNvSpPr/>
      </dsp:nvSpPr>
      <dsp:spPr>
        <a:xfrm>
          <a:off x="372939" y="458566"/>
          <a:ext cx="1396676" cy="14059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1" lang="zh-TW" altLang="en-US" sz="2200" b="0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Times New Roman" pitchFamily="18" charset="0"/>
              <a:ea typeface="標楷體" pitchFamily="65" charset="-120"/>
            </a:rPr>
            <a:t>標準</a:t>
          </a:r>
        </a:p>
      </dsp:txBody>
      <dsp:txXfrm>
        <a:off x="577477" y="664462"/>
        <a:ext cx="987600" cy="9941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342AE-D400-44FD-A727-D227E39235BE}">
      <dsp:nvSpPr>
        <dsp:cNvPr id="0" name=""/>
        <dsp:cNvSpPr/>
      </dsp:nvSpPr>
      <dsp:spPr>
        <a:xfrm>
          <a:off x="7190008" y="4043025"/>
          <a:ext cx="225523" cy="429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761" y="0"/>
              </a:lnTo>
              <a:lnTo>
                <a:pt x="112761" y="429731"/>
              </a:lnTo>
              <a:lnTo>
                <a:pt x="225523" y="429731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latin typeface="Times New Roman" pitchFamily="18" charset="0"/>
            <a:cs typeface="Times New Roman" pitchFamily="18" charset="0"/>
          </a:endParaRPr>
        </a:p>
      </dsp:txBody>
      <dsp:txXfrm>
        <a:off x="7290637" y="4245758"/>
        <a:ext cx="24265" cy="24265"/>
      </dsp:txXfrm>
    </dsp:sp>
    <dsp:sp modelId="{68EB971B-34B6-4CEB-8612-3970951DB734}">
      <dsp:nvSpPr>
        <dsp:cNvPr id="0" name=""/>
        <dsp:cNvSpPr/>
      </dsp:nvSpPr>
      <dsp:spPr>
        <a:xfrm>
          <a:off x="7190008" y="3997305"/>
          <a:ext cx="2255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5523" y="4572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latin typeface="Times New Roman" pitchFamily="18" charset="0"/>
            <a:cs typeface="Times New Roman" pitchFamily="18" charset="0"/>
          </a:endParaRPr>
        </a:p>
      </dsp:txBody>
      <dsp:txXfrm>
        <a:off x="7297132" y="4037387"/>
        <a:ext cx="11276" cy="11276"/>
      </dsp:txXfrm>
    </dsp:sp>
    <dsp:sp modelId="{1C62F785-43B3-427D-89A0-E632E3AFB95D}">
      <dsp:nvSpPr>
        <dsp:cNvPr id="0" name=""/>
        <dsp:cNvSpPr/>
      </dsp:nvSpPr>
      <dsp:spPr>
        <a:xfrm>
          <a:off x="7190008" y="3613294"/>
          <a:ext cx="225523" cy="429731"/>
        </a:xfrm>
        <a:custGeom>
          <a:avLst/>
          <a:gdLst/>
          <a:ahLst/>
          <a:cxnLst/>
          <a:rect l="0" t="0" r="0" b="0"/>
          <a:pathLst>
            <a:path>
              <a:moveTo>
                <a:pt x="0" y="429731"/>
              </a:moveTo>
              <a:lnTo>
                <a:pt x="112761" y="429731"/>
              </a:lnTo>
              <a:lnTo>
                <a:pt x="112761" y="0"/>
              </a:lnTo>
              <a:lnTo>
                <a:pt x="225523" y="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latin typeface="Times New Roman" pitchFamily="18" charset="0"/>
            <a:cs typeface="Times New Roman" pitchFamily="18" charset="0"/>
          </a:endParaRPr>
        </a:p>
      </dsp:txBody>
      <dsp:txXfrm>
        <a:off x="7290637" y="3816026"/>
        <a:ext cx="24265" cy="24265"/>
      </dsp:txXfrm>
    </dsp:sp>
    <dsp:sp modelId="{5C513E8B-A23E-4283-9AD0-8CE9AE370915}">
      <dsp:nvSpPr>
        <dsp:cNvPr id="0" name=""/>
        <dsp:cNvSpPr/>
      </dsp:nvSpPr>
      <dsp:spPr>
        <a:xfrm>
          <a:off x="2464489" y="3398428"/>
          <a:ext cx="225523" cy="644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761" y="0"/>
              </a:lnTo>
              <a:lnTo>
                <a:pt x="112761" y="644597"/>
              </a:lnTo>
              <a:lnTo>
                <a:pt x="225523" y="644597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latin typeface="Times New Roman" pitchFamily="18" charset="0"/>
            <a:cs typeface="Times New Roman" pitchFamily="18" charset="0"/>
          </a:endParaRPr>
        </a:p>
      </dsp:txBody>
      <dsp:txXfrm>
        <a:off x="2560178" y="3703654"/>
        <a:ext cx="34145" cy="34145"/>
      </dsp:txXfrm>
    </dsp:sp>
    <dsp:sp modelId="{F546F416-35C3-497D-A1EC-0633D36BF06C}">
      <dsp:nvSpPr>
        <dsp:cNvPr id="0" name=""/>
        <dsp:cNvSpPr/>
      </dsp:nvSpPr>
      <dsp:spPr>
        <a:xfrm>
          <a:off x="2464489" y="3398428"/>
          <a:ext cx="225523" cy="214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761" y="0"/>
              </a:lnTo>
              <a:lnTo>
                <a:pt x="112761" y="214865"/>
              </a:lnTo>
              <a:lnTo>
                <a:pt x="225523" y="214865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latin typeface="Times New Roman" pitchFamily="18" charset="0"/>
            <a:cs typeface="Times New Roman" pitchFamily="18" charset="0"/>
          </a:endParaRPr>
        </a:p>
      </dsp:txBody>
      <dsp:txXfrm>
        <a:off x="2569463" y="3498073"/>
        <a:ext cx="15574" cy="15574"/>
      </dsp:txXfrm>
    </dsp:sp>
    <dsp:sp modelId="{82ED507C-754F-4F22-BA11-9C0173305D64}">
      <dsp:nvSpPr>
        <dsp:cNvPr id="0" name=""/>
        <dsp:cNvSpPr/>
      </dsp:nvSpPr>
      <dsp:spPr>
        <a:xfrm>
          <a:off x="2464489" y="3183562"/>
          <a:ext cx="225523" cy="214865"/>
        </a:xfrm>
        <a:custGeom>
          <a:avLst/>
          <a:gdLst/>
          <a:ahLst/>
          <a:cxnLst/>
          <a:rect l="0" t="0" r="0" b="0"/>
          <a:pathLst>
            <a:path>
              <a:moveTo>
                <a:pt x="0" y="214865"/>
              </a:moveTo>
              <a:lnTo>
                <a:pt x="112761" y="214865"/>
              </a:lnTo>
              <a:lnTo>
                <a:pt x="112761" y="0"/>
              </a:lnTo>
              <a:lnTo>
                <a:pt x="225523" y="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b="1" kern="120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2569463" y="3283208"/>
        <a:ext cx="15574" cy="15574"/>
      </dsp:txXfrm>
    </dsp:sp>
    <dsp:sp modelId="{71098492-8C71-4215-89DD-81EBDED9036B}">
      <dsp:nvSpPr>
        <dsp:cNvPr id="0" name=""/>
        <dsp:cNvSpPr/>
      </dsp:nvSpPr>
      <dsp:spPr>
        <a:xfrm>
          <a:off x="2464489" y="2753831"/>
          <a:ext cx="225523" cy="644597"/>
        </a:xfrm>
        <a:custGeom>
          <a:avLst/>
          <a:gdLst/>
          <a:ahLst/>
          <a:cxnLst/>
          <a:rect l="0" t="0" r="0" b="0"/>
          <a:pathLst>
            <a:path>
              <a:moveTo>
                <a:pt x="0" y="644597"/>
              </a:moveTo>
              <a:lnTo>
                <a:pt x="112761" y="644597"/>
              </a:lnTo>
              <a:lnTo>
                <a:pt x="112761" y="0"/>
              </a:lnTo>
              <a:lnTo>
                <a:pt x="225523" y="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b="1" kern="120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2560178" y="3059057"/>
        <a:ext cx="34145" cy="34145"/>
      </dsp:txXfrm>
    </dsp:sp>
    <dsp:sp modelId="{4CDC64A7-B985-45A7-AEC5-FE76DBD8F8A6}">
      <dsp:nvSpPr>
        <dsp:cNvPr id="0" name=""/>
        <dsp:cNvSpPr/>
      </dsp:nvSpPr>
      <dsp:spPr>
        <a:xfrm>
          <a:off x="501435" y="2109234"/>
          <a:ext cx="225523" cy="1289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761" y="0"/>
              </a:lnTo>
              <a:lnTo>
                <a:pt x="112761" y="1289194"/>
              </a:lnTo>
              <a:lnTo>
                <a:pt x="225523" y="1289194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b="1" kern="120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581478" y="2721112"/>
        <a:ext cx="65438" cy="65438"/>
      </dsp:txXfrm>
    </dsp:sp>
    <dsp:sp modelId="{192AB2B5-6670-4DF5-90F4-53EB8AE5BD1D}">
      <dsp:nvSpPr>
        <dsp:cNvPr id="0" name=""/>
        <dsp:cNvSpPr/>
      </dsp:nvSpPr>
      <dsp:spPr>
        <a:xfrm>
          <a:off x="2464489" y="2109234"/>
          <a:ext cx="225523" cy="214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761" y="0"/>
              </a:lnTo>
              <a:lnTo>
                <a:pt x="112761" y="214865"/>
              </a:lnTo>
              <a:lnTo>
                <a:pt x="225523" y="214865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b="1" kern="120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2569463" y="2208879"/>
        <a:ext cx="15574" cy="15574"/>
      </dsp:txXfrm>
    </dsp:sp>
    <dsp:sp modelId="{0D1EECCC-4598-4C20-A5D1-AB20AD21FE73}">
      <dsp:nvSpPr>
        <dsp:cNvPr id="0" name=""/>
        <dsp:cNvSpPr/>
      </dsp:nvSpPr>
      <dsp:spPr>
        <a:xfrm>
          <a:off x="2464489" y="1894368"/>
          <a:ext cx="225523" cy="214865"/>
        </a:xfrm>
        <a:custGeom>
          <a:avLst/>
          <a:gdLst/>
          <a:ahLst/>
          <a:cxnLst/>
          <a:rect l="0" t="0" r="0" b="0"/>
          <a:pathLst>
            <a:path>
              <a:moveTo>
                <a:pt x="0" y="214865"/>
              </a:moveTo>
              <a:lnTo>
                <a:pt x="112761" y="214865"/>
              </a:lnTo>
              <a:lnTo>
                <a:pt x="112761" y="0"/>
              </a:lnTo>
              <a:lnTo>
                <a:pt x="225523" y="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b="1" kern="120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2569463" y="1994014"/>
        <a:ext cx="15574" cy="15574"/>
      </dsp:txXfrm>
    </dsp:sp>
    <dsp:sp modelId="{FBAB3756-0E0B-4E2B-8C75-D6FCC84FE985}">
      <dsp:nvSpPr>
        <dsp:cNvPr id="0" name=""/>
        <dsp:cNvSpPr/>
      </dsp:nvSpPr>
      <dsp:spPr>
        <a:xfrm>
          <a:off x="501435" y="2063514"/>
          <a:ext cx="2255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5523" y="45720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b="1" kern="120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608559" y="2103596"/>
        <a:ext cx="11276" cy="11276"/>
      </dsp:txXfrm>
    </dsp:sp>
    <dsp:sp modelId="{6B8CCA20-CE27-4A86-9D0F-152F0326A993}">
      <dsp:nvSpPr>
        <dsp:cNvPr id="0" name=""/>
        <dsp:cNvSpPr/>
      </dsp:nvSpPr>
      <dsp:spPr>
        <a:xfrm>
          <a:off x="2464489" y="820040"/>
          <a:ext cx="225523" cy="644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761" y="0"/>
              </a:lnTo>
              <a:lnTo>
                <a:pt x="112761" y="644597"/>
              </a:lnTo>
              <a:lnTo>
                <a:pt x="225523" y="644597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latin typeface="Times New Roman" pitchFamily="18" charset="0"/>
            <a:cs typeface="Times New Roman" pitchFamily="18" charset="0"/>
          </a:endParaRPr>
        </a:p>
      </dsp:txBody>
      <dsp:txXfrm>
        <a:off x="2560178" y="1125266"/>
        <a:ext cx="34145" cy="34145"/>
      </dsp:txXfrm>
    </dsp:sp>
    <dsp:sp modelId="{8D012E42-6AB6-4E2D-BBF0-7A51336F193A}">
      <dsp:nvSpPr>
        <dsp:cNvPr id="0" name=""/>
        <dsp:cNvSpPr/>
      </dsp:nvSpPr>
      <dsp:spPr>
        <a:xfrm>
          <a:off x="2464489" y="820040"/>
          <a:ext cx="225523" cy="214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761" y="0"/>
              </a:lnTo>
              <a:lnTo>
                <a:pt x="112761" y="214865"/>
              </a:lnTo>
              <a:lnTo>
                <a:pt x="225523" y="214865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latin typeface="Times New Roman" pitchFamily="18" charset="0"/>
            <a:cs typeface="Times New Roman" pitchFamily="18" charset="0"/>
          </a:endParaRPr>
        </a:p>
      </dsp:txBody>
      <dsp:txXfrm>
        <a:off x="2569463" y="919685"/>
        <a:ext cx="15574" cy="15574"/>
      </dsp:txXfrm>
    </dsp:sp>
    <dsp:sp modelId="{C1C4EA47-2CEC-4761-8579-B848C799B0F5}">
      <dsp:nvSpPr>
        <dsp:cNvPr id="0" name=""/>
        <dsp:cNvSpPr/>
      </dsp:nvSpPr>
      <dsp:spPr>
        <a:xfrm>
          <a:off x="2464489" y="605174"/>
          <a:ext cx="225523" cy="214865"/>
        </a:xfrm>
        <a:custGeom>
          <a:avLst/>
          <a:gdLst/>
          <a:ahLst/>
          <a:cxnLst/>
          <a:rect l="0" t="0" r="0" b="0"/>
          <a:pathLst>
            <a:path>
              <a:moveTo>
                <a:pt x="0" y="214865"/>
              </a:moveTo>
              <a:lnTo>
                <a:pt x="112761" y="214865"/>
              </a:lnTo>
              <a:lnTo>
                <a:pt x="112761" y="0"/>
              </a:lnTo>
              <a:lnTo>
                <a:pt x="225523" y="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b="1" kern="120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2569463" y="704820"/>
        <a:ext cx="15574" cy="15574"/>
      </dsp:txXfrm>
    </dsp:sp>
    <dsp:sp modelId="{19D862D9-7554-49A4-B3C5-D85440AADDBA}">
      <dsp:nvSpPr>
        <dsp:cNvPr id="0" name=""/>
        <dsp:cNvSpPr/>
      </dsp:nvSpPr>
      <dsp:spPr>
        <a:xfrm>
          <a:off x="2464489" y="175443"/>
          <a:ext cx="225523" cy="644597"/>
        </a:xfrm>
        <a:custGeom>
          <a:avLst/>
          <a:gdLst/>
          <a:ahLst/>
          <a:cxnLst/>
          <a:rect l="0" t="0" r="0" b="0"/>
          <a:pathLst>
            <a:path>
              <a:moveTo>
                <a:pt x="0" y="644597"/>
              </a:moveTo>
              <a:lnTo>
                <a:pt x="112761" y="644597"/>
              </a:lnTo>
              <a:lnTo>
                <a:pt x="112761" y="0"/>
              </a:lnTo>
              <a:lnTo>
                <a:pt x="225523" y="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b="1" kern="120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2560178" y="480669"/>
        <a:ext cx="34145" cy="34145"/>
      </dsp:txXfrm>
    </dsp:sp>
    <dsp:sp modelId="{3B496A54-1317-4469-B9FF-391C85B3229E}">
      <dsp:nvSpPr>
        <dsp:cNvPr id="0" name=""/>
        <dsp:cNvSpPr/>
      </dsp:nvSpPr>
      <dsp:spPr>
        <a:xfrm>
          <a:off x="501435" y="820040"/>
          <a:ext cx="225523" cy="1289194"/>
        </a:xfrm>
        <a:custGeom>
          <a:avLst/>
          <a:gdLst/>
          <a:ahLst/>
          <a:cxnLst/>
          <a:rect l="0" t="0" r="0" b="0"/>
          <a:pathLst>
            <a:path>
              <a:moveTo>
                <a:pt x="0" y="1289194"/>
              </a:moveTo>
              <a:lnTo>
                <a:pt x="112761" y="1289194"/>
              </a:lnTo>
              <a:lnTo>
                <a:pt x="112761" y="0"/>
              </a:lnTo>
              <a:lnTo>
                <a:pt x="225523" y="0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b="1" kern="120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581478" y="1431918"/>
        <a:ext cx="65438" cy="65438"/>
      </dsp:txXfrm>
    </dsp:sp>
    <dsp:sp modelId="{180BD55A-963D-4234-8AC0-000D7483AB3C}">
      <dsp:nvSpPr>
        <dsp:cNvPr id="0" name=""/>
        <dsp:cNvSpPr/>
      </dsp:nvSpPr>
      <dsp:spPr>
        <a:xfrm rot="16200000">
          <a:off x="-575154" y="1937341"/>
          <a:ext cx="1809395" cy="343785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solidFill>
                <a:schemeClr val="bg1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rPr>
            <a:t>變項類型</a:t>
          </a:r>
        </a:p>
      </dsp:txBody>
      <dsp:txXfrm>
        <a:off x="-575154" y="1937341"/>
        <a:ext cx="1809395" cy="343785"/>
      </dsp:txXfrm>
    </dsp:sp>
    <dsp:sp modelId="{C02D028D-4509-4171-B498-83546874AC0C}">
      <dsp:nvSpPr>
        <dsp:cNvPr id="0" name=""/>
        <dsp:cNvSpPr/>
      </dsp:nvSpPr>
      <dsp:spPr>
        <a:xfrm>
          <a:off x="726958" y="648147"/>
          <a:ext cx="1737530" cy="343785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因果關係</a:t>
          </a:r>
        </a:p>
      </dsp:txBody>
      <dsp:txXfrm>
        <a:off x="726958" y="648147"/>
        <a:ext cx="1737530" cy="343785"/>
      </dsp:txXfrm>
    </dsp:sp>
    <dsp:sp modelId="{41560561-813F-4005-823D-6EB8409F049E}">
      <dsp:nvSpPr>
        <dsp:cNvPr id="0" name=""/>
        <dsp:cNvSpPr/>
      </dsp:nvSpPr>
      <dsp:spPr>
        <a:xfrm>
          <a:off x="2690012" y="3550"/>
          <a:ext cx="4499995" cy="3437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自變項 </a:t>
          </a:r>
          <a:r>
            <a:rPr lang="en-US" altLang="zh-TW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(independent variable)</a:t>
          </a:r>
          <a:endParaRPr lang="zh-TW" altLang="en-US" sz="2000" b="1" kern="1200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2690012" y="3550"/>
        <a:ext cx="4499995" cy="343785"/>
      </dsp:txXfrm>
    </dsp:sp>
    <dsp:sp modelId="{74251622-B12D-4B8C-A285-490A008E722E}">
      <dsp:nvSpPr>
        <dsp:cNvPr id="0" name=""/>
        <dsp:cNvSpPr/>
      </dsp:nvSpPr>
      <dsp:spPr>
        <a:xfrm>
          <a:off x="2690012" y="433282"/>
          <a:ext cx="4499995" cy="3437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依變項 </a:t>
          </a:r>
          <a:r>
            <a:rPr lang="en-US" altLang="zh-TW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(dependent variable)</a:t>
          </a:r>
          <a:endParaRPr lang="zh-TW" altLang="en-US" sz="2000" b="1" kern="1200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2690012" y="433282"/>
        <a:ext cx="4499995" cy="343785"/>
      </dsp:txXfrm>
    </dsp:sp>
    <dsp:sp modelId="{F4819AE2-D531-4B75-8A83-0C69FDB5FEAF}">
      <dsp:nvSpPr>
        <dsp:cNvPr id="0" name=""/>
        <dsp:cNvSpPr/>
      </dsp:nvSpPr>
      <dsp:spPr>
        <a:xfrm>
          <a:off x="2690012" y="863013"/>
          <a:ext cx="4499995" cy="3437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外在變項 </a:t>
          </a:r>
          <a:r>
            <a:rPr lang="en-US" altLang="zh-TW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(extraneous variable)</a:t>
          </a:r>
          <a:endParaRPr lang="zh-TW" altLang="en-US" sz="2000" b="1" kern="1200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2690012" y="863013"/>
        <a:ext cx="4499995" cy="343785"/>
      </dsp:txXfrm>
    </dsp:sp>
    <dsp:sp modelId="{366A7B41-7E1D-45C2-AA7F-0E5B00BECEB7}">
      <dsp:nvSpPr>
        <dsp:cNvPr id="0" name=""/>
        <dsp:cNvSpPr/>
      </dsp:nvSpPr>
      <dsp:spPr>
        <a:xfrm>
          <a:off x="2690012" y="1292744"/>
          <a:ext cx="4499995" cy="3437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中介變項 </a:t>
          </a:r>
          <a:r>
            <a:rPr lang="en-US" altLang="zh-TW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(intervening variable)</a:t>
          </a:r>
          <a:r>
            <a:rPr lang="zh-TW" altLang="en-US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 </a:t>
          </a:r>
        </a:p>
      </dsp:txBody>
      <dsp:txXfrm>
        <a:off x="2690012" y="1292744"/>
        <a:ext cx="4499995" cy="343785"/>
      </dsp:txXfrm>
    </dsp:sp>
    <dsp:sp modelId="{F0DD468D-C161-451E-880F-6436D0825D55}">
      <dsp:nvSpPr>
        <dsp:cNvPr id="0" name=""/>
        <dsp:cNvSpPr/>
      </dsp:nvSpPr>
      <dsp:spPr>
        <a:xfrm>
          <a:off x="726958" y="1937341"/>
          <a:ext cx="1737530" cy="343785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研究設計</a:t>
          </a:r>
        </a:p>
      </dsp:txBody>
      <dsp:txXfrm>
        <a:off x="726958" y="1937341"/>
        <a:ext cx="1737530" cy="343785"/>
      </dsp:txXfrm>
    </dsp:sp>
    <dsp:sp modelId="{0FFEC3B5-1E10-4E0D-831F-AF20C9B9D7AB}">
      <dsp:nvSpPr>
        <dsp:cNvPr id="0" name=""/>
        <dsp:cNvSpPr/>
      </dsp:nvSpPr>
      <dsp:spPr>
        <a:xfrm>
          <a:off x="2690012" y="1722476"/>
          <a:ext cx="4499995" cy="3437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主動變項 </a:t>
          </a:r>
          <a:r>
            <a:rPr lang="en-US" altLang="zh-TW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(active variable)</a:t>
          </a:r>
          <a:endParaRPr lang="zh-TW" altLang="en-US" sz="2000" b="1" kern="1200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2690012" y="1722476"/>
        <a:ext cx="4499995" cy="343785"/>
      </dsp:txXfrm>
    </dsp:sp>
    <dsp:sp modelId="{A7631E62-7D65-47AC-9395-D9F55D157782}">
      <dsp:nvSpPr>
        <dsp:cNvPr id="0" name=""/>
        <dsp:cNvSpPr/>
      </dsp:nvSpPr>
      <dsp:spPr>
        <a:xfrm>
          <a:off x="2690012" y="2152207"/>
          <a:ext cx="4499995" cy="3437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屬性變項 </a:t>
          </a:r>
          <a:r>
            <a:rPr lang="en-US" altLang="zh-TW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(attribute variable)</a:t>
          </a:r>
          <a:endParaRPr lang="zh-TW" altLang="en-US" sz="2000" b="1" kern="1200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2690012" y="2152207"/>
        <a:ext cx="4499995" cy="343785"/>
      </dsp:txXfrm>
    </dsp:sp>
    <dsp:sp modelId="{A6F918E8-08E9-45D8-8E90-708D38301899}">
      <dsp:nvSpPr>
        <dsp:cNvPr id="0" name=""/>
        <dsp:cNvSpPr/>
      </dsp:nvSpPr>
      <dsp:spPr>
        <a:xfrm>
          <a:off x="726958" y="3226535"/>
          <a:ext cx="1737530" cy="343785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測量單位</a:t>
          </a:r>
        </a:p>
      </dsp:txBody>
      <dsp:txXfrm>
        <a:off x="726958" y="3226535"/>
        <a:ext cx="1737530" cy="343785"/>
      </dsp:txXfrm>
    </dsp:sp>
    <dsp:sp modelId="{53D9DBE5-2E20-4114-A286-D95DC43DD154}">
      <dsp:nvSpPr>
        <dsp:cNvPr id="0" name=""/>
        <dsp:cNvSpPr/>
      </dsp:nvSpPr>
      <dsp:spPr>
        <a:xfrm>
          <a:off x="2690012" y="2581938"/>
          <a:ext cx="4499995" cy="3437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量化變項 </a:t>
          </a:r>
          <a:r>
            <a:rPr lang="en-US" altLang="zh-TW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(quantitative variable)</a:t>
          </a:r>
          <a:endParaRPr lang="zh-TW" altLang="en-US" sz="2000" b="1" kern="1200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2690012" y="2581938"/>
        <a:ext cx="4499995" cy="343785"/>
      </dsp:txXfrm>
    </dsp:sp>
    <dsp:sp modelId="{AD45A887-3B80-4778-AFA5-89254174600A}">
      <dsp:nvSpPr>
        <dsp:cNvPr id="0" name=""/>
        <dsp:cNvSpPr/>
      </dsp:nvSpPr>
      <dsp:spPr>
        <a:xfrm>
          <a:off x="2690012" y="3011670"/>
          <a:ext cx="4499995" cy="3437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質性變項 </a:t>
          </a:r>
          <a:r>
            <a:rPr lang="en-US" altLang="zh-TW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(qualitative variable)</a:t>
          </a:r>
          <a:endParaRPr lang="zh-TW" altLang="en-US" sz="2000" b="1" kern="1200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2690012" y="3011670"/>
        <a:ext cx="4499995" cy="343785"/>
      </dsp:txXfrm>
    </dsp:sp>
    <dsp:sp modelId="{C1DF5CE9-3607-4C01-985C-F621A90C6899}">
      <dsp:nvSpPr>
        <dsp:cNvPr id="0" name=""/>
        <dsp:cNvSpPr/>
      </dsp:nvSpPr>
      <dsp:spPr>
        <a:xfrm>
          <a:off x="2690012" y="3441401"/>
          <a:ext cx="4499995" cy="3437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連續變項 </a:t>
          </a:r>
          <a:r>
            <a:rPr lang="en-US" altLang="zh-TW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(continuous variable)</a:t>
          </a:r>
          <a:endParaRPr lang="zh-TW" altLang="en-US" sz="2000" b="1" kern="1200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2690012" y="3441401"/>
        <a:ext cx="4499995" cy="343785"/>
      </dsp:txXfrm>
    </dsp:sp>
    <dsp:sp modelId="{A37C1872-204D-4F38-B0D7-FC9BF4CAF7AC}">
      <dsp:nvSpPr>
        <dsp:cNvPr id="0" name=""/>
        <dsp:cNvSpPr/>
      </dsp:nvSpPr>
      <dsp:spPr>
        <a:xfrm>
          <a:off x="2690012" y="3871132"/>
          <a:ext cx="4499995" cy="3437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類別或非連續變項 </a:t>
          </a:r>
          <a:r>
            <a:rPr lang="en-US" altLang="zh-TW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(categorical variable)</a:t>
          </a:r>
          <a:endParaRPr lang="zh-TW" altLang="en-US" sz="2000" b="1" kern="1200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2690012" y="3871132"/>
        <a:ext cx="4499995" cy="343785"/>
      </dsp:txXfrm>
    </dsp:sp>
    <dsp:sp modelId="{FD99A257-B688-4885-8389-D4C685B2AD9B}">
      <dsp:nvSpPr>
        <dsp:cNvPr id="0" name=""/>
        <dsp:cNvSpPr/>
      </dsp:nvSpPr>
      <dsp:spPr>
        <a:xfrm>
          <a:off x="7415531" y="3441401"/>
          <a:ext cx="3918958" cy="3437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常數變項 </a:t>
          </a:r>
          <a:r>
            <a:rPr lang="en-US" altLang="zh-TW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(constant variable)</a:t>
          </a:r>
          <a:endParaRPr lang="zh-TW" altLang="en-US" sz="2000" b="1" kern="1200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7415531" y="3441401"/>
        <a:ext cx="3918958" cy="343785"/>
      </dsp:txXfrm>
    </dsp:sp>
    <dsp:sp modelId="{1973A897-06D2-4A42-877D-FA9C1EE8971B}">
      <dsp:nvSpPr>
        <dsp:cNvPr id="0" name=""/>
        <dsp:cNvSpPr/>
      </dsp:nvSpPr>
      <dsp:spPr>
        <a:xfrm>
          <a:off x="7415531" y="3871132"/>
          <a:ext cx="3923491" cy="3437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二類別變項 </a:t>
          </a:r>
          <a:r>
            <a:rPr lang="en-US" altLang="zh-TW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(dichotomous variable)</a:t>
          </a:r>
          <a:endParaRPr lang="zh-TW" altLang="en-US" sz="2000" b="1" kern="1200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7415531" y="3871132"/>
        <a:ext cx="3923491" cy="343785"/>
      </dsp:txXfrm>
    </dsp:sp>
    <dsp:sp modelId="{BBEC7ECD-2243-4941-A17F-9B7AA019A302}">
      <dsp:nvSpPr>
        <dsp:cNvPr id="0" name=""/>
        <dsp:cNvSpPr/>
      </dsp:nvSpPr>
      <dsp:spPr>
        <a:xfrm>
          <a:off x="7415531" y="4300864"/>
          <a:ext cx="3919003" cy="3437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多類別變項 </a:t>
          </a:r>
          <a:r>
            <a:rPr lang="en-US" altLang="zh-TW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</a:t>
          </a:r>
          <a:r>
            <a:rPr lang="en-US" altLang="zh-TW" sz="2000" b="1" kern="1200" dirty="0" err="1">
              <a:latin typeface="Times New Roman" pitchFamily="18" charset="0"/>
              <a:ea typeface="標楷體" pitchFamily="65" charset="-120"/>
              <a:cs typeface="Times New Roman" pitchFamily="18" charset="0"/>
            </a:rPr>
            <a:t>polytomous</a:t>
          </a:r>
          <a:r>
            <a:rPr lang="en-US" altLang="zh-TW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 variable)</a:t>
          </a:r>
          <a:endParaRPr lang="zh-TW" altLang="en-US" sz="2000" b="1" kern="1200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7415531" y="4300864"/>
        <a:ext cx="3919003" cy="3437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B64579-6CAD-4D4D-9ECA-7799972909E4}">
      <dsp:nvSpPr>
        <dsp:cNvPr id="0" name=""/>
        <dsp:cNvSpPr/>
      </dsp:nvSpPr>
      <dsp:spPr>
        <a:xfrm>
          <a:off x="3921" y="1969"/>
          <a:ext cx="2938273" cy="3842204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b="1" kern="1200" dirty="0">
              <a:latin typeface="標楷體" pitchFamily="65" charset="-120"/>
              <a:ea typeface="標楷體" pitchFamily="65" charset="-120"/>
              <a:cs typeface="BiauKai"/>
            </a:rPr>
            <a:t>研究介入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itchFamily="65" charset="-120"/>
              <a:ea typeface="標楷體" pitchFamily="65" charset="-120"/>
              <a:cs typeface="Wingdings"/>
              <a:sym typeface="Wingdings"/>
            </a:rPr>
            <a:t> </a:t>
          </a:r>
          <a:r>
            <a:rPr lang="zh-TW" altLang="en-US" sz="2000" kern="1200" dirty="0">
              <a:latin typeface="標楷體" pitchFamily="65" charset="-120"/>
              <a:ea typeface="標楷體" pitchFamily="65" charset="-120"/>
              <a:cs typeface="BiauKai"/>
            </a:rPr>
            <a:t>不同的教學模式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itchFamily="65" charset="-120"/>
              <a:ea typeface="標楷體" pitchFamily="65" charset="-120"/>
              <a:cs typeface="Wingdings"/>
              <a:sym typeface="Wingdings"/>
            </a:rPr>
            <a:t> </a:t>
          </a:r>
          <a:r>
            <a:rPr lang="zh-TW" altLang="en-US" sz="2000" kern="1200" dirty="0">
              <a:latin typeface="標楷體" pitchFamily="65" charset="-120"/>
              <a:ea typeface="標楷體" pitchFamily="65" charset="-120"/>
              <a:cs typeface="BiauKai"/>
            </a:rPr>
            <a:t>實驗的介入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itchFamily="65" charset="-120"/>
              <a:ea typeface="標楷體" pitchFamily="65" charset="-120"/>
              <a:cs typeface="Wingdings"/>
              <a:sym typeface="Wingdings"/>
            </a:rPr>
            <a:t> </a:t>
          </a:r>
          <a:r>
            <a:rPr lang="zh-TW" altLang="en-US" sz="2000" kern="1200" dirty="0">
              <a:latin typeface="標楷體" pitchFamily="65" charset="-120"/>
              <a:ea typeface="標楷體" pitchFamily="65" charset="-120"/>
              <a:cs typeface="BiauKai"/>
            </a:rPr>
            <a:t>方案的介入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 dirty="0">
            <a:latin typeface="標楷體" pitchFamily="65" charset="-120"/>
            <a:ea typeface="標楷體" pitchFamily="65" charset="-120"/>
            <a:cs typeface="BiauKai"/>
          </a:endParaRP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 dirty="0">
            <a:latin typeface="標楷體" pitchFamily="65" charset="-120"/>
            <a:ea typeface="標楷體" pitchFamily="65" charset="-120"/>
            <a:cs typeface="BiauKai"/>
          </a:endParaRP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 dirty="0">
            <a:latin typeface="標楷體" pitchFamily="65" charset="-120"/>
            <a:ea typeface="標楷體" pitchFamily="65" charset="-120"/>
            <a:cs typeface="BiauKai"/>
          </a:endParaRP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 dirty="0">
            <a:latin typeface="標楷體" pitchFamily="65" charset="-120"/>
            <a:ea typeface="標楷體" pitchFamily="65" charset="-120"/>
            <a:cs typeface="BiauKai"/>
          </a:endParaRP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itchFamily="65" charset="-120"/>
              <a:ea typeface="標楷體" pitchFamily="65" charset="-120"/>
              <a:cs typeface="BiauKai"/>
            </a:rPr>
            <a:t>研究者可以操作、控制或測量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 dirty="0">
            <a:latin typeface="標楷體" pitchFamily="65" charset="-120"/>
            <a:ea typeface="標楷體" pitchFamily="65" charset="-120"/>
            <a:cs typeface="BiauKai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 dirty="0">
            <a:latin typeface="標楷體" pitchFamily="65" charset="-120"/>
            <a:ea typeface="標楷體" pitchFamily="65" charset="-120"/>
            <a:cs typeface="BiauKai"/>
          </a:endParaRPr>
        </a:p>
      </dsp:txBody>
      <dsp:txXfrm>
        <a:off x="3921" y="1969"/>
        <a:ext cx="2938273" cy="3842204"/>
      </dsp:txXfrm>
    </dsp:sp>
    <dsp:sp modelId="{15A1F576-05D0-2F4E-AF05-3F128D813792}">
      <dsp:nvSpPr>
        <dsp:cNvPr id="0" name=""/>
        <dsp:cNvSpPr/>
      </dsp:nvSpPr>
      <dsp:spPr>
        <a:xfrm>
          <a:off x="3236022" y="3"/>
          <a:ext cx="2938273" cy="3846135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b="1" kern="1200" dirty="0">
              <a:latin typeface="標楷體" pitchFamily="65" charset="-120"/>
              <a:ea typeface="標楷體" pitchFamily="65" charset="-120"/>
              <a:cs typeface="BiauKai"/>
            </a:rPr>
            <a:t>研究母體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itchFamily="65" charset="-120"/>
              <a:ea typeface="標楷體" pitchFamily="65" charset="-120"/>
              <a:cs typeface="Wingdings"/>
              <a:sym typeface="Wingdings"/>
            </a:rPr>
            <a:t> </a:t>
          </a:r>
          <a:r>
            <a:rPr lang="zh-TW" altLang="en-US" sz="2000" kern="1200" dirty="0">
              <a:latin typeface="標楷體" pitchFamily="65" charset="-120"/>
              <a:ea typeface="標楷體" pitchFamily="65" charset="-120"/>
              <a:cs typeface="BiauKai"/>
            </a:rPr>
            <a:t>年齡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itchFamily="65" charset="-120"/>
              <a:ea typeface="標楷體" pitchFamily="65" charset="-120"/>
              <a:cs typeface="Wingdings"/>
              <a:sym typeface="Wingdings"/>
            </a:rPr>
            <a:t> </a:t>
          </a:r>
          <a:r>
            <a:rPr lang="zh-TW" altLang="en-US" sz="2000" kern="1200" dirty="0">
              <a:latin typeface="標楷體" pitchFamily="65" charset="-120"/>
              <a:ea typeface="標楷體" pitchFamily="65" charset="-120"/>
              <a:cs typeface="BiauKai"/>
            </a:rPr>
            <a:t>性別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itchFamily="65" charset="-120"/>
              <a:ea typeface="標楷體" pitchFamily="65" charset="-120"/>
              <a:cs typeface="Wingdings"/>
              <a:sym typeface="Wingdings"/>
            </a:rPr>
            <a:t> </a:t>
          </a:r>
          <a:r>
            <a:rPr lang="zh-TW" altLang="en-US" sz="2000" kern="1200" dirty="0">
              <a:latin typeface="標楷體" pitchFamily="65" charset="-120"/>
              <a:ea typeface="標楷體" pitchFamily="65" charset="-120"/>
              <a:cs typeface="BiauKai"/>
            </a:rPr>
            <a:t>動機程度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itchFamily="65" charset="-120"/>
              <a:ea typeface="標楷體" pitchFamily="65" charset="-120"/>
              <a:cs typeface="Wingdings"/>
              <a:sym typeface="Wingdings"/>
            </a:rPr>
            <a:t> </a:t>
          </a:r>
          <a:r>
            <a:rPr lang="zh-TW" altLang="en-US" sz="2000" kern="1200" dirty="0">
              <a:latin typeface="標楷體" pitchFamily="65" charset="-120"/>
              <a:ea typeface="標楷體" pitchFamily="65" charset="-120"/>
              <a:cs typeface="BiauKai"/>
            </a:rPr>
            <a:t>態度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itchFamily="65" charset="-120"/>
              <a:ea typeface="標楷體" pitchFamily="65" charset="-120"/>
              <a:cs typeface="Wingdings"/>
              <a:sym typeface="Wingdings"/>
            </a:rPr>
            <a:t> </a:t>
          </a:r>
          <a:r>
            <a:rPr lang="zh-TW" altLang="en-US" sz="2000" kern="1200" dirty="0">
              <a:latin typeface="標楷體" pitchFamily="65" charset="-120"/>
              <a:ea typeface="標楷體" pitchFamily="65" charset="-120"/>
              <a:cs typeface="BiauKai"/>
            </a:rPr>
            <a:t>宗教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 dirty="0">
            <a:latin typeface="標楷體" pitchFamily="65" charset="-120"/>
            <a:ea typeface="標楷體" pitchFamily="65" charset="-120"/>
            <a:cs typeface="BiauKai"/>
          </a:endParaRP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 dirty="0">
            <a:latin typeface="標楷體" pitchFamily="65" charset="-120"/>
            <a:ea typeface="標楷體" pitchFamily="65" charset="-120"/>
            <a:cs typeface="BiauKai"/>
          </a:endParaRP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itchFamily="65" charset="-120"/>
              <a:ea typeface="標楷體" pitchFamily="65" charset="-120"/>
              <a:cs typeface="BiauKai"/>
            </a:rPr>
            <a:t>研究者無法操作、控制或測量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 dirty="0">
            <a:latin typeface="標楷體" pitchFamily="65" charset="-120"/>
            <a:ea typeface="標楷體" pitchFamily="65" charset="-120"/>
            <a:cs typeface="BiauKai"/>
          </a:endParaRP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000" kern="1200" dirty="0">
            <a:latin typeface="標楷體" pitchFamily="65" charset="-120"/>
            <a:ea typeface="標楷體" pitchFamily="65" charset="-120"/>
            <a:cs typeface="BiauKai"/>
          </a:endParaRPr>
        </a:p>
      </dsp:txBody>
      <dsp:txXfrm>
        <a:off x="3236022" y="3"/>
        <a:ext cx="2938273" cy="38461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513E8B-A23E-4283-9AD0-8CE9AE370915}">
      <dsp:nvSpPr>
        <dsp:cNvPr id="0" name=""/>
        <dsp:cNvSpPr/>
      </dsp:nvSpPr>
      <dsp:spPr>
        <a:xfrm>
          <a:off x="3835436" y="3905705"/>
          <a:ext cx="276675" cy="527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337" y="0"/>
              </a:lnTo>
              <a:lnTo>
                <a:pt x="138337" y="527201"/>
              </a:lnTo>
              <a:lnTo>
                <a:pt x="276675" y="527201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latin typeface="Times New Roman" pitchFamily="18" charset="0"/>
            <a:cs typeface="Times New Roman" pitchFamily="18" charset="0"/>
          </a:endParaRPr>
        </a:p>
      </dsp:txBody>
      <dsp:txXfrm>
        <a:off x="3958888" y="4154421"/>
        <a:ext cx="29769" cy="29769"/>
      </dsp:txXfrm>
    </dsp:sp>
    <dsp:sp modelId="{F546F416-35C3-497D-A1EC-0633D36BF06C}">
      <dsp:nvSpPr>
        <dsp:cNvPr id="0" name=""/>
        <dsp:cNvSpPr/>
      </dsp:nvSpPr>
      <dsp:spPr>
        <a:xfrm>
          <a:off x="3835436" y="3859985"/>
          <a:ext cx="276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6675" y="4572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>
            <a:latin typeface="Times New Roman" pitchFamily="18" charset="0"/>
            <a:cs typeface="Times New Roman" pitchFamily="18" charset="0"/>
          </a:endParaRPr>
        </a:p>
      </dsp:txBody>
      <dsp:txXfrm>
        <a:off x="3966856" y="3898788"/>
        <a:ext cx="13833" cy="13833"/>
      </dsp:txXfrm>
    </dsp:sp>
    <dsp:sp modelId="{82ED507C-754F-4F22-BA11-9C0173305D64}">
      <dsp:nvSpPr>
        <dsp:cNvPr id="0" name=""/>
        <dsp:cNvSpPr/>
      </dsp:nvSpPr>
      <dsp:spPr>
        <a:xfrm>
          <a:off x="3835436" y="3378503"/>
          <a:ext cx="276675" cy="527201"/>
        </a:xfrm>
        <a:custGeom>
          <a:avLst/>
          <a:gdLst/>
          <a:ahLst/>
          <a:cxnLst/>
          <a:rect l="0" t="0" r="0" b="0"/>
          <a:pathLst>
            <a:path>
              <a:moveTo>
                <a:pt x="0" y="527201"/>
              </a:moveTo>
              <a:lnTo>
                <a:pt x="138337" y="527201"/>
              </a:lnTo>
              <a:lnTo>
                <a:pt x="138337" y="0"/>
              </a:lnTo>
              <a:lnTo>
                <a:pt x="276675" y="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b="1" kern="120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3958888" y="3627219"/>
        <a:ext cx="29769" cy="29769"/>
      </dsp:txXfrm>
    </dsp:sp>
    <dsp:sp modelId="{4CDC64A7-B985-45A7-AEC5-FE76DBD8F8A6}">
      <dsp:nvSpPr>
        <dsp:cNvPr id="0" name=""/>
        <dsp:cNvSpPr/>
      </dsp:nvSpPr>
      <dsp:spPr>
        <a:xfrm>
          <a:off x="1427128" y="2324100"/>
          <a:ext cx="276675" cy="1581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337" y="0"/>
              </a:lnTo>
              <a:lnTo>
                <a:pt x="138337" y="1581605"/>
              </a:lnTo>
              <a:lnTo>
                <a:pt x="276675" y="1581605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b="1" kern="120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1525325" y="3074762"/>
        <a:ext cx="80281" cy="80281"/>
      </dsp:txXfrm>
    </dsp:sp>
    <dsp:sp modelId="{192AB2B5-6670-4DF5-90F4-53EB8AE5BD1D}">
      <dsp:nvSpPr>
        <dsp:cNvPr id="0" name=""/>
        <dsp:cNvSpPr/>
      </dsp:nvSpPr>
      <dsp:spPr>
        <a:xfrm>
          <a:off x="3835436" y="2324100"/>
          <a:ext cx="276675" cy="527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337" y="0"/>
              </a:lnTo>
              <a:lnTo>
                <a:pt x="138337" y="527201"/>
              </a:lnTo>
              <a:lnTo>
                <a:pt x="276675" y="527201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b="1" kern="120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3958888" y="2572816"/>
        <a:ext cx="29769" cy="29769"/>
      </dsp:txXfrm>
    </dsp:sp>
    <dsp:sp modelId="{31574372-E615-47A6-939C-16C5C515D744}">
      <dsp:nvSpPr>
        <dsp:cNvPr id="0" name=""/>
        <dsp:cNvSpPr/>
      </dsp:nvSpPr>
      <dsp:spPr>
        <a:xfrm>
          <a:off x="3835436" y="2278380"/>
          <a:ext cx="276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6675" y="4572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966856" y="2317183"/>
        <a:ext cx="13833" cy="13833"/>
      </dsp:txXfrm>
    </dsp:sp>
    <dsp:sp modelId="{0D1EECCC-4598-4C20-A5D1-AB20AD21FE73}">
      <dsp:nvSpPr>
        <dsp:cNvPr id="0" name=""/>
        <dsp:cNvSpPr/>
      </dsp:nvSpPr>
      <dsp:spPr>
        <a:xfrm>
          <a:off x="3835436" y="1796898"/>
          <a:ext cx="276675" cy="527201"/>
        </a:xfrm>
        <a:custGeom>
          <a:avLst/>
          <a:gdLst/>
          <a:ahLst/>
          <a:cxnLst/>
          <a:rect l="0" t="0" r="0" b="0"/>
          <a:pathLst>
            <a:path>
              <a:moveTo>
                <a:pt x="0" y="527201"/>
              </a:moveTo>
              <a:lnTo>
                <a:pt x="138337" y="527201"/>
              </a:lnTo>
              <a:lnTo>
                <a:pt x="138337" y="0"/>
              </a:lnTo>
              <a:lnTo>
                <a:pt x="276675" y="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b="1" kern="120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3958888" y="2045614"/>
        <a:ext cx="29769" cy="29769"/>
      </dsp:txXfrm>
    </dsp:sp>
    <dsp:sp modelId="{FBAB3756-0E0B-4E2B-8C75-D6FCC84FE985}">
      <dsp:nvSpPr>
        <dsp:cNvPr id="0" name=""/>
        <dsp:cNvSpPr/>
      </dsp:nvSpPr>
      <dsp:spPr>
        <a:xfrm>
          <a:off x="1427128" y="2278380"/>
          <a:ext cx="276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6675" y="45720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b="1" kern="120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1558549" y="2317183"/>
        <a:ext cx="13833" cy="13833"/>
      </dsp:txXfrm>
    </dsp:sp>
    <dsp:sp modelId="{F2D10FF2-5C8A-4226-858C-A05B104511FF}">
      <dsp:nvSpPr>
        <dsp:cNvPr id="0" name=""/>
        <dsp:cNvSpPr/>
      </dsp:nvSpPr>
      <dsp:spPr>
        <a:xfrm>
          <a:off x="5833434" y="1223976"/>
          <a:ext cx="276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6675" y="4572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964854" y="1262779"/>
        <a:ext cx="13833" cy="13833"/>
      </dsp:txXfrm>
    </dsp:sp>
    <dsp:sp modelId="{33EB5375-C1ED-477A-BCCB-3F9860D3C8E0}">
      <dsp:nvSpPr>
        <dsp:cNvPr id="0" name=""/>
        <dsp:cNvSpPr/>
      </dsp:nvSpPr>
      <dsp:spPr>
        <a:xfrm>
          <a:off x="3835436" y="742494"/>
          <a:ext cx="276675" cy="527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337" y="0"/>
              </a:lnTo>
              <a:lnTo>
                <a:pt x="138337" y="527201"/>
              </a:lnTo>
              <a:lnTo>
                <a:pt x="276675" y="527201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958888" y="991210"/>
        <a:ext cx="29769" cy="29769"/>
      </dsp:txXfrm>
    </dsp:sp>
    <dsp:sp modelId="{A629080F-04F3-4CE5-A10A-7E1ADE03E8EF}">
      <dsp:nvSpPr>
        <dsp:cNvPr id="0" name=""/>
        <dsp:cNvSpPr/>
      </dsp:nvSpPr>
      <dsp:spPr>
        <a:xfrm>
          <a:off x="5833434" y="696774"/>
          <a:ext cx="276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6675" y="4572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964854" y="735577"/>
        <a:ext cx="13833" cy="13833"/>
      </dsp:txXfrm>
    </dsp:sp>
    <dsp:sp modelId="{C1C4EA47-2CEC-4761-8579-B848C799B0F5}">
      <dsp:nvSpPr>
        <dsp:cNvPr id="0" name=""/>
        <dsp:cNvSpPr/>
      </dsp:nvSpPr>
      <dsp:spPr>
        <a:xfrm>
          <a:off x="3835436" y="696774"/>
          <a:ext cx="276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6675" y="4572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b="1" kern="120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3966856" y="735577"/>
        <a:ext cx="13833" cy="13833"/>
      </dsp:txXfrm>
    </dsp:sp>
    <dsp:sp modelId="{6E6A2820-4914-4149-AC82-C3D89CD2FCD5}">
      <dsp:nvSpPr>
        <dsp:cNvPr id="0" name=""/>
        <dsp:cNvSpPr/>
      </dsp:nvSpPr>
      <dsp:spPr>
        <a:xfrm>
          <a:off x="5833434" y="169573"/>
          <a:ext cx="2766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6675" y="4572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964854" y="208376"/>
        <a:ext cx="13833" cy="13833"/>
      </dsp:txXfrm>
    </dsp:sp>
    <dsp:sp modelId="{19D862D9-7554-49A4-B3C5-D85440AADDBA}">
      <dsp:nvSpPr>
        <dsp:cNvPr id="0" name=""/>
        <dsp:cNvSpPr/>
      </dsp:nvSpPr>
      <dsp:spPr>
        <a:xfrm>
          <a:off x="3835436" y="215293"/>
          <a:ext cx="276675" cy="527201"/>
        </a:xfrm>
        <a:custGeom>
          <a:avLst/>
          <a:gdLst/>
          <a:ahLst/>
          <a:cxnLst/>
          <a:rect l="0" t="0" r="0" b="0"/>
          <a:pathLst>
            <a:path>
              <a:moveTo>
                <a:pt x="0" y="527201"/>
              </a:moveTo>
              <a:lnTo>
                <a:pt x="138337" y="527201"/>
              </a:lnTo>
              <a:lnTo>
                <a:pt x="138337" y="0"/>
              </a:lnTo>
              <a:lnTo>
                <a:pt x="276675" y="0"/>
              </a:lnTo>
            </a:path>
          </a:pathLst>
        </a:custGeom>
        <a:noFill/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b="1" kern="120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3958888" y="464009"/>
        <a:ext cx="29769" cy="29769"/>
      </dsp:txXfrm>
    </dsp:sp>
    <dsp:sp modelId="{3B496A54-1317-4469-B9FF-391C85B3229E}">
      <dsp:nvSpPr>
        <dsp:cNvPr id="0" name=""/>
        <dsp:cNvSpPr/>
      </dsp:nvSpPr>
      <dsp:spPr>
        <a:xfrm>
          <a:off x="1427128" y="742494"/>
          <a:ext cx="276675" cy="1581605"/>
        </a:xfrm>
        <a:custGeom>
          <a:avLst/>
          <a:gdLst/>
          <a:ahLst/>
          <a:cxnLst/>
          <a:rect l="0" t="0" r="0" b="0"/>
          <a:pathLst>
            <a:path>
              <a:moveTo>
                <a:pt x="0" y="1581605"/>
              </a:moveTo>
              <a:lnTo>
                <a:pt x="138337" y="1581605"/>
              </a:lnTo>
              <a:lnTo>
                <a:pt x="138337" y="0"/>
              </a:lnTo>
              <a:lnTo>
                <a:pt x="276675" y="0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b="1" kern="120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1525325" y="1493156"/>
        <a:ext cx="80281" cy="80281"/>
      </dsp:txXfrm>
    </dsp:sp>
    <dsp:sp modelId="{180BD55A-963D-4234-8AC0-000D7483AB3C}">
      <dsp:nvSpPr>
        <dsp:cNvPr id="0" name=""/>
        <dsp:cNvSpPr/>
      </dsp:nvSpPr>
      <dsp:spPr>
        <a:xfrm rot="16200000">
          <a:off x="-239861" y="2113219"/>
          <a:ext cx="2912218" cy="421761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solidFill>
                <a:schemeClr val="bg1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rPr>
            <a:t>研究設計種類</a:t>
          </a:r>
        </a:p>
      </dsp:txBody>
      <dsp:txXfrm>
        <a:off x="-239861" y="2113219"/>
        <a:ext cx="2912218" cy="421761"/>
      </dsp:txXfrm>
    </dsp:sp>
    <dsp:sp modelId="{C02D028D-4509-4171-B498-83546874AC0C}">
      <dsp:nvSpPr>
        <dsp:cNvPr id="0" name=""/>
        <dsp:cNvSpPr/>
      </dsp:nvSpPr>
      <dsp:spPr>
        <a:xfrm>
          <a:off x="1703803" y="531614"/>
          <a:ext cx="2131632" cy="421761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接觸次數</a:t>
          </a:r>
        </a:p>
      </dsp:txBody>
      <dsp:txXfrm>
        <a:off x="1703803" y="531614"/>
        <a:ext cx="2131632" cy="421761"/>
      </dsp:txXfrm>
    </dsp:sp>
    <dsp:sp modelId="{41560561-813F-4005-823D-6EB8409F049E}">
      <dsp:nvSpPr>
        <dsp:cNvPr id="0" name=""/>
        <dsp:cNvSpPr/>
      </dsp:nvSpPr>
      <dsp:spPr>
        <a:xfrm>
          <a:off x="4112111" y="4412"/>
          <a:ext cx="1721322" cy="4217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1</a:t>
          </a:r>
          <a:r>
            <a:rPr lang="zh-TW" altLang="en-US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次</a:t>
          </a:r>
        </a:p>
      </dsp:txBody>
      <dsp:txXfrm>
        <a:off x="4112111" y="4412"/>
        <a:ext cx="1721322" cy="421761"/>
      </dsp:txXfrm>
    </dsp:sp>
    <dsp:sp modelId="{99FAB122-F30A-4E90-88ED-2894EA738213}">
      <dsp:nvSpPr>
        <dsp:cNvPr id="0" name=""/>
        <dsp:cNvSpPr/>
      </dsp:nvSpPr>
      <dsp:spPr>
        <a:xfrm>
          <a:off x="6110109" y="4412"/>
          <a:ext cx="4381197" cy="4217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橫斷面研究 </a:t>
          </a:r>
          <a:r>
            <a:rPr lang="en-US" altLang="zh-TW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(cross-sectional study)</a:t>
          </a:r>
          <a:endParaRPr lang="zh-TW" altLang="en-US" sz="2000" b="1" kern="1200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6110109" y="4412"/>
        <a:ext cx="4381197" cy="421761"/>
      </dsp:txXfrm>
    </dsp:sp>
    <dsp:sp modelId="{74251622-B12D-4B8C-A285-490A008E722E}">
      <dsp:nvSpPr>
        <dsp:cNvPr id="0" name=""/>
        <dsp:cNvSpPr/>
      </dsp:nvSpPr>
      <dsp:spPr>
        <a:xfrm>
          <a:off x="4112111" y="531614"/>
          <a:ext cx="1721322" cy="4217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2</a:t>
          </a:r>
          <a:r>
            <a:rPr lang="zh-TW" altLang="en-US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次</a:t>
          </a:r>
        </a:p>
      </dsp:txBody>
      <dsp:txXfrm>
        <a:off x="4112111" y="531614"/>
        <a:ext cx="1721322" cy="421761"/>
      </dsp:txXfrm>
    </dsp:sp>
    <dsp:sp modelId="{4179DF3A-14C0-4210-B20C-F53F318F9D7B}">
      <dsp:nvSpPr>
        <dsp:cNvPr id="0" name=""/>
        <dsp:cNvSpPr/>
      </dsp:nvSpPr>
      <dsp:spPr>
        <a:xfrm>
          <a:off x="6110109" y="531614"/>
          <a:ext cx="4381197" cy="4217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事前事後研究 </a:t>
          </a:r>
          <a:r>
            <a:rPr lang="en-US" altLang="zh-TW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(before-and-after study)</a:t>
          </a:r>
          <a:endParaRPr lang="zh-TW" altLang="en-US" sz="2000" b="1" kern="1200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6110109" y="531614"/>
        <a:ext cx="4381197" cy="421761"/>
      </dsp:txXfrm>
    </dsp:sp>
    <dsp:sp modelId="{AB83C57C-126C-4A22-B39B-2643D41DBA09}">
      <dsp:nvSpPr>
        <dsp:cNvPr id="0" name=""/>
        <dsp:cNvSpPr/>
      </dsp:nvSpPr>
      <dsp:spPr>
        <a:xfrm>
          <a:off x="4112111" y="1058815"/>
          <a:ext cx="1721322" cy="4217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3</a:t>
          </a:r>
          <a:r>
            <a:rPr lang="zh-TW" altLang="en-US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或</a:t>
          </a:r>
          <a:r>
            <a:rPr lang="en-US" altLang="zh-TW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3</a:t>
          </a:r>
          <a:r>
            <a:rPr lang="zh-TW" altLang="en-US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次以上</a:t>
          </a:r>
        </a:p>
      </dsp:txBody>
      <dsp:txXfrm>
        <a:off x="4112111" y="1058815"/>
        <a:ext cx="1721322" cy="421761"/>
      </dsp:txXfrm>
    </dsp:sp>
    <dsp:sp modelId="{B17404A7-5426-459D-9BCF-E7575518BC7D}">
      <dsp:nvSpPr>
        <dsp:cNvPr id="0" name=""/>
        <dsp:cNvSpPr/>
      </dsp:nvSpPr>
      <dsp:spPr>
        <a:xfrm>
          <a:off x="6110109" y="1058815"/>
          <a:ext cx="4381197" cy="4217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縱貫式研究 </a:t>
          </a:r>
          <a:r>
            <a:rPr lang="en-US" altLang="zh-TW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(longitudinal study)</a:t>
          </a:r>
          <a:endParaRPr lang="zh-TW" altLang="en-US" sz="2000" b="1" kern="1200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6110109" y="1058815"/>
        <a:ext cx="4381197" cy="421761"/>
      </dsp:txXfrm>
    </dsp:sp>
    <dsp:sp modelId="{F0DD468D-C161-451E-880F-6436D0825D55}">
      <dsp:nvSpPr>
        <dsp:cNvPr id="0" name=""/>
        <dsp:cNvSpPr/>
      </dsp:nvSpPr>
      <dsp:spPr>
        <a:xfrm>
          <a:off x="1703803" y="2113219"/>
          <a:ext cx="2131632" cy="421761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參考期間</a:t>
          </a:r>
        </a:p>
      </dsp:txBody>
      <dsp:txXfrm>
        <a:off x="1703803" y="2113219"/>
        <a:ext cx="2131632" cy="421761"/>
      </dsp:txXfrm>
    </dsp:sp>
    <dsp:sp modelId="{0FFEC3B5-1E10-4E0D-831F-AF20C9B9D7AB}">
      <dsp:nvSpPr>
        <dsp:cNvPr id="0" name=""/>
        <dsp:cNvSpPr/>
      </dsp:nvSpPr>
      <dsp:spPr>
        <a:xfrm>
          <a:off x="4112111" y="1586017"/>
          <a:ext cx="5522400" cy="4217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回溯性研究 </a:t>
          </a:r>
          <a:r>
            <a:rPr lang="en-US" altLang="zh-TW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(retrospective study)</a:t>
          </a:r>
          <a:endParaRPr lang="zh-TW" altLang="en-US" sz="2000" b="1" kern="1200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4112111" y="1586017"/>
        <a:ext cx="5522400" cy="421761"/>
      </dsp:txXfrm>
    </dsp:sp>
    <dsp:sp modelId="{015150A0-C45C-4B4B-BB35-60092AED0D00}">
      <dsp:nvSpPr>
        <dsp:cNvPr id="0" name=""/>
        <dsp:cNvSpPr/>
      </dsp:nvSpPr>
      <dsp:spPr>
        <a:xfrm>
          <a:off x="4112111" y="2113219"/>
          <a:ext cx="5522400" cy="4217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前瞻性研究 </a:t>
          </a:r>
          <a:r>
            <a:rPr lang="en-US" altLang="zh-TW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(prospective study)</a:t>
          </a:r>
          <a:endParaRPr lang="zh-TW" altLang="en-US" sz="2000" b="1" kern="1200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4112111" y="2113219"/>
        <a:ext cx="5522400" cy="421761"/>
      </dsp:txXfrm>
    </dsp:sp>
    <dsp:sp modelId="{A7631E62-7D65-47AC-9395-D9F55D157782}">
      <dsp:nvSpPr>
        <dsp:cNvPr id="0" name=""/>
        <dsp:cNvSpPr/>
      </dsp:nvSpPr>
      <dsp:spPr>
        <a:xfrm>
          <a:off x="4112111" y="2640421"/>
          <a:ext cx="5522400" cy="4217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回溯－前瞻研究 </a:t>
          </a:r>
          <a:r>
            <a:rPr lang="en-US" altLang="zh-TW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(retrospective-prospective study)</a:t>
          </a:r>
          <a:endParaRPr lang="zh-TW" altLang="en-US" sz="2000" b="1" kern="1200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4112111" y="2640421"/>
        <a:ext cx="5522400" cy="421761"/>
      </dsp:txXfrm>
    </dsp:sp>
    <dsp:sp modelId="{A6F918E8-08E9-45D8-8E90-708D38301899}">
      <dsp:nvSpPr>
        <dsp:cNvPr id="0" name=""/>
        <dsp:cNvSpPr/>
      </dsp:nvSpPr>
      <dsp:spPr>
        <a:xfrm>
          <a:off x="1703803" y="3694824"/>
          <a:ext cx="2131632" cy="421761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調查本質</a:t>
          </a:r>
        </a:p>
      </dsp:txBody>
      <dsp:txXfrm>
        <a:off x="1703803" y="3694824"/>
        <a:ext cx="2131632" cy="421761"/>
      </dsp:txXfrm>
    </dsp:sp>
    <dsp:sp modelId="{AD45A887-3B80-4778-AFA5-89254174600A}">
      <dsp:nvSpPr>
        <dsp:cNvPr id="0" name=""/>
        <dsp:cNvSpPr/>
      </dsp:nvSpPr>
      <dsp:spPr>
        <a:xfrm>
          <a:off x="4112111" y="3167622"/>
          <a:ext cx="5522400" cy="4217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實驗研究 </a:t>
          </a:r>
          <a:r>
            <a:rPr lang="en-US" altLang="zh-TW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(experimental study)</a:t>
          </a:r>
          <a:endParaRPr lang="zh-TW" altLang="en-US" sz="2000" b="1" kern="1200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4112111" y="3167622"/>
        <a:ext cx="5522400" cy="421761"/>
      </dsp:txXfrm>
    </dsp:sp>
    <dsp:sp modelId="{C1DF5CE9-3607-4C01-985C-F621A90C6899}">
      <dsp:nvSpPr>
        <dsp:cNvPr id="0" name=""/>
        <dsp:cNvSpPr/>
      </dsp:nvSpPr>
      <dsp:spPr>
        <a:xfrm>
          <a:off x="4112111" y="3694824"/>
          <a:ext cx="5522400" cy="4217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非實驗研究 </a:t>
          </a:r>
          <a:r>
            <a:rPr lang="en-US" altLang="zh-TW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(non-experimental study)</a:t>
          </a:r>
          <a:endParaRPr lang="zh-TW" altLang="en-US" sz="2000" b="1" kern="1200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4112111" y="3694824"/>
        <a:ext cx="5522400" cy="421761"/>
      </dsp:txXfrm>
    </dsp:sp>
    <dsp:sp modelId="{A37C1872-204D-4F38-B0D7-FC9BF4CAF7AC}">
      <dsp:nvSpPr>
        <dsp:cNvPr id="0" name=""/>
        <dsp:cNvSpPr/>
      </dsp:nvSpPr>
      <dsp:spPr>
        <a:xfrm>
          <a:off x="4112111" y="4222026"/>
          <a:ext cx="5522400" cy="4217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半實驗研究 </a:t>
          </a:r>
          <a:r>
            <a:rPr lang="en-US" altLang="zh-TW" sz="2000" b="1" kern="1200" dirty="0">
              <a:latin typeface="Times New Roman" pitchFamily="18" charset="0"/>
              <a:ea typeface="標楷體" pitchFamily="65" charset="-120"/>
              <a:cs typeface="Times New Roman" pitchFamily="18" charset="0"/>
            </a:rPr>
            <a:t>(semi-experimental study)</a:t>
          </a:r>
          <a:endParaRPr lang="zh-TW" altLang="en-US" sz="2000" b="1" kern="1200" dirty="0">
            <a:latin typeface="Times New Roman" pitchFamily="18" charset="0"/>
            <a:ea typeface="標楷體" pitchFamily="65" charset="-120"/>
            <a:cs typeface="Times New Roman" pitchFamily="18" charset="0"/>
          </a:endParaRPr>
        </a:p>
      </dsp:txBody>
      <dsp:txXfrm>
        <a:off x="4112111" y="4222026"/>
        <a:ext cx="5522400" cy="4217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131C5-6929-B64C-92EA-432A9A91A86A}">
      <dsp:nvSpPr>
        <dsp:cNvPr id="0" name=""/>
        <dsp:cNvSpPr/>
      </dsp:nvSpPr>
      <dsp:spPr>
        <a:xfrm>
          <a:off x="2180026" y="17150"/>
          <a:ext cx="2654708" cy="562527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>
              <a:solidFill>
                <a:schemeClr val="bg1">
                  <a:lumMod val="95000"/>
                </a:schemeClr>
              </a:solidFill>
              <a:latin typeface="標楷體"/>
              <a:ea typeface="標楷體"/>
              <a:cs typeface="標楷體"/>
            </a:rPr>
            <a:t>資料蒐集方法</a:t>
          </a:r>
        </a:p>
      </dsp:txBody>
      <dsp:txXfrm>
        <a:off x="2196502" y="33626"/>
        <a:ext cx="2621756" cy="529575"/>
      </dsp:txXfrm>
    </dsp:sp>
    <dsp:sp modelId="{922BF9B5-150F-8642-84B6-888CE2D7085D}">
      <dsp:nvSpPr>
        <dsp:cNvPr id="0" name=""/>
        <dsp:cNvSpPr/>
      </dsp:nvSpPr>
      <dsp:spPr>
        <a:xfrm>
          <a:off x="844425" y="579678"/>
          <a:ext cx="2662955" cy="281344"/>
        </a:xfrm>
        <a:custGeom>
          <a:avLst/>
          <a:gdLst/>
          <a:ahLst/>
          <a:cxnLst/>
          <a:rect l="0" t="0" r="0" b="0"/>
          <a:pathLst>
            <a:path>
              <a:moveTo>
                <a:pt x="2662955" y="0"/>
              </a:moveTo>
              <a:lnTo>
                <a:pt x="2662955" y="140672"/>
              </a:lnTo>
              <a:lnTo>
                <a:pt x="0" y="140672"/>
              </a:lnTo>
              <a:lnTo>
                <a:pt x="0" y="28134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2B996D-33EF-1B43-98D1-79455D993616}">
      <dsp:nvSpPr>
        <dsp:cNvPr id="0" name=""/>
        <dsp:cNvSpPr/>
      </dsp:nvSpPr>
      <dsp:spPr>
        <a:xfrm>
          <a:off x="157819" y="861023"/>
          <a:ext cx="1373211" cy="70336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>
              <a:latin typeface="標楷體"/>
              <a:ea typeface="標楷體"/>
              <a:cs typeface="標楷體"/>
            </a:rPr>
            <a:t>次級來源</a:t>
          </a:r>
        </a:p>
      </dsp:txBody>
      <dsp:txXfrm>
        <a:off x="178420" y="881624"/>
        <a:ext cx="1332009" cy="662159"/>
      </dsp:txXfrm>
    </dsp:sp>
    <dsp:sp modelId="{AB1F4289-CA6D-A643-81E0-07FFFF4B5205}">
      <dsp:nvSpPr>
        <dsp:cNvPr id="0" name=""/>
        <dsp:cNvSpPr/>
      </dsp:nvSpPr>
      <dsp:spPr>
        <a:xfrm>
          <a:off x="798705" y="1564384"/>
          <a:ext cx="91440" cy="2813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34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DB55D-B615-CB4C-BB5A-6BA651100AA2}">
      <dsp:nvSpPr>
        <dsp:cNvPr id="0" name=""/>
        <dsp:cNvSpPr/>
      </dsp:nvSpPr>
      <dsp:spPr>
        <a:xfrm>
          <a:off x="129570" y="1845729"/>
          <a:ext cx="1429709" cy="70336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>
              <a:latin typeface="標楷體"/>
              <a:ea typeface="標楷體"/>
              <a:cs typeface="標楷體"/>
            </a:rPr>
            <a:t>文件</a:t>
          </a:r>
        </a:p>
      </dsp:txBody>
      <dsp:txXfrm>
        <a:off x="150171" y="1866330"/>
        <a:ext cx="1388507" cy="662159"/>
      </dsp:txXfrm>
    </dsp:sp>
    <dsp:sp modelId="{33FE4F58-D4AD-DF42-9FA8-9CBF78627043}">
      <dsp:nvSpPr>
        <dsp:cNvPr id="0" name=""/>
        <dsp:cNvSpPr/>
      </dsp:nvSpPr>
      <dsp:spPr>
        <a:xfrm>
          <a:off x="798705" y="2549091"/>
          <a:ext cx="91440" cy="2813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134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282732-F9A4-FF4D-850A-7C3F38E1FA79}">
      <dsp:nvSpPr>
        <dsp:cNvPr id="0" name=""/>
        <dsp:cNvSpPr/>
      </dsp:nvSpPr>
      <dsp:spPr>
        <a:xfrm>
          <a:off x="2443" y="2830436"/>
          <a:ext cx="1683964" cy="1800613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>
              <a:latin typeface="標楷體"/>
              <a:ea typeface="標楷體"/>
              <a:cs typeface="標楷體"/>
            </a:rPr>
            <a:t>政府出版品</a:t>
          </a:r>
          <a:br>
            <a:rPr lang="zh-TW" altLang="en-US" sz="1800" b="1" kern="1200" dirty="0">
              <a:latin typeface="標楷體"/>
              <a:ea typeface="標楷體"/>
              <a:cs typeface="標楷體"/>
            </a:rPr>
          </a:br>
          <a:r>
            <a:rPr lang="zh-TW" altLang="en-US" sz="1800" b="1" kern="1200" dirty="0">
              <a:latin typeface="標楷體"/>
              <a:ea typeface="標楷體"/>
              <a:cs typeface="標楷體"/>
            </a:rPr>
            <a:t>早期的研究</a:t>
          </a:r>
          <a:br>
            <a:rPr lang="zh-TW" altLang="en-US" sz="1800" b="1" kern="1200" dirty="0">
              <a:latin typeface="標楷體"/>
              <a:ea typeface="標楷體"/>
              <a:cs typeface="標楷體"/>
            </a:rPr>
          </a:br>
          <a:r>
            <a:rPr lang="zh-TW" altLang="en-US" sz="1800" b="1" kern="1200" dirty="0">
              <a:latin typeface="標楷體"/>
              <a:ea typeface="標楷體"/>
              <a:cs typeface="標楷體"/>
            </a:rPr>
            <a:t>人口調查</a:t>
          </a:r>
          <a:br>
            <a:rPr lang="zh-TW" altLang="en-US" sz="1800" b="1" kern="1200" dirty="0">
              <a:latin typeface="標楷體"/>
              <a:ea typeface="標楷體"/>
              <a:cs typeface="標楷體"/>
            </a:rPr>
          </a:br>
          <a:r>
            <a:rPr lang="zh-TW" altLang="en-US" sz="1800" b="1" kern="1200" dirty="0">
              <a:latin typeface="標楷體"/>
              <a:ea typeface="標楷體"/>
              <a:cs typeface="標楷體"/>
            </a:rPr>
            <a:t>個人記錄</a:t>
          </a:r>
          <a:br>
            <a:rPr lang="zh-TW" altLang="en-US" sz="1800" b="1" kern="1200" dirty="0">
              <a:latin typeface="標楷體"/>
              <a:ea typeface="標楷體"/>
              <a:cs typeface="標楷體"/>
            </a:rPr>
          </a:br>
          <a:r>
            <a:rPr lang="zh-TW" altLang="en-US" sz="1800" b="1" kern="1200" dirty="0">
              <a:latin typeface="標楷體"/>
              <a:ea typeface="標楷體"/>
              <a:cs typeface="標楷體"/>
            </a:rPr>
            <a:t>客戶歷史</a:t>
          </a:r>
          <a:br>
            <a:rPr lang="zh-TW" altLang="en-US" sz="1800" b="1" kern="1200" dirty="0">
              <a:latin typeface="標楷體"/>
              <a:ea typeface="標楷體"/>
              <a:cs typeface="標楷體"/>
            </a:rPr>
          </a:br>
          <a:r>
            <a:rPr lang="zh-TW" altLang="en-US" sz="1800" b="1" kern="1200" dirty="0">
              <a:latin typeface="標楷體"/>
              <a:ea typeface="標楷體"/>
              <a:cs typeface="標楷體"/>
            </a:rPr>
            <a:t>服務記錄</a:t>
          </a:r>
        </a:p>
      </dsp:txBody>
      <dsp:txXfrm>
        <a:off x="51765" y="2879758"/>
        <a:ext cx="1585320" cy="1701969"/>
      </dsp:txXfrm>
    </dsp:sp>
    <dsp:sp modelId="{F8FF676E-4E97-1E4D-922F-73E20D59C19E}">
      <dsp:nvSpPr>
        <dsp:cNvPr id="0" name=""/>
        <dsp:cNvSpPr/>
      </dsp:nvSpPr>
      <dsp:spPr>
        <a:xfrm>
          <a:off x="3507380" y="579678"/>
          <a:ext cx="2615035" cy="281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672"/>
              </a:lnTo>
              <a:lnTo>
                <a:pt x="2615035" y="140672"/>
              </a:lnTo>
              <a:lnTo>
                <a:pt x="2615035" y="28134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B4A420-8A2C-9843-A24B-E3419BE9AEB2}">
      <dsp:nvSpPr>
        <dsp:cNvPr id="0" name=""/>
        <dsp:cNvSpPr/>
      </dsp:nvSpPr>
      <dsp:spPr>
        <a:xfrm>
          <a:off x="5387889" y="861023"/>
          <a:ext cx="1469051" cy="7033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>
              <a:latin typeface="標楷體"/>
              <a:ea typeface="標楷體"/>
              <a:cs typeface="標楷體"/>
            </a:rPr>
            <a:t>原始來源</a:t>
          </a:r>
        </a:p>
      </dsp:txBody>
      <dsp:txXfrm>
        <a:off x="5408490" y="881624"/>
        <a:ext cx="1427849" cy="662159"/>
      </dsp:txXfrm>
    </dsp:sp>
    <dsp:sp modelId="{A485A003-CEBC-2B4A-9297-674795BB1659}">
      <dsp:nvSpPr>
        <dsp:cNvPr id="0" name=""/>
        <dsp:cNvSpPr/>
      </dsp:nvSpPr>
      <dsp:spPr>
        <a:xfrm>
          <a:off x="3216219" y="1564384"/>
          <a:ext cx="2906196" cy="281344"/>
        </a:xfrm>
        <a:custGeom>
          <a:avLst/>
          <a:gdLst/>
          <a:ahLst/>
          <a:cxnLst/>
          <a:rect l="0" t="0" r="0" b="0"/>
          <a:pathLst>
            <a:path>
              <a:moveTo>
                <a:pt x="2906196" y="0"/>
              </a:moveTo>
              <a:lnTo>
                <a:pt x="2906196" y="140672"/>
              </a:lnTo>
              <a:lnTo>
                <a:pt x="0" y="140672"/>
              </a:lnTo>
              <a:lnTo>
                <a:pt x="0" y="28134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86768D-D89D-B744-869C-4B4840FDCB71}">
      <dsp:nvSpPr>
        <dsp:cNvPr id="0" name=""/>
        <dsp:cNvSpPr/>
      </dsp:nvSpPr>
      <dsp:spPr>
        <a:xfrm>
          <a:off x="2688697" y="1845729"/>
          <a:ext cx="1055042" cy="7033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>
              <a:latin typeface="標楷體"/>
              <a:ea typeface="標楷體"/>
              <a:cs typeface="標楷體"/>
            </a:rPr>
            <a:t>觀察</a:t>
          </a:r>
        </a:p>
      </dsp:txBody>
      <dsp:txXfrm>
        <a:off x="2709298" y="1866330"/>
        <a:ext cx="1013840" cy="662159"/>
      </dsp:txXfrm>
    </dsp:sp>
    <dsp:sp modelId="{7ABA10D7-5594-874C-90E9-EFF0A26A1C2D}">
      <dsp:nvSpPr>
        <dsp:cNvPr id="0" name=""/>
        <dsp:cNvSpPr/>
      </dsp:nvSpPr>
      <dsp:spPr>
        <a:xfrm>
          <a:off x="2530441" y="2549091"/>
          <a:ext cx="685777" cy="281344"/>
        </a:xfrm>
        <a:custGeom>
          <a:avLst/>
          <a:gdLst/>
          <a:ahLst/>
          <a:cxnLst/>
          <a:rect l="0" t="0" r="0" b="0"/>
          <a:pathLst>
            <a:path>
              <a:moveTo>
                <a:pt x="685777" y="0"/>
              </a:moveTo>
              <a:lnTo>
                <a:pt x="685777" y="140672"/>
              </a:lnTo>
              <a:lnTo>
                <a:pt x="0" y="140672"/>
              </a:lnTo>
              <a:lnTo>
                <a:pt x="0" y="28134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3E0474-CEA0-0545-839C-508F0E9248EF}">
      <dsp:nvSpPr>
        <dsp:cNvPr id="0" name=""/>
        <dsp:cNvSpPr/>
      </dsp:nvSpPr>
      <dsp:spPr>
        <a:xfrm>
          <a:off x="2002920" y="2830436"/>
          <a:ext cx="1055042" cy="7033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>
              <a:latin typeface="標楷體"/>
              <a:ea typeface="標楷體"/>
              <a:cs typeface="標楷體"/>
            </a:rPr>
            <a:t>參與</a:t>
          </a:r>
        </a:p>
      </dsp:txBody>
      <dsp:txXfrm>
        <a:off x="2023521" y="2851037"/>
        <a:ext cx="1013840" cy="662159"/>
      </dsp:txXfrm>
    </dsp:sp>
    <dsp:sp modelId="{9E5B6116-C29B-9446-AA91-2C75732DBA0C}">
      <dsp:nvSpPr>
        <dsp:cNvPr id="0" name=""/>
        <dsp:cNvSpPr/>
      </dsp:nvSpPr>
      <dsp:spPr>
        <a:xfrm>
          <a:off x="3216219" y="2549091"/>
          <a:ext cx="685777" cy="281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672"/>
              </a:lnTo>
              <a:lnTo>
                <a:pt x="685777" y="140672"/>
              </a:lnTo>
              <a:lnTo>
                <a:pt x="685777" y="28134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96D61C-31D3-9349-8201-7B9D2D873C53}">
      <dsp:nvSpPr>
        <dsp:cNvPr id="0" name=""/>
        <dsp:cNvSpPr/>
      </dsp:nvSpPr>
      <dsp:spPr>
        <a:xfrm>
          <a:off x="3374475" y="2830436"/>
          <a:ext cx="1055042" cy="7033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>
              <a:latin typeface="標楷體"/>
              <a:ea typeface="標楷體"/>
              <a:cs typeface="標楷體"/>
            </a:rPr>
            <a:t>非參與</a:t>
          </a:r>
        </a:p>
      </dsp:txBody>
      <dsp:txXfrm>
        <a:off x="3395076" y="2851037"/>
        <a:ext cx="1013840" cy="662159"/>
      </dsp:txXfrm>
    </dsp:sp>
    <dsp:sp modelId="{DE53A43E-F97C-D441-9F14-07D7F2CDB39F}">
      <dsp:nvSpPr>
        <dsp:cNvPr id="0" name=""/>
        <dsp:cNvSpPr/>
      </dsp:nvSpPr>
      <dsp:spPr>
        <a:xfrm>
          <a:off x="6017273" y="1564384"/>
          <a:ext cx="91440" cy="281344"/>
        </a:xfrm>
        <a:custGeom>
          <a:avLst/>
          <a:gdLst/>
          <a:ahLst/>
          <a:cxnLst/>
          <a:rect l="0" t="0" r="0" b="0"/>
          <a:pathLst>
            <a:path>
              <a:moveTo>
                <a:pt x="105142" y="0"/>
              </a:moveTo>
              <a:lnTo>
                <a:pt x="105142" y="140672"/>
              </a:lnTo>
              <a:lnTo>
                <a:pt x="45720" y="140672"/>
              </a:lnTo>
              <a:lnTo>
                <a:pt x="45720" y="28134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6DF5F-5B08-1440-B401-C8D2D7037972}">
      <dsp:nvSpPr>
        <dsp:cNvPr id="0" name=""/>
        <dsp:cNvSpPr/>
      </dsp:nvSpPr>
      <dsp:spPr>
        <a:xfrm>
          <a:off x="5535471" y="1845729"/>
          <a:ext cx="1055042" cy="7033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>
              <a:latin typeface="標楷體"/>
              <a:ea typeface="標楷體"/>
              <a:cs typeface="標楷體"/>
            </a:rPr>
            <a:t>訪談</a:t>
          </a:r>
        </a:p>
      </dsp:txBody>
      <dsp:txXfrm>
        <a:off x="5556072" y="1866330"/>
        <a:ext cx="1013840" cy="662159"/>
      </dsp:txXfrm>
    </dsp:sp>
    <dsp:sp modelId="{6B0DB9C4-42DB-0045-9938-2F18C651746C}">
      <dsp:nvSpPr>
        <dsp:cNvPr id="0" name=""/>
        <dsp:cNvSpPr/>
      </dsp:nvSpPr>
      <dsp:spPr>
        <a:xfrm>
          <a:off x="5273552" y="2549091"/>
          <a:ext cx="789440" cy="281344"/>
        </a:xfrm>
        <a:custGeom>
          <a:avLst/>
          <a:gdLst/>
          <a:ahLst/>
          <a:cxnLst/>
          <a:rect l="0" t="0" r="0" b="0"/>
          <a:pathLst>
            <a:path>
              <a:moveTo>
                <a:pt x="789440" y="0"/>
              </a:moveTo>
              <a:lnTo>
                <a:pt x="789440" y="140672"/>
              </a:lnTo>
              <a:lnTo>
                <a:pt x="0" y="140672"/>
              </a:lnTo>
              <a:lnTo>
                <a:pt x="0" y="28134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DFA563-7F0F-2548-8EDC-571AD7E16881}">
      <dsp:nvSpPr>
        <dsp:cNvPr id="0" name=""/>
        <dsp:cNvSpPr/>
      </dsp:nvSpPr>
      <dsp:spPr>
        <a:xfrm>
          <a:off x="4746030" y="2830436"/>
          <a:ext cx="1055042" cy="7033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>
              <a:latin typeface="標楷體"/>
              <a:ea typeface="標楷體"/>
              <a:cs typeface="標楷體"/>
            </a:rPr>
            <a:t>結構性</a:t>
          </a:r>
        </a:p>
      </dsp:txBody>
      <dsp:txXfrm>
        <a:off x="4766631" y="2851037"/>
        <a:ext cx="1013840" cy="662159"/>
      </dsp:txXfrm>
    </dsp:sp>
    <dsp:sp modelId="{5743583C-6C2D-B04F-97C6-55D0392A1422}">
      <dsp:nvSpPr>
        <dsp:cNvPr id="0" name=""/>
        <dsp:cNvSpPr/>
      </dsp:nvSpPr>
      <dsp:spPr>
        <a:xfrm>
          <a:off x="6062993" y="2549091"/>
          <a:ext cx="685777" cy="281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672"/>
              </a:lnTo>
              <a:lnTo>
                <a:pt x="685777" y="140672"/>
              </a:lnTo>
              <a:lnTo>
                <a:pt x="685777" y="28134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4A38AF-8181-884F-9350-CF6EF3DCEC98}">
      <dsp:nvSpPr>
        <dsp:cNvPr id="0" name=""/>
        <dsp:cNvSpPr/>
      </dsp:nvSpPr>
      <dsp:spPr>
        <a:xfrm>
          <a:off x="6117586" y="2830436"/>
          <a:ext cx="1262368" cy="7033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>
              <a:latin typeface="標楷體"/>
              <a:ea typeface="標楷體"/>
              <a:cs typeface="標楷體"/>
            </a:rPr>
            <a:t>非結構性</a:t>
          </a:r>
        </a:p>
      </dsp:txBody>
      <dsp:txXfrm>
        <a:off x="6138187" y="2851037"/>
        <a:ext cx="1221166" cy="662159"/>
      </dsp:txXfrm>
    </dsp:sp>
    <dsp:sp modelId="{8D749944-D8BB-A04C-88F1-148AB3F69E59}">
      <dsp:nvSpPr>
        <dsp:cNvPr id="0" name=""/>
        <dsp:cNvSpPr/>
      </dsp:nvSpPr>
      <dsp:spPr>
        <a:xfrm>
          <a:off x="6122415" y="1564384"/>
          <a:ext cx="2906196" cy="281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672"/>
              </a:lnTo>
              <a:lnTo>
                <a:pt x="2906196" y="140672"/>
              </a:lnTo>
              <a:lnTo>
                <a:pt x="2906196" y="28134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FD3AEF-4FF0-D646-B56D-A123BD4E7748}">
      <dsp:nvSpPr>
        <dsp:cNvPr id="0" name=""/>
        <dsp:cNvSpPr/>
      </dsp:nvSpPr>
      <dsp:spPr>
        <a:xfrm>
          <a:off x="8501091" y="1845729"/>
          <a:ext cx="1055042" cy="7033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>
              <a:latin typeface="標楷體"/>
              <a:ea typeface="標楷體"/>
              <a:cs typeface="標楷體"/>
            </a:rPr>
            <a:t>問卷</a:t>
          </a:r>
          <a:endParaRPr lang="en-US" altLang="zh-TW" sz="1800" b="1" kern="1200" dirty="0">
            <a:latin typeface="標楷體"/>
            <a:ea typeface="標楷體"/>
            <a:cs typeface="標楷體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>
              <a:latin typeface="標楷體"/>
              <a:ea typeface="標楷體"/>
              <a:cs typeface="標楷體"/>
            </a:rPr>
            <a:t>調查</a:t>
          </a:r>
        </a:p>
      </dsp:txBody>
      <dsp:txXfrm>
        <a:off x="8521692" y="1866330"/>
        <a:ext cx="1013840" cy="662159"/>
      </dsp:txXfrm>
    </dsp:sp>
    <dsp:sp modelId="{5B4F0AB2-14D5-DD48-8FD2-5A9A37046109}">
      <dsp:nvSpPr>
        <dsp:cNvPr id="0" name=""/>
        <dsp:cNvSpPr/>
      </dsp:nvSpPr>
      <dsp:spPr>
        <a:xfrm>
          <a:off x="8320794" y="2549091"/>
          <a:ext cx="707817" cy="281344"/>
        </a:xfrm>
        <a:custGeom>
          <a:avLst/>
          <a:gdLst/>
          <a:ahLst/>
          <a:cxnLst/>
          <a:rect l="0" t="0" r="0" b="0"/>
          <a:pathLst>
            <a:path>
              <a:moveTo>
                <a:pt x="707817" y="0"/>
              </a:moveTo>
              <a:lnTo>
                <a:pt x="707817" y="140672"/>
              </a:lnTo>
              <a:lnTo>
                <a:pt x="0" y="140672"/>
              </a:lnTo>
              <a:lnTo>
                <a:pt x="0" y="28134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593A19-4C5D-B248-BDBB-F5F355E341AF}">
      <dsp:nvSpPr>
        <dsp:cNvPr id="0" name=""/>
        <dsp:cNvSpPr/>
      </dsp:nvSpPr>
      <dsp:spPr>
        <a:xfrm>
          <a:off x="7696468" y="2830436"/>
          <a:ext cx="1248653" cy="7033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>
              <a:latin typeface="標楷體"/>
              <a:ea typeface="標楷體"/>
              <a:cs typeface="標楷體"/>
            </a:rPr>
            <a:t>郵寄問卷</a:t>
          </a:r>
        </a:p>
      </dsp:txBody>
      <dsp:txXfrm>
        <a:off x="7717069" y="2851037"/>
        <a:ext cx="1207451" cy="662159"/>
      </dsp:txXfrm>
    </dsp:sp>
    <dsp:sp modelId="{CD70734C-B459-B84A-9169-C30AB639BB8E}">
      <dsp:nvSpPr>
        <dsp:cNvPr id="0" name=""/>
        <dsp:cNvSpPr/>
      </dsp:nvSpPr>
      <dsp:spPr>
        <a:xfrm>
          <a:off x="9028612" y="2549091"/>
          <a:ext cx="782583" cy="281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672"/>
              </a:lnTo>
              <a:lnTo>
                <a:pt x="782583" y="140672"/>
              </a:lnTo>
              <a:lnTo>
                <a:pt x="782583" y="28134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C0C7F-1EF1-6E41-9036-C7CB9C4ACD48}">
      <dsp:nvSpPr>
        <dsp:cNvPr id="0" name=""/>
        <dsp:cNvSpPr/>
      </dsp:nvSpPr>
      <dsp:spPr>
        <a:xfrm>
          <a:off x="9261634" y="2830436"/>
          <a:ext cx="1099122" cy="7033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>
              <a:latin typeface="標楷體"/>
              <a:ea typeface="標楷體"/>
              <a:cs typeface="標楷體"/>
            </a:rPr>
            <a:t>集體施測</a:t>
          </a:r>
        </a:p>
      </dsp:txBody>
      <dsp:txXfrm>
        <a:off x="9282235" y="2851037"/>
        <a:ext cx="1057920" cy="6621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B535D-8BD0-404E-96D6-D5C611C59A2C}" type="datetimeFigureOut">
              <a:rPr lang="zh-TW" altLang="en-US" smtClean="0"/>
              <a:pPr/>
              <a:t>2023/9/14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E35F1-E60D-47B8-BF6A-D897AA13A3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506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38D5D-92D2-4EB1-8778-0DDC1EE16406}" type="datetimeFigureOut">
              <a:rPr lang="zh-TW" altLang="en-US" smtClean="0"/>
              <a:pPr/>
              <a:t>2023/9/14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DBA1A-AC7B-45DC-A751-2B0A9550FC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64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/>
              <a:t>信度</a:t>
            </a:r>
            <a:r>
              <a:rPr lang="zh-TW" altLang="en-US" dirty="0"/>
              <a:t>：在不同時間重複進行同樣的研究設計，所得結果是否穩定而沒有太大的變化，表測量的</a:t>
            </a:r>
            <a:r>
              <a:rPr lang="zh-TW" altLang="en-US" b="1" dirty="0"/>
              <a:t>重複性</a:t>
            </a:r>
            <a:r>
              <a:rPr lang="zh-TW" altLang="en-US" dirty="0"/>
              <a:t>與</a:t>
            </a:r>
            <a:r>
              <a:rPr lang="zh-TW" altLang="en-US" b="1" dirty="0"/>
              <a:t>效度性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b="1" dirty="0"/>
              <a:t>效度</a:t>
            </a:r>
            <a:r>
              <a:rPr lang="zh-TW" altLang="en-US" dirty="0"/>
              <a:t>：研究設計是否能使人們能真實有效地回答研究問題，表測量的</a:t>
            </a:r>
            <a:r>
              <a:rPr lang="zh-TW" altLang="en-US" b="1" dirty="0"/>
              <a:t>真實性</a:t>
            </a:r>
            <a:r>
              <a:rPr lang="zh-TW" altLang="en-US" dirty="0"/>
              <a:t>與</a:t>
            </a:r>
            <a:r>
              <a:rPr lang="zh-TW" altLang="en-US" b="1" dirty="0"/>
              <a:t>一致性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065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dirty="0"/>
              <a:t>假設我們決定</a:t>
            </a:r>
            <a:r>
              <a:rPr lang="zh-TW" altLang="en-US" dirty="0">
                <a:solidFill>
                  <a:srgbClr val="FF0000"/>
                </a:solidFill>
              </a:rPr>
              <a:t>所得</a:t>
            </a:r>
            <a:r>
              <a:rPr lang="zh-TW" altLang="zh-TW" dirty="0"/>
              <a:t>與</a:t>
            </a:r>
            <a:r>
              <a:rPr lang="zh-TW" altLang="zh-TW" dirty="0">
                <a:solidFill>
                  <a:srgbClr val="FF0000"/>
                </a:solidFill>
              </a:rPr>
              <a:t>資產</a:t>
            </a:r>
            <a:r>
              <a:rPr lang="zh-TW" altLang="zh-TW" dirty="0"/>
              <a:t>為富有的指標。</a:t>
            </a:r>
            <a:r>
              <a:rPr lang="zh-TW" altLang="en-US" dirty="0"/>
              <a:t>所得</a:t>
            </a:r>
            <a:r>
              <a:rPr lang="zh-TW" altLang="zh-TW" dirty="0"/>
              <a:t>本身是一個變項，因為它可以用金錢來測量；資產是一個人富有的指標，但這仍屬於是一類的概念。</a:t>
            </a:r>
          </a:p>
          <a:p>
            <a:r>
              <a:rPr lang="zh-TW" altLang="zh-TW" dirty="0"/>
              <a:t>還是需要進一步找出</a:t>
            </a:r>
            <a:r>
              <a:rPr lang="zh-TW" altLang="zh-TW" dirty="0">
                <a:solidFill>
                  <a:srgbClr val="FF0000"/>
                </a:solidFill>
              </a:rPr>
              <a:t>資產的指標</a:t>
            </a:r>
            <a:r>
              <a:rPr lang="zh-TW" altLang="zh-TW" dirty="0"/>
              <a:t>。如</a:t>
            </a:r>
            <a:r>
              <a:rPr lang="zh-TW" altLang="en-US" dirty="0"/>
              <a:t>：</a:t>
            </a:r>
            <a:r>
              <a:rPr lang="zh-TW" altLang="zh-TW" dirty="0"/>
              <a:t>房子、車子及投資。</a:t>
            </a:r>
          </a:p>
          <a:p>
            <a:r>
              <a:rPr lang="zh-TW" altLang="zh-TW" dirty="0"/>
              <a:t>將每一個的價值轉換成錢，便得到一個人所擁有資產的總價值。</a:t>
            </a:r>
          </a:p>
          <a:p>
            <a:r>
              <a:rPr lang="zh-TW" altLang="zh-TW" dirty="0"/>
              <a:t>訂定一個</a:t>
            </a:r>
            <a:r>
              <a:rPr lang="zh-TW" altLang="zh-TW" dirty="0">
                <a:solidFill>
                  <a:srgbClr val="FF0000"/>
                </a:solidFill>
              </a:rPr>
              <a:t>平均資產</a:t>
            </a:r>
            <a:r>
              <a:rPr lang="zh-TW" altLang="zh-TW" dirty="0"/>
              <a:t>的水準，來判斷一個人是否該將其歸為「富有」。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840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三種不同觀點加以檢視：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sz="1200" dirty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</a:rPr>
              <a:t>依與研究母群體</a:t>
            </a:r>
            <a:r>
              <a:rPr lang="zh-TW" altLang="en-US" sz="1200" b="1" dirty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</a:rPr>
              <a:t>接觸次數</a:t>
            </a:r>
            <a:r>
              <a:rPr lang="zh-TW" altLang="en-US" sz="1200" dirty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</a:rPr>
              <a:t>的不同而分</a:t>
            </a:r>
            <a:endParaRPr lang="en-US" altLang="zh-TW" sz="1200" dirty="0">
              <a:solidFill>
                <a:srgbClr val="000000"/>
              </a:solidFill>
              <a:latin typeface="標楷體" pitchFamily="65" charset="-120"/>
              <a:ea typeface="標楷體" pitchFamily="65" charset="-120"/>
            </a:endParaRPr>
          </a:p>
          <a:p>
            <a:pPr marL="228600" indent="-228600">
              <a:buAutoNum type="arabicPeriod"/>
            </a:pPr>
            <a:r>
              <a:rPr lang="zh-TW" altLang="en-US" dirty="0"/>
              <a:t>研究的</a:t>
            </a:r>
            <a:r>
              <a:rPr lang="zh-TW" altLang="en-US" b="1" dirty="0"/>
              <a:t>參考期間</a:t>
            </a:r>
            <a:r>
              <a:rPr lang="zh-TW" altLang="en-US" dirty="0"/>
              <a:t>，</a:t>
            </a:r>
            <a:r>
              <a:rPr lang="zh-TW" altLang="en-US" sz="1200" dirty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</a:rPr>
              <a:t>依研究問題所涉及的</a:t>
            </a:r>
            <a:r>
              <a:rPr lang="zh-TW" altLang="en-US" sz="1200" b="1" dirty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</a:rPr>
              <a:t>時間範圍</a:t>
            </a:r>
            <a:r>
              <a:rPr lang="zh-TW" altLang="en-US" sz="1200" dirty="0">
                <a:solidFill>
                  <a:srgbClr val="000000"/>
                </a:solidFill>
                <a:latin typeface="標楷體" pitchFamily="65" charset="-120"/>
                <a:ea typeface="標楷體" pitchFamily="65" charset="-120"/>
              </a:rPr>
              <a:t>而分</a:t>
            </a:r>
            <a:endParaRPr lang="en-US" altLang="zh-TW" dirty="0"/>
          </a:p>
          <a:p>
            <a:pPr marL="228600" indent="-228600">
              <a:buAutoNum type="arabicPeriod"/>
            </a:pPr>
            <a:r>
              <a:rPr lang="zh-TW" altLang="en-US" dirty="0"/>
              <a:t>調查本質而分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412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/>
              <a:t>純研究：</a:t>
            </a:r>
            <a:r>
              <a:rPr lang="zh-TW" altLang="en-US" dirty="0"/>
              <a:t>關於研究方法知識體系的研究方法、程序、技術和工具等各方面，研究其發展、檢測、驗證及改進。</a:t>
            </a:r>
            <a:endParaRPr lang="en-US" altLang="zh-TW" dirty="0"/>
          </a:p>
          <a:p>
            <a:r>
              <a:rPr lang="zh-TW" altLang="en-US" b="1" dirty="0"/>
              <a:t>應用性研究：</a:t>
            </a:r>
            <a:r>
              <a:rPr lang="zh-TW" altLang="en-US" dirty="0"/>
              <a:t>大部分社會科學方面的研究都是屬於應用性的研究。形成研究方法知識體系的研究技術、程序和方法被應用在各噌面不同狀況、議題、現象。</a:t>
            </a:r>
            <a:endParaRPr lang="en-US" altLang="zh-TW" dirty="0"/>
          </a:p>
          <a:p>
            <a:r>
              <a:rPr lang="zh-TW" altLang="en-US" b="1" dirty="0"/>
              <a:t>描述性研究：</a:t>
            </a:r>
            <a:endParaRPr lang="en-US" altLang="zh-TW" b="1" dirty="0"/>
          </a:p>
          <a:p>
            <a:pPr marL="628650" lvl="1" indent="-171450">
              <a:spcBef>
                <a:spcPct val="30000"/>
              </a:spcBef>
              <a:buFont typeface="Arial" pitchFamily="34" charset="0"/>
              <a:buChar char="•"/>
            </a:pPr>
            <a:r>
              <a:rPr lang="zh-TW" altLang="en-US" sz="1200" dirty="0">
                <a:latin typeface="標楷體" pitchFamily="65" charset="-120"/>
                <a:ea typeface="標楷體" pitchFamily="65" charset="-120"/>
              </a:rPr>
              <a:t>提出關於某個團體全貌的正確畫像。</a:t>
            </a:r>
          </a:p>
          <a:p>
            <a:pPr marL="628650" lvl="1" indent="-171450">
              <a:spcBef>
                <a:spcPct val="30000"/>
              </a:spcBef>
              <a:buFont typeface="Arial" pitchFamily="34" charset="0"/>
              <a:buChar char="•"/>
            </a:pPr>
            <a:r>
              <a:rPr lang="zh-TW" altLang="en-US" sz="1200" dirty="0">
                <a:latin typeface="標楷體" pitchFamily="65" charset="-120"/>
                <a:ea typeface="標楷體" pitchFamily="65" charset="-120"/>
              </a:rPr>
              <a:t>描述一個過程、一個機制、或一份關係。</a:t>
            </a:r>
          </a:p>
          <a:p>
            <a:pPr marL="628650" lvl="1" indent="-171450">
              <a:spcBef>
                <a:spcPct val="30000"/>
              </a:spcBef>
              <a:buFont typeface="Arial" pitchFamily="34" charset="0"/>
              <a:buChar char="•"/>
            </a:pPr>
            <a:r>
              <a:rPr lang="zh-TW" altLang="en-US" sz="1200" dirty="0">
                <a:latin typeface="標楷體" pitchFamily="65" charset="-120"/>
                <a:ea typeface="標楷體" pitchFamily="65" charset="-120"/>
              </a:rPr>
              <a:t>提出一個口述的或數字的描述</a:t>
            </a:r>
            <a:r>
              <a:rPr lang="en-US" altLang="zh-TW" sz="1200" dirty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1200" dirty="0">
                <a:latin typeface="標楷體" pitchFamily="65" charset="-120"/>
                <a:ea typeface="標楷體" pitchFamily="65" charset="-120"/>
              </a:rPr>
              <a:t>如：百分比</a:t>
            </a:r>
            <a:r>
              <a:rPr lang="en-US" altLang="zh-TW" sz="1200" dirty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1200" dirty="0">
                <a:latin typeface="標楷體" pitchFamily="65" charset="-120"/>
                <a:ea typeface="標楷體" pitchFamily="65" charset="-120"/>
              </a:rPr>
              <a:t>。</a:t>
            </a:r>
          </a:p>
          <a:p>
            <a:pPr marL="628650" lvl="1" indent="-171450">
              <a:spcBef>
                <a:spcPct val="30000"/>
              </a:spcBef>
              <a:buFont typeface="Arial" pitchFamily="34" charset="0"/>
              <a:buChar char="•"/>
            </a:pPr>
            <a:r>
              <a:rPr lang="zh-TW" altLang="en-US" sz="1200" dirty="0">
                <a:latin typeface="標楷體" pitchFamily="65" charset="-120"/>
                <a:ea typeface="標楷體" pitchFamily="65" charset="-120"/>
              </a:rPr>
              <a:t>挖掘資訊以刺激新的解釋。</a:t>
            </a:r>
          </a:p>
          <a:p>
            <a:pPr marL="628650" lvl="1" indent="-171450">
              <a:spcBef>
                <a:spcPct val="30000"/>
              </a:spcBef>
              <a:buFont typeface="Arial" pitchFamily="34" charset="0"/>
              <a:buChar char="•"/>
            </a:pPr>
            <a:r>
              <a:rPr lang="zh-TW" altLang="en-US" sz="1200" dirty="0">
                <a:latin typeface="標楷體" pitchFamily="65" charset="-120"/>
                <a:ea typeface="標楷體" pitchFamily="65" charset="-120"/>
              </a:rPr>
              <a:t>呈現基本的背景資訊或某個情境脈絡。</a:t>
            </a:r>
          </a:p>
          <a:p>
            <a:pPr marL="628650" lvl="1" indent="-171450">
              <a:spcBef>
                <a:spcPct val="30000"/>
              </a:spcBef>
              <a:buFont typeface="Arial" pitchFamily="34" charset="0"/>
              <a:buChar char="•"/>
            </a:pPr>
            <a:r>
              <a:rPr lang="zh-TW" altLang="en-US" sz="1200" dirty="0">
                <a:latin typeface="標楷體" pitchFamily="65" charset="-120"/>
                <a:ea typeface="標楷體" pitchFamily="65" charset="-120"/>
              </a:rPr>
              <a:t>創造一組類別或區分不同的類型。</a:t>
            </a:r>
          </a:p>
          <a:p>
            <a:pPr marL="628650" lvl="1" indent="-171450">
              <a:spcBef>
                <a:spcPct val="30000"/>
              </a:spcBef>
              <a:buFont typeface="Arial" pitchFamily="34" charset="0"/>
              <a:buChar char="•"/>
            </a:pPr>
            <a:r>
              <a:rPr lang="zh-TW" altLang="en-US" sz="1200" dirty="0">
                <a:latin typeface="標楷體" pitchFamily="65" charset="-120"/>
                <a:ea typeface="標楷體" pitchFamily="65" charset="-120"/>
              </a:rPr>
              <a:t>釐清各階段或步驟的先後順序。</a:t>
            </a:r>
          </a:p>
          <a:p>
            <a:pPr marL="628650" lvl="1" indent="-171450">
              <a:spcBef>
                <a:spcPct val="30000"/>
              </a:spcBef>
              <a:buFont typeface="Arial" pitchFamily="34" charset="0"/>
              <a:buChar char="•"/>
            </a:pPr>
            <a:r>
              <a:rPr lang="zh-TW" altLang="en-US" sz="1200" dirty="0">
                <a:latin typeface="標楷體" pitchFamily="65" charset="-120"/>
                <a:ea typeface="標楷體" pitchFamily="65" charset="-120"/>
              </a:rPr>
              <a:t>記錄與某個主題先前的信仰相矛盾的資訊。</a:t>
            </a:r>
            <a:endParaRPr lang="zh-TW" altLang="en-US" sz="1200" dirty="0">
              <a:solidFill>
                <a:srgbClr val="2323BD"/>
              </a:solidFill>
              <a:ea typeface="標楷體" pitchFamily="65" charset="-120"/>
            </a:endParaRPr>
          </a:p>
          <a:p>
            <a:pPr lvl="1">
              <a:spcBef>
                <a:spcPct val="80000"/>
              </a:spcBef>
            </a:pPr>
            <a:r>
              <a:rPr lang="en-US" altLang="zh-TW" sz="1200" dirty="0" err="1">
                <a:solidFill>
                  <a:srgbClr val="2323BD"/>
                </a:solidFill>
                <a:ea typeface="標楷體" pitchFamily="65" charset="-120"/>
              </a:rPr>
              <a:t>Eg</a:t>
            </a:r>
            <a:r>
              <a:rPr lang="en-US" altLang="zh-TW" sz="1200" dirty="0">
                <a:solidFill>
                  <a:srgbClr val="2323BD"/>
                </a:solidFill>
                <a:ea typeface="標楷體" pitchFamily="65" charset="-120"/>
              </a:rPr>
              <a:t>. </a:t>
            </a:r>
            <a:r>
              <a:rPr lang="zh-TW" altLang="en-US" sz="1200" dirty="0">
                <a:solidFill>
                  <a:srgbClr val="2323BD"/>
                </a:solidFill>
                <a:ea typeface="標楷體" pitchFamily="65" charset="-120"/>
              </a:rPr>
              <a:t>法官實際審理案件時如何決定「子女最佳利益」？ 從事法官工作的人當中有多少比例得高血壓？</a:t>
            </a:r>
          </a:p>
          <a:p>
            <a:r>
              <a:rPr lang="zh-TW" altLang="en-US" b="1" dirty="0"/>
              <a:t>相關性研究</a:t>
            </a:r>
            <a:r>
              <a:rPr lang="zh-TW" altLang="en-US" dirty="0"/>
              <a:t>：</a:t>
            </a:r>
            <a:endParaRPr lang="en-US" altLang="zh-TW" dirty="0"/>
          </a:p>
          <a:p>
            <a:pPr marL="628650" lvl="1" indent="-171450">
              <a:spcBef>
                <a:spcPct val="15000"/>
              </a:spcBef>
              <a:buFont typeface="Arial" pitchFamily="34" charset="0"/>
              <a:buChar char="•"/>
            </a:pPr>
            <a:r>
              <a:rPr lang="zh-TW" altLang="en-US" sz="1200" dirty="0">
                <a:latin typeface="標楷體" pitchFamily="65" charset="-120"/>
                <a:ea typeface="標楷體" pitchFamily="65" charset="-120"/>
              </a:rPr>
              <a:t>去發現或建立一個情境中的兩個或多個變項間所存在的關係。</a:t>
            </a:r>
          </a:p>
          <a:p>
            <a:pPr marL="628650" lvl="1" indent="-171450">
              <a:spcBef>
                <a:spcPct val="15000"/>
              </a:spcBef>
              <a:buFont typeface="Arial" pitchFamily="34" charset="0"/>
              <a:buChar char="•"/>
            </a:pPr>
            <a:r>
              <a:rPr lang="zh-TW" altLang="en-US" sz="1200" dirty="0">
                <a:latin typeface="標楷體" pitchFamily="65" charset="-120"/>
                <a:ea typeface="標楷體" pitchFamily="65" charset="-120"/>
              </a:rPr>
              <a:t>描述一個過程、一個機制、或一份關係。</a:t>
            </a:r>
          </a:p>
          <a:p>
            <a:pPr marL="628650" lvl="1" indent="-171450">
              <a:spcBef>
                <a:spcPct val="15000"/>
              </a:spcBef>
              <a:buFont typeface="Arial" pitchFamily="34" charset="0"/>
              <a:buChar char="•"/>
            </a:pPr>
            <a:r>
              <a:rPr lang="zh-TW" altLang="en-US" sz="1200" dirty="0">
                <a:latin typeface="標楷體" pitchFamily="65" charset="-120"/>
                <a:ea typeface="標楷體" pitchFamily="65" charset="-120"/>
              </a:rPr>
              <a:t>提出一個口述的或數字的描述</a:t>
            </a:r>
            <a:r>
              <a:rPr lang="en-US" altLang="zh-TW" sz="1200" dirty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1200" dirty="0">
                <a:latin typeface="標楷體" pitchFamily="65" charset="-120"/>
                <a:ea typeface="標楷體" pitchFamily="65" charset="-120"/>
              </a:rPr>
              <a:t>如：百分比</a:t>
            </a:r>
            <a:r>
              <a:rPr lang="en-US" altLang="zh-TW" sz="1200" dirty="0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1200" dirty="0">
                <a:latin typeface="標楷體" pitchFamily="65" charset="-120"/>
                <a:ea typeface="標楷體" pitchFamily="65" charset="-120"/>
              </a:rPr>
              <a:t>。</a:t>
            </a:r>
          </a:p>
          <a:p>
            <a:pPr marL="628650" lvl="1" indent="-171450">
              <a:spcBef>
                <a:spcPct val="15000"/>
              </a:spcBef>
              <a:buFont typeface="Arial" pitchFamily="34" charset="0"/>
              <a:buChar char="•"/>
            </a:pPr>
            <a:r>
              <a:rPr lang="zh-TW" altLang="en-US" sz="1200" dirty="0">
                <a:latin typeface="標楷體" pitchFamily="65" charset="-120"/>
                <a:ea typeface="標楷體" pitchFamily="65" charset="-120"/>
              </a:rPr>
              <a:t>挖掘資訊以刺激新的解釋。</a:t>
            </a:r>
          </a:p>
          <a:p>
            <a:pPr marL="628650" lvl="1" indent="-171450">
              <a:spcBef>
                <a:spcPct val="15000"/>
              </a:spcBef>
              <a:buFont typeface="Arial" pitchFamily="34" charset="0"/>
              <a:buChar char="•"/>
            </a:pPr>
            <a:r>
              <a:rPr lang="zh-TW" altLang="en-US" sz="1200" dirty="0">
                <a:latin typeface="標楷體" pitchFamily="65" charset="-120"/>
                <a:ea typeface="標楷體" pitchFamily="65" charset="-120"/>
              </a:rPr>
              <a:t>呈現基本的背景資訊或某個情境脈絡。</a:t>
            </a:r>
          </a:p>
          <a:p>
            <a:pPr marL="628650" lvl="1" indent="-171450">
              <a:spcBef>
                <a:spcPct val="15000"/>
              </a:spcBef>
              <a:buFont typeface="Arial" pitchFamily="34" charset="0"/>
              <a:buChar char="•"/>
            </a:pPr>
            <a:r>
              <a:rPr lang="zh-TW" altLang="en-US" sz="1200" dirty="0">
                <a:latin typeface="標楷體" pitchFamily="65" charset="-120"/>
                <a:ea typeface="標楷體" pitchFamily="65" charset="-120"/>
              </a:rPr>
              <a:t>創造一組類別或區分不同的類型。</a:t>
            </a:r>
          </a:p>
          <a:p>
            <a:pPr marL="628650" lvl="1" indent="-171450">
              <a:spcBef>
                <a:spcPct val="15000"/>
              </a:spcBef>
              <a:buFont typeface="Arial" pitchFamily="34" charset="0"/>
              <a:buChar char="•"/>
            </a:pPr>
            <a:r>
              <a:rPr lang="zh-TW" altLang="en-US" sz="1200" dirty="0">
                <a:latin typeface="標楷體" pitchFamily="65" charset="-120"/>
                <a:ea typeface="標楷體" pitchFamily="65" charset="-120"/>
              </a:rPr>
              <a:t>釐清各階段或步驟的先後順序。</a:t>
            </a:r>
          </a:p>
          <a:p>
            <a:pPr marL="628650" lvl="1" indent="-171450">
              <a:spcBef>
                <a:spcPct val="15000"/>
              </a:spcBef>
              <a:buFont typeface="Arial" pitchFamily="34" charset="0"/>
              <a:buChar char="•"/>
            </a:pPr>
            <a:r>
              <a:rPr lang="zh-TW" altLang="en-US" sz="1200" dirty="0">
                <a:latin typeface="標楷體" pitchFamily="65" charset="-120"/>
                <a:ea typeface="標楷體" pitchFamily="65" charset="-120"/>
              </a:rPr>
              <a:t>記錄與某個主題先前的信仰相矛盾的資訊。</a:t>
            </a:r>
            <a:endParaRPr lang="zh-TW" altLang="en-US" dirty="0">
              <a:solidFill>
                <a:srgbClr val="2323BD"/>
              </a:solidFill>
              <a:ea typeface="標楷體" pitchFamily="65" charset="-120"/>
            </a:endParaRPr>
          </a:p>
          <a:p>
            <a:pPr lvl="1">
              <a:spcBef>
                <a:spcPct val="50000"/>
              </a:spcBef>
            </a:pPr>
            <a:r>
              <a:rPr lang="en-US" altLang="zh-TW" dirty="0" err="1">
                <a:solidFill>
                  <a:srgbClr val="2323BD"/>
                </a:solidFill>
                <a:ea typeface="標楷體" pitchFamily="65" charset="-120"/>
              </a:rPr>
              <a:t>Eg</a:t>
            </a:r>
            <a:r>
              <a:rPr lang="en-US" altLang="zh-TW" dirty="0">
                <a:solidFill>
                  <a:srgbClr val="2323BD"/>
                </a:solidFill>
                <a:ea typeface="標楷體" pitchFamily="65" charset="-120"/>
              </a:rPr>
              <a:t>. </a:t>
            </a:r>
            <a:r>
              <a:rPr lang="zh-TW" altLang="en-US" dirty="0">
                <a:solidFill>
                  <a:srgbClr val="2323BD"/>
                </a:solidFill>
                <a:ea typeface="標楷體" pitchFamily="65" charset="-120"/>
              </a:rPr>
              <a:t>法官考量父母經濟收入來決定「子女最佳利益」時，是否傾向判決給父親？法官的</a:t>
            </a:r>
            <a:r>
              <a:rPr lang="zh-TW" altLang="en-US" u="sng" dirty="0">
                <a:solidFill>
                  <a:srgbClr val="2323BD"/>
                </a:solidFill>
                <a:ea typeface="標楷體" pitchFamily="65" charset="-120"/>
              </a:rPr>
              <a:t>案件負荷量</a:t>
            </a:r>
            <a:r>
              <a:rPr lang="zh-TW" altLang="en-US" dirty="0">
                <a:solidFill>
                  <a:srgbClr val="2323BD"/>
                </a:solidFill>
                <a:ea typeface="標楷體" pitchFamily="65" charset="-120"/>
              </a:rPr>
              <a:t>與</a:t>
            </a:r>
            <a:r>
              <a:rPr lang="zh-TW" altLang="en-US" u="sng" dirty="0">
                <a:solidFill>
                  <a:srgbClr val="2323BD"/>
                </a:solidFill>
                <a:ea typeface="標楷體" pitchFamily="65" charset="-120"/>
              </a:rPr>
              <a:t>是否會得高血壓</a:t>
            </a:r>
            <a:r>
              <a:rPr lang="zh-TW" altLang="en-US" dirty="0">
                <a:solidFill>
                  <a:srgbClr val="2323BD"/>
                </a:solidFill>
                <a:ea typeface="標楷體" pitchFamily="65" charset="-120"/>
              </a:rPr>
              <a:t>間的相關性？</a:t>
            </a:r>
            <a:endParaRPr lang="en-US" altLang="zh-TW" dirty="0"/>
          </a:p>
          <a:p>
            <a:r>
              <a:rPr lang="zh-TW" altLang="en-US" b="1" dirty="0"/>
              <a:t>解釋性研究：</a:t>
            </a:r>
            <a:endParaRPr lang="en-US" altLang="zh-TW" b="1" dirty="0"/>
          </a:p>
          <a:p>
            <a:pPr marL="628650" lvl="1" indent="-171450">
              <a:spcBef>
                <a:spcPct val="50000"/>
              </a:spcBef>
              <a:buFont typeface="Arial" pitchFamily="34" charset="0"/>
              <a:buChar char="•"/>
            </a:pPr>
            <a:r>
              <a:rPr lang="zh-TW" altLang="en-US" sz="1200" dirty="0">
                <a:latin typeface="標楷體" pitchFamily="65" charset="-120"/>
                <a:ea typeface="標楷體" pitchFamily="65" charset="-120"/>
              </a:rPr>
              <a:t>決定某項原則或理論的正確性。</a:t>
            </a:r>
          </a:p>
          <a:p>
            <a:pPr marL="628650" lvl="1" indent="-171450">
              <a:spcBef>
                <a:spcPct val="50000"/>
              </a:spcBef>
              <a:buFont typeface="Arial" pitchFamily="34" charset="0"/>
              <a:buChar char="•"/>
            </a:pPr>
            <a:r>
              <a:rPr lang="zh-TW" altLang="en-US" sz="1200" dirty="0">
                <a:latin typeface="標楷體" pitchFamily="65" charset="-120"/>
                <a:ea typeface="標楷體" pitchFamily="65" charset="-120"/>
              </a:rPr>
              <a:t>找出相互競爭的解釋何者較佳。</a:t>
            </a:r>
          </a:p>
          <a:p>
            <a:pPr marL="628650" lvl="1" indent="-171450">
              <a:spcBef>
                <a:spcPct val="50000"/>
              </a:spcBef>
              <a:buFont typeface="Arial" pitchFamily="34" charset="0"/>
              <a:buChar char="•"/>
            </a:pPr>
            <a:r>
              <a:rPr lang="zh-TW" altLang="en-US" sz="1200" dirty="0">
                <a:latin typeface="標楷體" pitchFamily="65" charset="-120"/>
                <a:ea typeface="標楷體" pitchFamily="65" charset="-120"/>
              </a:rPr>
              <a:t>開發對於某個基本過程的認識。</a:t>
            </a:r>
          </a:p>
          <a:p>
            <a:pPr marL="628650" lvl="1" indent="-171450">
              <a:spcBef>
                <a:spcPct val="50000"/>
              </a:spcBef>
              <a:buFont typeface="Arial" pitchFamily="34" charset="0"/>
              <a:buChar char="•"/>
            </a:pPr>
            <a:r>
              <a:rPr lang="zh-TW" altLang="en-US" sz="1200" dirty="0">
                <a:latin typeface="標楷體" pitchFamily="65" charset="-120"/>
                <a:ea typeface="標楷體" pitchFamily="65" charset="-120"/>
              </a:rPr>
              <a:t>連結某個共同的一般性陳述下的各個不同議題。</a:t>
            </a:r>
          </a:p>
          <a:p>
            <a:pPr marL="628650" lvl="1" indent="-171450">
              <a:spcBef>
                <a:spcPct val="50000"/>
              </a:spcBef>
              <a:buFont typeface="Arial" pitchFamily="34" charset="0"/>
              <a:buChar char="•"/>
            </a:pPr>
            <a:r>
              <a:rPr lang="zh-TW" altLang="en-US" sz="1200" dirty="0">
                <a:latin typeface="標楷體" pitchFamily="65" charset="-120"/>
                <a:ea typeface="標楷體" pitchFamily="65" charset="-120"/>
              </a:rPr>
              <a:t>建構並且仔細推敲理論，使之變得更加詳盡。</a:t>
            </a:r>
          </a:p>
          <a:p>
            <a:pPr marL="628650" lvl="1" indent="-171450">
              <a:spcBef>
                <a:spcPct val="50000"/>
              </a:spcBef>
              <a:buFont typeface="Arial" pitchFamily="34" charset="0"/>
              <a:buChar char="•"/>
            </a:pPr>
            <a:r>
              <a:rPr lang="zh-TW" altLang="en-US" sz="1200" dirty="0">
                <a:latin typeface="標楷體" pitchFamily="65" charset="-120"/>
                <a:ea typeface="標楷體" pitchFamily="65" charset="-120"/>
              </a:rPr>
              <a:t>擴展某個理論或原則到新的領域或衍生議題。</a:t>
            </a:r>
          </a:p>
          <a:p>
            <a:pPr marL="628650" lvl="1" indent="-171450">
              <a:spcBef>
                <a:spcPct val="50000"/>
              </a:spcBef>
              <a:buFont typeface="Arial" pitchFamily="34" charset="0"/>
              <a:buChar char="•"/>
            </a:pPr>
            <a:r>
              <a:rPr lang="zh-TW" altLang="en-US" sz="1200" dirty="0">
                <a:latin typeface="標楷體" pitchFamily="65" charset="-120"/>
                <a:ea typeface="標楷體" pitchFamily="65" charset="-120"/>
              </a:rPr>
              <a:t>提供證據支持或駁斥一項解釋或預測。</a:t>
            </a:r>
            <a:endParaRPr lang="zh-TW" altLang="en-US" sz="1200" dirty="0">
              <a:solidFill>
                <a:srgbClr val="2323BD"/>
              </a:solidFill>
              <a:ea typeface="標楷體" pitchFamily="65" charset="-120"/>
            </a:endParaRPr>
          </a:p>
          <a:p>
            <a:pPr lvl="1">
              <a:spcBef>
                <a:spcPct val="50000"/>
              </a:spcBef>
            </a:pPr>
            <a:r>
              <a:rPr lang="en-US" altLang="zh-TW" sz="1200" dirty="0" err="1">
                <a:solidFill>
                  <a:srgbClr val="2323BD"/>
                </a:solidFill>
                <a:ea typeface="標楷體" pitchFamily="65" charset="-120"/>
              </a:rPr>
              <a:t>Eg</a:t>
            </a:r>
            <a:r>
              <a:rPr lang="en-US" altLang="zh-TW" sz="1200" dirty="0">
                <a:solidFill>
                  <a:srgbClr val="2323BD"/>
                </a:solidFill>
                <a:ea typeface="標楷體" pitchFamily="65" charset="-120"/>
              </a:rPr>
              <a:t>.</a:t>
            </a:r>
            <a:r>
              <a:rPr lang="en-US" altLang="zh-TW" sz="1200" dirty="0">
                <a:solidFill>
                  <a:srgbClr val="2323BD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1200" dirty="0">
                <a:solidFill>
                  <a:srgbClr val="2323BD"/>
                </a:solidFill>
                <a:latin typeface="標楷體" pitchFamily="65" charset="-120"/>
                <a:ea typeface="標楷體" pitchFamily="65" charset="-120"/>
              </a:rPr>
              <a:t>為什麼法官會這樣子決定「子女最佳利益」？案件負荷量高是否會導致高血壓？為什麼？</a:t>
            </a:r>
            <a:endParaRPr lang="en-US" altLang="zh-TW" dirty="0"/>
          </a:p>
          <a:p>
            <a:r>
              <a:rPr lang="zh-TW" altLang="en-US" b="1" dirty="0"/>
              <a:t>探索性研究：</a:t>
            </a:r>
            <a:endParaRPr lang="en-US" altLang="zh-TW" b="1" dirty="0"/>
          </a:p>
          <a:p>
            <a:pPr lvl="1">
              <a:spcBef>
                <a:spcPct val="50000"/>
              </a:spcBef>
            </a:pPr>
            <a:r>
              <a:rPr lang="zh-TW" altLang="en-US" sz="1200" dirty="0">
                <a:solidFill>
                  <a:schemeClr val="tx2"/>
                </a:solidFill>
                <a:ea typeface="標楷體" pitchFamily="65" charset="-120"/>
              </a:rPr>
              <a:t>又稱為「可行性研究」</a:t>
            </a:r>
            <a:r>
              <a:rPr lang="en-US" altLang="zh-TW" sz="1200" dirty="0">
                <a:solidFill>
                  <a:schemeClr val="tx2"/>
                </a:solidFill>
                <a:ea typeface="標楷體" pitchFamily="65" charset="-120"/>
              </a:rPr>
              <a:t>(feasibility study) </a:t>
            </a:r>
            <a:r>
              <a:rPr lang="zh-TW" altLang="en-US" sz="1200" dirty="0">
                <a:solidFill>
                  <a:schemeClr val="tx2"/>
                </a:solidFill>
                <a:ea typeface="標楷體" pitchFamily="65" charset="-120"/>
              </a:rPr>
              <a:t>或「先導研究」</a:t>
            </a:r>
            <a:r>
              <a:rPr lang="en-US" altLang="zh-TW" sz="1200" dirty="0">
                <a:solidFill>
                  <a:schemeClr val="tx2"/>
                </a:solidFill>
                <a:ea typeface="標楷體" pitchFamily="65" charset="-120"/>
              </a:rPr>
              <a:t>(pilot study)</a:t>
            </a:r>
            <a:r>
              <a:rPr lang="zh-TW" altLang="en-US" sz="1200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。其目標為：</a:t>
            </a:r>
          </a:p>
          <a:p>
            <a:pPr marL="628650" lvl="1" indent="-171450">
              <a:spcBef>
                <a:spcPct val="50000"/>
              </a:spcBef>
              <a:buFont typeface="Arial" pitchFamily="34" charset="0"/>
              <a:buChar char="•"/>
            </a:pPr>
            <a:r>
              <a:rPr lang="zh-TW" altLang="en-US" sz="1200" dirty="0">
                <a:latin typeface="標楷體" pitchFamily="65" charset="-120"/>
                <a:ea typeface="標楷體" pitchFamily="65" charset="-120"/>
              </a:rPr>
              <a:t>藉以熟悉其中所涉及的基本事實、人物、與關切的問題。</a:t>
            </a:r>
          </a:p>
          <a:p>
            <a:pPr marL="628650" lvl="1" indent="-171450">
              <a:spcBef>
                <a:spcPct val="50000"/>
              </a:spcBef>
              <a:buFont typeface="Arial" pitchFamily="34" charset="0"/>
              <a:buChar char="•"/>
            </a:pPr>
            <a:r>
              <a:rPr lang="zh-TW" altLang="en-US" sz="1200" dirty="0">
                <a:latin typeface="標楷體" pitchFamily="65" charset="-120"/>
                <a:ea typeface="標楷體" pitchFamily="65" charset="-120"/>
              </a:rPr>
              <a:t>對發生的情況之來龍去脈，發展出完整的圖像。</a:t>
            </a:r>
          </a:p>
          <a:p>
            <a:pPr marL="628650" lvl="1" indent="-171450">
              <a:spcBef>
                <a:spcPct val="50000"/>
              </a:spcBef>
              <a:buFont typeface="Arial" pitchFamily="34" charset="0"/>
              <a:buChar char="•"/>
            </a:pPr>
            <a:r>
              <a:rPr lang="zh-TW" altLang="en-US" sz="1200" dirty="0">
                <a:latin typeface="標楷體" pitchFamily="65" charset="-120"/>
                <a:ea typeface="標楷體" pitchFamily="65" charset="-120"/>
              </a:rPr>
              <a:t>產生許多概念，並發展試驗性的理論與推論。</a:t>
            </a:r>
          </a:p>
          <a:p>
            <a:pPr marL="628650" lvl="1" indent="-171450">
              <a:spcBef>
                <a:spcPct val="50000"/>
              </a:spcBef>
              <a:buFont typeface="Arial" pitchFamily="34" charset="0"/>
              <a:buChar char="•"/>
            </a:pPr>
            <a:r>
              <a:rPr lang="zh-TW" altLang="en-US" sz="1200" dirty="0">
                <a:latin typeface="標楷體" pitchFamily="65" charset="-120"/>
                <a:ea typeface="標楷體" pitchFamily="65" charset="-120"/>
              </a:rPr>
              <a:t>決定做進一步研究的必要性。</a:t>
            </a:r>
          </a:p>
          <a:p>
            <a:pPr marL="628650" lvl="1" indent="-171450">
              <a:spcBef>
                <a:spcPct val="50000"/>
              </a:spcBef>
              <a:buFont typeface="Arial" pitchFamily="34" charset="0"/>
              <a:buChar char="•"/>
            </a:pPr>
            <a:r>
              <a:rPr lang="zh-TW" altLang="en-US" sz="1200" dirty="0">
                <a:latin typeface="標楷體" pitchFamily="65" charset="-120"/>
                <a:ea typeface="標楷體" pitchFamily="65" charset="-120"/>
              </a:rPr>
              <a:t>歸納問題並且提煉需要做更有系統研究的議題。</a:t>
            </a:r>
          </a:p>
          <a:p>
            <a:pPr marL="628650" lvl="1" indent="-171450">
              <a:spcBef>
                <a:spcPct val="50000"/>
              </a:spcBef>
              <a:buFont typeface="Arial" pitchFamily="34" charset="0"/>
              <a:buChar char="•"/>
            </a:pPr>
            <a:r>
              <a:rPr lang="zh-TW" altLang="en-US" sz="1200" dirty="0">
                <a:latin typeface="標楷體" pitchFamily="65" charset="-120"/>
                <a:ea typeface="標楷體" pitchFamily="65" charset="-120"/>
              </a:rPr>
              <a:t>發展未來研究所需的技術與方向。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065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812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832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511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200" dirty="0">
                <a:latin typeface="標楷體" pitchFamily="65" charset="-120"/>
                <a:ea typeface="標楷體" pitchFamily="65" charset="-120"/>
              </a:rPr>
              <a:t>目錄型電子資料庫其目的在於提供使用者再進行館際合作時，能</a:t>
            </a:r>
            <a:r>
              <a:rPr lang="zh-TW" altLang="en-US" sz="2200" b="1" dirty="0">
                <a:latin typeface="標楷體" pitchFamily="65" charset="-120"/>
                <a:ea typeface="標楷體" pitchFamily="65" charset="-120"/>
              </a:rPr>
              <a:t>快速查詢所需資料之館藏地點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939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http://0-www.webofknowledge.com.millennium.lib.ntust.edu.tw/wos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28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http://0-www.webofknowledge.com.millennium.lib.ntust.edu.tw/wos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590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文獻探討步驟：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搜尋現有文獻→回顧並閱讀所選的文獻→發展理論架構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58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12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48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1"/>
            <a:ext cx="2590800" cy="603091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1"/>
            <a:ext cx="7569200" cy="6030913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017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94400" y="1611313"/>
            <a:ext cx="5080000" cy="22479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94400" y="4011613"/>
            <a:ext cx="5080000" cy="22479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390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lang="en-US" sz="4400" dirty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1" name="投影片編號版面配置區 5"/>
          <p:cNvSpPr txBox="1">
            <a:spLocks/>
          </p:cNvSpPr>
          <p:nvPr/>
        </p:nvSpPr>
        <p:spPr>
          <a:xfrm>
            <a:off x="933994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2613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1026" name="Picture 2" descr="「台科大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09607" y="-2338388"/>
            <a:ext cx="365182" cy="37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「台科大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364422"/>
            <a:ext cx="382307" cy="3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537881" y="6369607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High</a:t>
            </a:r>
            <a:r>
              <a:rPr lang="zh-TW" altLang="en-US" dirty="0"/>
              <a:t> </a:t>
            </a:r>
            <a:r>
              <a:rPr lang="en-US" altLang="zh-TW" baseline="0" dirty="0"/>
              <a:t>Speed</a:t>
            </a:r>
            <a:r>
              <a:rPr lang="zh-TW" altLang="en-US" baseline="0" dirty="0"/>
              <a:t> </a:t>
            </a:r>
            <a:r>
              <a:rPr lang="en-US" altLang="zh-TW" baseline="0" dirty="0"/>
              <a:t>Network</a:t>
            </a:r>
            <a:r>
              <a:rPr lang="zh-TW" altLang="en-US" baseline="0" dirty="0"/>
              <a:t> </a:t>
            </a:r>
            <a:r>
              <a:rPr lang="en-US" altLang="zh-TW" baseline="0" dirty="0"/>
              <a:t>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9184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＿結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412582"/>
            <a:ext cx="10515600" cy="0"/>
          </a:xfrm>
          <a:prstGeom prst="line">
            <a:avLst/>
          </a:prstGeom>
          <a:ln w="571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9" name="Picture 4" descr="「台科大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364422"/>
            <a:ext cx="382307" cy="3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 dirty="0"/>
          </a:p>
          <a:p>
            <a:endParaRPr lang="zh-TW" altLang="en-US" dirty="0"/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37881" y="6369607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High</a:t>
            </a:r>
            <a:r>
              <a:rPr lang="zh-TW" altLang="en-US" dirty="0"/>
              <a:t> </a:t>
            </a:r>
            <a:r>
              <a:rPr lang="en-US" altLang="zh-TW" baseline="0" dirty="0"/>
              <a:t>Speed</a:t>
            </a:r>
            <a:r>
              <a:rPr lang="zh-TW" altLang="en-US" baseline="0" dirty="0"/>
              <a:t> </a:t>
            </a:r>
            <a:r>
              <a:rPr lang="en-US" altLang="zh-TW" baseline="0" dirty="0"/>
              <a:t>Network</a:t>
            </a:r>
            <a:r>
              <a:rPr lang="zh-TW" altLang="en-US" baseline="0" dirty="0"/>
              <a:t> </a:t>
            </a:r>
            <a:r>
              <a:rPr lang="en-US" altLang="zh-TW" baseline="0" dirty="0"/>
              <a:t>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7214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9536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552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13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96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＿結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67898" y="6355557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651252" y="6263995"/>
            <a:ext cx="1423148" cy="276225"/>
          </a:xfrm>
          <a:ln/>
        </p:spPr>
        <p:txBody>
          <a:bodyPr/>
          <a:lstStyle>
            <a:lvl1pPr algn="r">
              <a:defRPr sz="1600"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412582"/>
            <a:ext cx="10515600" cy="0"/>
          </a:xfrm>
          <a:prstGeom prst="line">
            <a:avLst/>
          </a:prstGeom>
          <a:ln w="571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95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702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4" y="380626"/>
            <a:ext cx="4011084" cy="1510927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298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117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913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1"/>
            <a:ext cx="2590800" cy="603091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1"/>
            <a:ext cx="7569200" cy="603091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2115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94400" y="1611313"/>
            <a:ext cx="5080000" cy="22479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94400" y="4011613"/>
            <a:ext cx="5080000" cy="22479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8976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lang="en-US" sz="4400" dirty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1" name="投影片編號版面配置區 5"/>
          <p:cNvSpPr txBox="1">
            <a:spLocks/>
          </p:cNvSpPr>
          <p:nvPr/>
        </p:nvSpPr>
        <p:spPr>
          <a:xfrm>
            <a:off x="933994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929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02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55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7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46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90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4" y="380626"/>
            <a:ext cx="4011084" cy="1510927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82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35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11313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9801" y="6462714"/>
            <a:ext cx="901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</a:defRPr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06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742950" indent="-28575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11313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9801" y="6462714"/>
            <a:ext cx="901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latin typeface="Tahoma" panose="020B0604030504040204" pitchFamily="34" charset="0"/>
              </a:defRPr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2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742950" indent="-28575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108WFA2510199_BASE.PDF" TargetMode="External"/><Relationship Id="rId2" Type="http://schemas.openxmlformats.org/officeDocument/2006/relationships/hyperlink" Target="107WFA2510289_BASE.PDF" TargetMode="External"/><Relationship Id="rId1" Type="http://schemas.openxmlformats.org/officeDocument/2006/relationships/slideLayout" Target="../slideLayouts/slideLayout15.xml"/><Relationship Id="rId5" Type="http://schemas.openxmlformats.org/officeDocument/2006/relationships/hyperlink" Target="P4%20modelling_20200825.pptx" TargetMode="External"/><Relationship Id="rId4" Type="http://schemas.openxmlformats.org/officeDocument/2006/relationships/hyperlink" Target="MEC%20modelling_20190115.pptx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18" Type="http://schemas.openxmlformats.org/officeDocument/2006/relationships/image" Target="../media/image18.png"/><Relationship Id="rId7" Type="http://schemas.openxmlformats.org/officeDocument/2006/relationships/image" Target="../media/image970.png"/><Relationship Id="rId12" Type="http://schemas.openxmlformats.org/officeDocument/2006/relationships/image" Target="../media/image106.png"/><Relationship Id="rId17" Type="http://schemas.openxmlformats.org/officeDocument/2006/relationships/image" Target="../media/image17.png"/><Relationship Id="rId2" Type="http://schemas.openxmlformats.org/officeDocument/2006/relationships/image" Target="../media/image1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60.png"/><Relationship Id="rId11" Type="http://schemas.openxmlformats.org/officeDocument/2006/relationships/image" Target="../media/image105.png"/><Relationship Id="rId15" Type="http://schemas.openxmlformats.org/officeDocument/2006/relationships/image" Target="../media/image14.png"/><Relationship Id="rId10" Type="http://schemas.openxmlformats.org/officeDocument/2006/relationships/image" Target="../media/image104.png"/><Relationship Id="rId19" Type="http://schemas.openxmlformats.org/officeDocument/2006/relationships/image" Target="../media/image19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研究方法</a:t>
            </a:r>
            <a:endParaRPr lang="zh-TW" altLang="en-US" dirty="0"/>
          </a:p>
        </p:txBody>
      </p:sp>
      <p:sp>
        <p:nvSpPr>
          <p:cNvPr id="4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教師</a:t>
            </a:r>
            <a:r>
              <a:rPr lang="en-US" altLang="zh-TW" dirty="0"/>
              <a:t>:</a:t>
            </a:r>
            <a:r>
              <a:rPr lang="zh-TW" altLang="en-US" dirty="0"/>
              <a:t>賴源正</a:t>
            </a:r>
          </a:p>
        </p:txBody>
      </p:sp>
    </p:spTree>
    <p:extLst>
      <p:ext uri="{BB962C8B-B14F-4D97-AF65-F5344CB8AC3E}">
        <p14:creationId xmlns:p14="http://schemas.microsoft.com/office/powerpoint/2010/main" val="901393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algn="just"/>
            <a:r>
              <a:rPr lang="zh-TW" altLang="en-US" dirty="0"/>
              <a:t>研究主題</a:t>
            </a:r>
            <a:endParaRPr lang="en-US" altLang="zh-TW" dirty="0"/>
          </a:p>
          <a:p>
            <a:pPr lvl="1" algn="just"/>
            <a:r>
              <a:rPr lang="zh-TW" altLang="en-US" dirty="0"/>
              <a:t>提出主要的研究問題</a:t>
            </a:r>
            <a:endParaRPr lang="en-US" altLang="zh-TW" dirty="0"/>
          </a:p>
          <a:p>
            <a:pPr algn="just"/>
            <a:r>
              <a:rPr lang="zh-TW" altLang="en-US" dirty="0"/>
              <a:t>研究目的</a:t>
            </a:r>
            <a:endParaRPr lang="en-US" altLang="zh-TW" dirty="0"/>
          </a:p>
          <a:p>
            <a:pPr lvl="1" algn="just"/>
            <a:r>
              <a:rPr lang="zh-TW" altLang="en-US" dirty="0"/>
              <a:t>清楚的陳述目標</a:t>
            </a:r>
            <a:endParaRPr lang="en-US" altLang="zh-TW" dirty="0"/>
          </a:p>
          <a:p>
            <a:pPr algn="just"/>
            <a:r>
              <a:rPr lang="zh-TW" altLang="en-US" dirty="0"/>
              <a:t>研究過程、方法</a:t>
            </a:r>
            <a:endParaRPr lang="en-US" altLang="zh-TW" dirty="0"/>
          </a:p>
          <a:p>
            <a:pPr lvl="1" algn="just"/>
            <a:r>
              <a:rPr lang="zh-TW" altLang="en-US" dirty="0"/>
              <a:t>對研究過程有完整、清楚的描述</a:t>
            </a:r>
            <a:endParaRPr lang="en-US" altLang="zh-TW" dirty="0"/>
          </a:p>
          <a:p>
            <a:pPr lvl="1" algn="just"/>
            <a:r>
              <a:rPr lang="zh-TW" altLang="en-US" dirty="0"/>
              <a:t>此方法須具有</a:t>
            </a:r>
            <a:r>
              <a:rPr lang="zh-TW" altLang="en-US" dirty="0">
                <a:solidFill>
                  <a:srgbClr val="FF0000"/>
                </a:solidFill>
              </a:rPr>
              <a:t>信度</a:t>
            </a:r>
            <a:r>
              <a:rPr lang="en-US" altLang="zh-TW" dirty="0">
                <a:solidFill>
                  <a:srgbClr val="FF0000"/>
                </a:solidFill>
              </a:rPr>
              <a:t>(reliability)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rgbClr val="FF0000"/>
                </a:solidFill>
              </a:rPr>
              <a:t>效度</a:t>
            </a:r>
            <a:r>
              <a:rPr lang="en-US" altLang="zh-TW" dirty="0">
                <a:solidFill>
                  <a:srgbClr val="FF0000"/>
                </a:solidFill>
              </a:rPr>
              <a:t>(validity)</a:t>
            </a:r>
          </a:p>
          <a:p>
            <a:pPr algn="just"/>
            <a:r>
              <a:rPr lang="zh-TW" altLang="en-US" dirty="0"/>
              <a:t>考評方式</a:t>
            </a:r>
            <a:endParaRPr lang="en-US" altLang="zh-TW" dirty="0"/>
          </a:p>
          <a:p>
            <a:pPr lvl="1" algn="just"/>
            <a:r>
              <a:rPr lang="zh-TW" altLang="en-US" dirty="0"/>
              <a:t>提出「</a:t>
            </a:r>
            <a:r>
              <a:rPr lang="zh-TW" altLang="en-US" dirty="0">
                <a:solidFill>
                  <a:srgbClr val="FF0000"/>
                </a:solidFill>
              </a:rPr>
              <a:t>評估計畫是否達到原訂目標</a:t>
            </a:r>
            <a:r>
              <a:rPr lang="zh-TW" altLang="en-US" dirty="0"/>
              <a:t>」的方法</a:t>
            </a:r>
            <a:endParaRPr lang="en-US" altLang="zh-TW" dirty="0"/>
          </a:p>
          <a:p>
            <a:pPr algn="just"/>
            <a:r>
              <a:rPr lang="zh-TW" altLang="en-US" dirty="0"/>
              <a:t>研究設計、預算與時間</a:t>
            </a:r>
            <a:endParaRPr lang="en-US" altLang="zh-TW" dirty="0"/>
          </a:p>
          <a:p>
            <a:pPr lvl="1" algn="just"/>
            <a:r>
              <a:rPr lang="zh-TW" altLang="en-US" dirty="0"/>
              <a:t>精心設計的規畫、預算與進度切合實際 </a:t>
            </a:r>
            <a:endParaRPr lang="en-US" altLang="zh-TW" dirty="0"/>
          </a:p>
          <a:p>
            <a:pPr algn="just"/>
            <a:r>
              <a:rPr lang="zh-TW" altLang="en-US" dirty="0"/>
              <a:t>研究者背景</a:t>
            </a:r>
            <a:endParaRPr lang="en-US" altLang="zh-TW" dirty="0"/>
          </a:p>
          <a:p>
            <a:pPr lvl="1" algn="just"/>
            <a:r>
              <a:rPr lang="zh-TW" altLang="en-US" dirty="0"/>
              <a:t>研究者應具備能成功完成研究計畫的</a:t>
            </a:r>
            <a:r>
              <a:rPr lang="zh-TW" altLang="en-US" dirty="0">
                <a:solidFill>
                  <a:srgbClr val="FF0000"/>
                </a:solidFill>
              </a:rPr>
              <a:t>專業與經驗</a:t>
            </a:r>
          </a:p>
          <a:p>
            <a:pPr algn="just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10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研究計畫應具備的內容</a:t>
            </a:r>
          </a:p>
        </p:txBody>
      </p:sp>
    </p:spTree>
    <p:extLst>
      <p:ext uri="{BB962C8B-B14F-4D97-AF65-F5344CB8AC3E}">
        <p14:creationId xmlns:p14="http://schemas.microsoft.com/office/powerpoint/2010/main" val="254871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16078" y="1609783"/>
            <a:ext cx="12051591" cy="4648200"/>
          </a:xfrm>
        </p:spPr>
        <p:txBody>
          <a:bodyPr numCol="2" spcCol="360000"/>
          <a:lstStyle/>
          <a:p>
            <a:pPr algn="just"/>
            <a:r>
              <a:rPr lang="zh-TW" altLang="en-US" dirty="0"/>
              <a:t>計畫範例</a:t>
            </a:r>
            <a:endParaRPr lang="en-US" altLang="zh-TW" dirty="0"/>
          </a:p>
          <a:p>
            <a:pPr lvl="1" algn="just"/>
            <a:r>
              <a:rPr lang="en-US" altLang="zh-TW" dirty="0">
                <a:hlinkClick r:id="rId2" action="ppaction://hlinkfile"/>
              </a:rPr>
              <a:t>107WFA2510289_BASE.PDF</a:t>
            </a:r>
            <a:endParaRPr lang="en-US" altLang="zh-TW" dirty="0"/>
          </a:p>
          <a:p>
            <a:pPr lvl="1" algn="just"/>
            <a:r>
              <a:rPr lang="en-US" altLang="zh-TW" dirty="0">
                <a:hlinkClick r:id="rId3" action="ppaction://hlinkfile"/>
              </a:rPr>
              <a:t>108WFA2510199_BASE.PDF</a:t>
            </a:r>
            <a:endParaRPr lang="en-US" altLang="zh-TW" dirty="0"/>
          </a:p>
          <a:p>
            <a:pPr algn="just"/>
            <a:r>
              <a:rPr lang="zh-TW" altLang="en-US" dirty="0"/>
              <a:t>簡報範例</a:t>
            </a:r>
            <a:endParaRPr lang="en-US" altLang="zh-TW" dirty="0"/>
          </a:p>
          <a:p>
            <a:pPr lvl="1" algn="just"/>
            <a:r>
              <a:rPr lang="en-US" altLang="zh-TW" dirty="0">
                <a:hlinkClick r:id="rId4" action="ppaction://hlinkpres?slideindex=1&amp;slidetitle="/>
              </a:rPr>
              <a:t>MEC modelling_20190115.pptx</a:t>
            </a:r>
            <a:endParaRPr lang="en-US" altLang="zh-TW" dirty="0"/>
          </a:p>
          <a:p>
            <a:pPr lvl="1" algn="just"/>
            <a:r>
              <a:rPr lang="en-US" altLang="zh-TW" dirty="0">
                <a:hlinkClick r:id="rId5" action="ppaction://hlinkpres?slideindex=1&amp;slidetitle="/>
              </a:rPr>
              <a:t>P4 modelling_20200825.pptx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11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736601" y="262053"/>
            <a:ext cx="10363200" cy="1143000"/>
          </a:xfrm>
        </p:spPr>
        <p:txBody>
          <a:bodyPr/>
          <a:lstStyle/>
          <a:p>
            <a:r>
              <a:rPr lang="zh-TW" altLang="en-US" dirty="0"/>
              <a:t>研究計畫範例</a:t>
            </a:r>
          </a:p>
        </p:txBody>
      </p:sp>
    </p:spTree>
    <p:extLst>
      <p:ext uri="{BB962C8B-B14F-4D97-AF65-F5344CB8AC3E}">
        <p14:creationId xmlns:p14="http://schemas.microsoft.com/office/powerpoint/2010/main" val="3241425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12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研究的過程：八大步驟</a:t>
            </a:r>
          </a:p>
        </p:txBody>
      </p:sp>
      <p:grpSp>
        <p:nvGrpSpPr>
          <p:cNvPr id="155" name="群組 154"/>
          <p:cNvGrpSpPr/>
          <p:nvPr/>
        </p:nvGrpSpPr>
        <p:grpSpPr>
          <a:xfrm>
            <a:off x="-18274" y="1507780"/>
            <a:ext cx="12210275" cy="4821127"/>
            <a:chOff x="-18274" y="1507780"/>
            <a:chExt cx="12210275" cy="4821127"/>
          </a:xfrm>
        </p:grpSpPr>
        <p:grpSp>
          <p:nvGrpSpPr>
            <p:cNvPr id="62" name="群組 61"/>
            <p:cNvGrpSpPr/>
            <p:nvPr/>
          </p:nvGrpSpPr>
          <p:grpSpPr>
            <a:xfrm>
              <a:off x="0" y="1517511"/>
              <a:ext cx="12192001" cy="4805469"/>
              <a:chOff x="0" y="1517511"/>
              <a:chExt cx="12192001" cy="4805469"/>
            </a:xfrm>
          </p:grpSpPr>
          <p:sp>
            <p:nvSpPr>
              <p:cNvPr id="61" name="矩形 60"/>
              <p:cNvSpPr/>
              <p:nvPr/>
            </p:nvSpPr>
            <p:spPr bwMode="auto">
              <a:xfrm>
                <a:off x="7637363" y="1517511"/>
                <a:ext cx="4554638" cy="4805469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 bwMode="auto">
              <a:xfrm>
                <a:off x="1638362" y="1517511"/>
                <a:ext cx="5999000" cy="48054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 bwMode="auto">
              <a:xfrm>
                <a:off x="0" y="1517511"/>
                <a:ext cx="1638362" cy="480546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向右箭號 11"/>
              <p:cNvSpPr/>
              <p:nvPr/>
            </p:nvSpPr>
            <p:spPr bwMode="auto">
              <a:xfrm>
                <a:off x="194548" y="2227629"/>
                <a:ext cx="1443814" cy="1347281"/>
              </a:xfrm>
              <a:prstGeom prst="right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en-US" sz="1700" b="1" dirty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rPr>
                  <a:t>規劃</a:t>
                </a:r>
                <a:endParaRPr lang="en-US" altLang="zh-TW" sz="1700" b="1" dirty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en-US" sz="1700" b="1" dirty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rPr>
                  <a:t>研究問題</a:t>
                </a:r>
              </a:p>
            </p:txBody>
          </p:sp>
          <p:sp>
            <p:nvSpPr>
              <p:cNvPr id="24" name="向右箭號 23"/>
              <p:cNvSpPr/>
              <p:nvPr/>
            </p:nvSpPr>
            <p:spPr bwMode="auto">
              <a:xfrm>
                <a:off x="4681638" y="2227629"/>
                <a:ext cx="1443814" cy="1347281"/>
              </a:xfrm>
              <a:prstGeom prst="right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en-US" sz="1700" b="1" dirty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rPr>
                  <a:t>選擇</a:t>
                </a:r>
                <a:endParaRPr lang="en-US" altLang="zh-TW" sz="1700" b="1" dirty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en-US" sz="1700" b="1" dirty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rPr>
                  <a:t>研究樣本</a:t>
                </a:r>
              </a:p>
            </p:txBody>
          </p:sp>
          <p:sp>
            <p:nvSpPr>
              <p:cNvPr id="25" name="向右箭號 24"/>
              <p:cNvSpPr/>
              <p:nvPr/>
            </p:nvSpPr>
            <p:spPr bwMode="auto">
              <a:xfrm>
                <a:off x="1687002" y="2227629"/>
                <a:ext cx="1443814" cy="1347281"/>
              </a:xfrm>
              <a:prstGeom prst="right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en-US" sz="1700" b="1" dirty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rPr>
                  <a:t>擬定</a:t>
                </a:r>
                <a:endParaRPr lang="en-US" altLang="zh-TW" sz="1700" b="1" dirty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en-US" sz="1700" b="1" dirty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rPr>
                  <a:t>研究設計</a:t>
                </a:r>
              </a:p>
            </p:txBody>
          </p:sp>
          <p:sp>
            <p:nvSpPr>
              <p:cNvPr id="26" name="向右箭號 25"/>
              <p:cNvSpPr/>
              <p:nvPr/>
            </p:nvSpPr>
            <p:spPr bwMode="auto">
              <a:xfrm>
                <a:off x="3189184" y="2227628"/>
                <a:ext cx="1443814" cy="1347281"/>
              </a:xfrm>
              <a:prstGeom prst="right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en-US" sz="1700" b="1" dirty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rPr>
                  <a:t>建構資料蒐集工具</a:t>
                </a:r>
              </a:p>
            </p:txBody>
          </p:sp>
          <p:sp>
            <p:nvSpPr>
              <p:cNvPr id="27" name="向右箭號 26"/>
              <p:cNvSpPr/>
              <p:nvPr/>
            </p:nvSpPr>
            <p:spPr bwMode="auto">
              <a:xfrm>
                <a:off x="6193548" y="2227629"/>
                <a:ext cx="1443814" cy="1347281"/>
              </a:xfrm>
              <a:prstGeom prst="right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en-US" sz="1700" b="1" dirty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rPr>
                  <a:t>撰寫</a:t>
                </a:r>
                <a:endParaRPr lang="en-US" altLang="zh-TW" sz="1700" b="1" dirty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en-US" sz="1700" b="1" dirty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rPr>
                  <a:t>研究計畫</a:t>
                </a:r>
              </a:p>
            </p:txBody>
          </p:sp>
          <p:sp>
            <p:nvSpPr>
              <p:cNvPr id="28" name="向右箭號 27"/>
              <p:cNvSpPr/>
              <p:nvPr/>
            </p:nvSpPr>
            <p:spPr bwMode="auto">
              <a:xfrm>
                <a:off x="7695730" y="2227629"/>
                <a:ext cx="1443814" cy="1347281"/>
              </a:xfrm>
              <a:prstGeom prst="right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en-US" sz="1700" b="1" dirty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rPr>
                  <a:t>蒐集資料</a:t>
                </a:r>
              </a:p>
            </p:txBody>
          </p:sp>
          <p:sp>
            <p:nvSpPr>
              <p:cNvPr id="29" name="向右箭號 28"/>
              <p:cNvSpPr/>
              <p:nvPr/>
            </p:nvSpPr>
            <p:spPr bwMode="auto">
              <a:xfrm>
                <a:off x="9197912" y="2227629"/>
                <a:ext cx="1443814" cy="1347281"/>
              </a:xfrm>
              <a:prstGeom prst="right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en-US" sz="1700" b="1" dirty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rPr>
                  <a:t>資料</a:t>
                </a:r>
                <a:endParaRPr lang="en-US" altLang="zh-TW" sz="1700" b="1" dirty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en-US" sz="1700" b="1" dirty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rPr>
                  <a:t>處理呈現</a:t>
                </a:r>
              </a:p>
            </p:txBody>
          </p:sp>
          <p:sp>
            <p:nvSpPr>
              <p:cNvPr id="30" name="向右箭號 29"/>
              <p:cNvSpPr/>
              <p:nvPr/>
            </p:nvSpPr>
            <p:spPr bwMode="auto">
              <a:xfrm>
                <a:off x="10700094" y="2227627"/>
                <a:ext cx="1443814" cy="1347281"/>
              </a:xfrm>
              <a:prstGeom prst="right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en-US" sz="1700" b="1" dirty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rPr>
                  <a:t>撰寫研究報告</a:t>
                </a:r>
              </a:p>
            </p:txBody>
          </p:sp>
          <p:sp>
            <p:nvSpPr>
              <p:cNvPr id="31" name="矩形 30"/>
              <p:cNvSpPr/>
              <p:nvPr/>
            </p:nvSpPr>
            <p:spPr bwMode="auto">
              <a:xfrm>
                <a:off x="194549" y="3774331"/>
                <a:ext cx="1332694" cy="933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en-US" sz="1700" b="1" dirty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rPr>
                  <a:t>規劃研究問題的步驟及注意事項</a:t>
                </a:r>
              </a:p>
            </p:txBody>
          </p:sp>
          <p:sp>
            <p:nvSpPr>
              <p:cNvPr id="33" name="矩形 32"/>
              <p:cNvSpPr/>
              <p:nvPr/>
            </p:nvSpPr>
            <p:spPr bwMode="auto">
              <a:xfrm>
                <a:off x="194549" y="4883284"/>
                <a:ext cx="1332694" cy="933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en-US" sz="1700" b="1" dirty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rPr>
                  <a:t>變項及假設：定義與類型</a:t>
                </a:r>
              </a:p>
            </p:txBody>
          </p:sp>
          <p:sp>
            <p:nvSpPr>
              <p:cNvPr id="41" name="向下箭號 40"/>
              <p:cNvSpPr/>
              <p:nvPr/>
            </p:nvSpPr>
            <p:spPr bwMode="auto">
              <a:xfrm>
                <a:off x="783073" y="3574907"/>
                <a:ext cx="160505" cy="199423"/>
              </a:xfrm>
              <a:prstGeom prst="down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 bwMode="auto">
              <a:xfrm>
                <a:off x="1687002" y="3774330"/>
                <a:ext cx="1332694" cy="933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en-US" sz="1700" b="1" dirty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rPr>
                  <a:t>研究設計：功能</a:t>
                </a:r>
              </a:p>
            </p:txBody>
          </p:sp>
          <p:sp>
            <p:nvSpPr>
              <p:cNvPr id="43" name="向下箭號 42"/>
              <p:cNvSpPr/>
              <p:nvPr/>
            </p:nvSpPr>
            <p:spPr bwMode="auto">
              <a:xfrm>
                <a:off x="2275526" y="3574906"/>
                <a:ext cx="160505" cy="199423"/>
              </a:xfrm>
              <a:prstGeom prst="down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 bwMode="auto">
              <a:xfrm>
                <a:off x="3189184" y="3774334"/>
                <a:ext cx="1332694" cy="933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en-US" sz="1700" b="1" dirty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rPr>
                  <a:t>資料蒐集的方法與工具</a:t>
                </a:r>
              </a:p>
            </p:txBody>
          </p:sp>
          <p:sp>
            <p:nvSpPr>
              <p:cNvPr id="45" name="向下箭號 44"/>
              <p:cNvSpPr/>
              <p:nvPr/>
            </p:nvSpPr>
            <p:spPr bwMode="auto">
              <a:xfrm>
                <a:off x="3777708" y="3574910"/>
                <a:ext cx="160505" cy="199423"/>
              </a:xfrm>
              <a:prstGeom prst="down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 bwMode="auto">
              <a:xfrm>
                <a:off x="4681638" y="3774334"/>
                <a:ext cx="1332694" cy="933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en-US" sz="1700" b="1" dirty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rPr>
                  <a:t>抽樣理論與設計</a:t>
                </a:r>
              </a:p>
            </p:txBody>
          </p:sp>
          <p:sp>
            <p:nvSpPr>
              <p:cNvPr id="47" name="向下箭號 46"/>
              <p:cNvSpPr/>
              <p:nvPr/>
            </p:nvSpPr>
            <p:spPr bwMode="auto">
              <a:xfrm>
                <a:off x="5270162" y="3574910"/>
                <a:ext cx="160505" cy="199423"/>
              </a:xfrm>
              <a:prstGeom prst="down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 bwMode="auto">
              <a:xfrm>
                <a:off x="6193548" y="3774329"/>
                <a:ext cx="1332694" cy="933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en-US" sz="1700" b="1" dirty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rPr>
                  <a:t>研究計畫的內容</a:t>
                </a:r>
              </a:p>
            </p:txBody>
          </p:sp>
          <p:sp>
            <p:nvSpPr>
              <p:cNvPr id="49" name="向下箭號 48"/>
              <p:cNvSpPr/>
              <p:nvPr/>
            </p:nvSpPr>
            <p:spPr bwMode="auto">
              <a:xfrm>
                <a:off x="6782072" y="3574905"/>
                <a:ext cx="160505" cy="199423"/>
              </a:xfrm>
              <a:prstGeom prst="down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 bwMode="auto">
              <a:xfrm>
                <a:off x="9197912" y="3774327"/>
                <a:ext cx="1332694" cy="933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en-US" sz="1700" b="1" dirty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rPr>
                  <a:t>資料處理的方法</a:t>
                </a:r>
                <a:r>
                  <a:rPr lang="en-US" altLang="zh-TW" sz="1700" b="1" dirty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rPr>
                  <a:t>(</a:t>
                </a:r>
                <a:r>
                  <a:rPr lang="zh-TW" altLang="en-US" sz="1700" b="1" dirty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rPr>
                  <a:t>電腦與統計學</a:t>
                </a:r>
                <a:r>
                  <a:rPr lang="en-US" altLang="zh-TW" sz="1700" b="1" dirty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rPr>
                  <a:t>)</a:t>
                </a:r>
                <a:endParaRPr lang="zh-TW" altLang="en-US" sz="1700" b="1" dirty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53" name="向下箭號 52"/>
              <p:cNvSpPr/>
              <p:nvPr/>
            </p:nvSpPr>
            <p:spPr bwMode="auto">
              <a:xfrm>
                <a:off x="9786436" y="3574903"/>
                <a:ext cx="160505" cy="199423"/>
              </a:xfrm>
              <a:prstGeom prst="down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 bwMode="auto">
              <a:xfrm>
                <a:off x="10700094" y="3774327"/>
                <a:ext cx="1332694" cy="933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en-US" sz="1700" b="1" dirty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rPr>
                  <a:t>科學報告</a:t>
                </a:r>
                <a:endParaRPr lang="en-US" altLang="zh-TW" sz="1700" b="1" dirty="0">
                  <a:solidFill>
                    <a:schemeClr val="tx1"/>
                  </a:solidFill>
                  <a:latin typeface="標楷體" pitchFamily="65" charset="-120"/>
                  <a:ea typeface="標楷體" pitchFamily="65" charset="-12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en-US" sz="1700" b="1" dirty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rPr>
                  <a:t>撰寫的原則</a:t>
                </a:r>
              </a:p>
            </p:txBody>
          </p:sp>
          <p:sp>
            <p:nvSpPr>
              <p:cNvPr id="55" name="向下箭號 54"/>
              <p:cNvSpPr/>
              <p:nvPr/>
            </p:nvSpPr>
            <p:spPr bwMode="auto">
              <a:xfrm>
                <a:off x="11288618" y="3574903"/>
                <a:ext cx="160505" cy="199423"/>
              </a:xfrm>
              <a:prstGeom prst="down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 bwMode="auto">
              <a:xfrm>
                <a:off x="3189184" y="4883284"/>
                <a:ext cx="1332694" cy="933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en-US" sz="1700" b="1" dirty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rPr>
                  <a:t>研究工具的信度與效度</a:t>
                </a:r>
              </a:p>
            </p:txBody>
          </p:sp>
          <p:sp>
            <p:nvSpPr>
              <p:cNvPr id="162" name="矩形 161"/>
              <p:cNvSpPr/>
              <p:nvPr/>
            </p:nvSpPr>
            <p:spPr bwMode="auto">
              <a:xfrm>
                <a:off x="9197912" y="4883284"/>
                <a:ext cx="1332694" cy="933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TW" altLang="en-US" sz="1700" b="1" dirty="0">
                    <a:solidFill>
                      <a:schemeClr val="tx1"/>
                    </a:solidFill>
                    <a:latin typeface="標楷體" pitchFamily="65" charset="-120"/>
                    <a:ea typeface="標楷體" pitchFamily="65" charset="-120"/>
                  </a:rPr>
                  <a:t>資料呈現</a:t>
                </a:r>
              </a:p>
            </p:txBody>
          </p:sp>
        </p:grpSp>
        <p:sp>
          <p:nvSpPr>
            <p:cNvPr id="63" name="文字方塊 62"/>
            <p:cNvSpPr txBox="1"/>
            <p:nvPr/>
          </p:nvSpPr>
          <p:spPr>
            <a:xfrm>
              <a:off x="-18274" y="5922870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>
                  <a:solidFill>
                    <a:schemeClr val="accent6">
                      <a:lumMod val="50000"/>
                    </a:schemeClr>
                  </a:solidFill>
                  <a:latin typeface="標楷體" pitchFamily="65" charset="-120"/>
                  <a:ea typeface="標楷體" pitchFamily="65" charset="-120"/>
                </a:rPr>
                <a:t>是什麼研究？</a:t>
              </a: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3647847" y="5928797"/>
              <a:ext cx="19800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>
                  <a:solidFill>
                    <a:schemeClr val="accent6">
                      <a:lumMod val="50000"/>
                    </a:schemeClr>
                  </a:solidFill>
                  <a:latin typeface="標楷體" pitchFamily="65" charset="-120"/>
                  <a:ea typeface="標楷體" pitchFamily="65" charset="-120"/>
                </a:rPr>
                <a:t>如何進行研究？</a:t>
              </a: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9186285" y="5919047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>
                  <a:solidFill>
                    <a:schemeClr val="accent6">
                      <a:lumMod val="50000"/>
                    </a:schemeClr>
                  </a:solidFill>
                  <a:latin typeface="標楷體" pitchFamily="65" charset="-120"/>
                  <a:ea typeface="標楷體" pitchFamily="65" charset="-120"/>
                </a:rPr>
                <a:t>研究的執行</a:t>
              </a:r>
            </a:p>
          </p:txBody>
        </p:sp>
        <p:sp>
          <p:nvSpPr>
            <p:cNvPr id="70" name="圓角矩形 69"/>
            <p:cNvSpPr/>
            <p:nvPr/>
          </p:nvSpPr>
          <p:spPr bwMode="auto">
            <a:xfrm>
              <a:off x="860896" y="1517511"/>
              <a:ext cx="1281998" cy="583660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標楷體" pitchFamily="65" charset="-120"/>
                  <a:ea typeface="標楷體" pitchFamily="65" charset="-120"/>
                </a:rPr>
                <a:t>文獻</a:t>
              </a:r>
              <a:endParaRPr kumimoji="0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標楷體" pitchFamily="65" charset="-120"/>
                  <a:ea typeface="標楷體" pitchFamily="65" charset="-120"/>
                </a:rPr>
                <a:t>搜尋與探討</a:t>
              </a:r>
            </a:p>
          </p:txBody>
        </p:sp>
        <p:cxnSp>
          <p:nvCxnSpPr>
            <p:cNvPr id="73" name="肘形接點 72"/>
            <p:cNvCxnSpPr/>
            <p:nvPr/>
          </p:nvCxnSpPr>
          <p:spPr bwMode="auto">
            <a:xfrm rot="16200000" flipH="1">
              <a:off x="1838154" y="2164773"/>
              <a:ext cx="749034" cy="125710"/>
            </a:xfrm>
            <a:prstGeom prst="bentConnector3">
              <a:avLst>
                <a:gd name="adj1" fmla="val -649"/>
              </a:avLst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肘形接點 76"/>
            <p:cNvCxnSpPr>
              <a:stCxn id="70" idx="1"/>
            </p:cNvCxnSpPr>
            <p:nvPr/>
          </p:nvCxnSpPr>
          <p:spPr bwMode="auto">
            <a:xfrm rot="10800000" flipV="1">
              <a:off x="690664" y="1809341"/>
              <a:ext cx="170232" cy="792804"/>
            </a:xfrm>
            <a:prstGeom prst="bentConnector2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圓角矩形 80"/>
            <p:cNvSpPr/>
            <p:nvPr/>
          </p:nvSpPr>
          <p:spPr bwMode="auto">
            <a:xfrm>
              <a:off x="5133977" y="1507780"/>
              <a:ext cx="1281998" cy="583660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600" b="1" dirty="0">
                  <a:latin typeface="標楷體" pitchFamily="65" charset="-120"/>
                  <a:ea typeface="標楷體" pitchFamily="65" charset="-120"/>
                </a:rPr>
                <a:t>研究工具</a:t>
              </a:r>
              <a:endParaRPr lang="en-US" altLang="zh-TW" sz="1600" b="1" dirty="0">
                <a:latin typeface="標楷體" pitchFamily="65" charset="-120"/>
                <a:ea typeface="標楷體" pitchFamily="65" charset="-12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600" b="1" dirty="0">
                  <a:latin typeface="標楷體" pitchFamily="65" charset="-120"/>
                  <a:ea typeface="標楷體" pitchFamily="65" charset="-120"/>
                </a:rPr>
                <a:t>測試</a:t>
              </a:r>
            </a:p>
          </p:txBody>
        </p:sp>
        <p:cxnSp>
          <p:nvCxnSpPr>
            <p:cNvPr id="83" name="肘形接點 82"/>
            <p:cNvCxnSpPr>
              <a:stCxn id="81" idx="1"/>
            </p:cNvCxnSpPr>
            <p:nvPr/>
          </p:nvCxnSpPr>
          <p:spPr bwMode="auto">
            <a:xfrm rot="10800000" flipV="1">
              <a:off x="3777709" y="1799609"/>
              <a:ext cx="1356269" cy="783073"/>
            </a:xfrm>
            <a:prstGeom prst="bentConnector3">
              <a:avLst>
                <a:gd name="adj1" fmla="val 100207"/>
              </a:avLst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肘形接點 87"/>
            <p:cNvCxnSpPr>
              <a:stCxn id="81" idx="3"/>
            </p:cNvCxnSpPr>
            <p:nvPr/>
          </p:nvCxnSpPr>
          <p:spPr bwMode="auto">
            <a:xfrm>
              <a:off x="6415975" y="1799610"/>
              <a:ext cx="1520369" cy="783073"/>
            </a:xfrm>
            <a:prstGeom prst="bentConnector3">
              <a:avLst>
                <a:gd name="adj1" fmla="val 100120"/>
              </a:avLst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圓角矩形 103"/>
            <p:cNvSpPr/>
            <p:nvPr/>
          </p:nvSpPr>
          <p:spPr bwMode="auto">
            <a:xfrm>
              <a:off x="7656941" y="3920242"/>
              <a:ext cx="660332" cy="505827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600" b="1" dirty="0">
                  <a:latin typeface="標楷體" pitchFamily="65" charset="-120"/>
                  <a:ea typeface="標楷體" pitchFamily="65" charset="-120"/>
                </a:rPr>
                <a:t>編輯資料</a:t>
              </a:r>
            </a:p>
          </p:txBody>
        </p:sp>
        <p:sp>
          <p:nvSpPr>
            <p:cNvPr id="105" name="圓角矩形 104"/>
            <p:cNvSpPr/>
            <p:nvPr/>
          </p:nvSpPr>
          <p:spPr bwMode="auto">
            <a:xfrm>
              <a:off x="8417637" y="3920243"/>
              <a:ext cx="660332" cy="505827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600" b="1" dirty="0">
                  <a:latin typeface="標楷體" pitchFamily="65" charset="-120"/>
                  <a:ea typeface="標楷體" pitchFamily="65" charset="-120"/>
                </a:rPr>
                <a:t>編碼</a:t>
              </a:r>
            </a:p>
          </p:txBody>
        </p:sp>
        <p:sp>
          <p:nvSpPr>
            <p:cNvPr id="106" name="圓角矩形 105"/>
            <p:cNvSpPr/>
            <p:nvPr/>
          </p:nvSpPr>
          <p:spPr bwMode="auto">
            <a:xfrm>
              <a:off x="7695730" y="4815190"/>
              <a:ext cx="1281998" cy="583660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600" b="1" dirty="0">
                  <a:latin typeface="標楷體" pitchFamily="65" charset="-120"/>
                  <a:ea typeface="標楷體" pitchFamily="65" charset="-120"/>
                </a:rPr>
                <a:t>發展</a:t>
              </a:r>
              <a:endParaRPr lang="en-US" altLang="zh-TW" sz="1600" b="1" dirty="0">
                <a:latin typeface="標楷體" pitchFamily="65" charset="-120"/>
                <a:ea typeface="標楷體" pitchFamily="65" charset="-12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600" b="1" dirty="0">
                  <a:latin typeface="標楷體" pitchFamily="65" charset="-120"/>
                  <a:ea typeface="標楷體" pitchFamily="65" charset="-120"/>
                </a:rPr>
                <a:t>一份編碼簿</a:t>
              </a:r>
            </a:p>
          </p:txBody>
        </p:sp>
        <p:cxnSp>
          <p:nvCxnSpPr>
            <p:cNvPr id="118" name="直線單箭頭接點 117"/>
            <p:cNvCxnSpPr/>
            <p:nvPr/>
          </p:nvCxnSpPr>
          <p:spPr bwMode="auto">
            <a:xfrm>
              <a:off x="7987107" y="3268494"/>
              <a:ext cx="0" cy="65174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線單箭頭接點 122"/>
            <p:cNvCxnSpPr>
              <a:stCxn id="104" idx="2"/>
            </p:cNvCxnSpPr>
            <p:nvPr/>
          </p:nvCxnSpPr>
          <p:spPr bwMode="auto">
            <a:xfrm>
              <a:off x="7987107" y="4426069"/>
              <a:ext cx="0" cy="38912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單箭頭接點 125"/>
            <p:cNvCxnSpPr/>
            <p:nvPr/>
          </p:nvCxnSpPr>
          <p:spPr bwMode="auto">
            <a:xfrm flipV="1">
              <a:off x="8747803" y="4426070"/>
              <a:ext cx="0" cy="3891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肘形接點 128"/>
            <p:cNvCxnSpPr/>
            <p:nvPr/>
          </p:nvCxnSpPr>
          <p:spPr bwMode="auto">
            <a:xfrm rot="5400000" flipH="1" flipV="1">
              <a:off x="8891087" y="3258766"/>
              <a:ext cx="671204" cy="651754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566" y="254714"/>
            <a:ext cx="2452585" cy="1053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7" name="表格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12836"/>
              </p:ext>
            </p:extLst>
          </p:nvPr>
        </p:nvGraphicFramePr>
        <p:xfrm>
          <a:off x="52509" y="-1500654"/>
          <a:ext cx="2879387" cy="1227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156">
                <a:tc>
                  <a:txBody>
                    <a:bodyPr/>
                    <a:lstStyle/>
                    <a:p>
                      <a:endParaRPr lang="zh-TW" altLang="en-US" sz="1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latin typeface="標楷體" pitchFamily="65" charset="-120"/>
                          <a:ea typeface="標楷體" pitchFamily="65" charset="-120"/>
                        </a:rPr>
                        <a:t>操作化的步驟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56">
                <a:tc>
                  <a:txBody>
                    <a:bodyPr/>
                    <a:lstStyle/>
                    <a:p>
                      <a:endParaRPr lang="zh-TW" altLang="en-US" sz="1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latin typeface="標楷體" pitchFamily="65" charset="-120"/>
                          <a:ea typeface="標楷體" pitchFamily="65" charset="-120"/>
                        </a:rPr>
                        <a:t>所需要具備的理論性知識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56">
                <a:tc>
                  <a:txBody>
                    <a:bodyPr/>
                    <a:lstStyle/>
                    <a:p>
                      <a:endParaRPr lang="zh-TW" altLang="en-US" sz="1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dirty="0">
                          <a:latin typeface="標楷體" pitchFamily="65" charset="-120"/>
                          <a:ea typeface="標楷體" pitchFamily="65" charset="-120"/>
                        </a:rPr>
                        <a:t>所需要具備的中介知識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8" name="向右箭號 157"/>
          <p:cNvSpPr/>
          <p:nvPr/>
        </p:nvSpPr>
        <p:spPr bwMode="auto">
          <a:xfrm>
            <a:off x="191789" y="-1470801"/>
            <a:ext cx="367584" cy="343263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1700" b="1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117098" y="-1033727"/>
            <a:ext cx="516965" cy="305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1700" b="1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60" name="圓角矩形 159"/>
          <p:cNvSpPr/>
          <p:nvPr/>
        </p:nvSpPr>
        <p:spPr bwMode="auto">
          <a:xfrm>
            <a:off x="117098" y="-641155"/>
            <a:ext cx="513958" cy="340441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1600" b="1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4614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6576" y="1621361"/>
            <a:ext cx="12051591" cy="4648200"/>
          </a:xfrm>
        </p:spPr>
        <p:txBody>
          <a:bodyPr numCol="2" spcCol="360000"/>
          <a:lstStyle/>
          <a:p>
            <a:pPr algn="just"/>
            <a:r>
              <a:rPr lang="zh-TW" altLang="en-US" dirty="0"/>
              <a:t>文獻搜尋</a:t>
            </a:r>
            <a:endParaRPr lang="en-US" altLang="zh-TW" dirty="0"/>
          </a:p>
          <a:p>
            <a:pPr lvl="1" algn="just"/>
            <a:r>
              <a:rPr lang="zh-TW" altLang="en-US" dirty="0"/>
              <a:t>尋找研究主題</a:t>
            </a:r>
            <a:endParaRPr lang="en-US" altLang="zh-TW" dirty="0"/>
          </a:p>
          <a:p>
            <a:pPr lvl="1" algn="just"/>
            <a:r>
              <a:rPr lang="zh-TW" altLang="en-US" dirty="0"/>
              <a:t>電子資料庫</a:t>
            </a:r>
            <a:endParaRPr lang="en-US" altLang="zh-TW" dirty="0"/>
          </a:p>
          <a:p>
            <a:pPr lvl="1" algn="just"/>
            <a:r>
              <a:rPr lang="zh-TW" altLang="en-US" dirty="0"/>
              <a:t>文獻搜尋策略與方法</a:t>
            </a:r>
            <a:endParaRPr lang="en-US" altLang="zh-TW" dirty="0"/>
          </a:p>
          <a:p>
            <a:pPr algn="just"/>
            <a:r>
              <a:rPr lang="zh-TW" altLang="en-US" dirty="0"/>
              <a:t>文獻探討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研讀現有文獻</a:t>
            </a:r>
            <a:r>
              <a:rPr lang="zh-TW" altLang="en-US" dirty="0"/>
              <a:t>，瞭解相關領域知識</a:t>
            </a:r>
            <a:endParaRPr lang="en-US" altLang="zh-TW" dirty="0"/>
          </a:p>
          <a:p>
            <a:pPr lvl="2" algn="just"/>
            <a:r>
              <a:rPr lang="zh-TW" altLang="en-US" b="0" dirty="0"/>
              <a:t>澄清並確定研究問題的範圍</a:t>
            </a:r>
          </a:p>
          <a:p>
            <a:pPr lvl="2" algn="just"/>
            <a:r>
              <a:rPr lang="zh-TW" altLang="en-US" b="0" dirty="0"/>
              <a:t>改進所欲進行研究的方法</a:t>
            </a:r>
          </a:p>
          <a:p>
            <a:pPr lvl="2" algn="just"/>
            <a:r>
              <a:rPr lang="zh-TW" altLang="en-US" b="0" dirty="0"/>
              <a:t>擴展對所欲研究領域的知識</a:t>
            </a:r>
            <a:endParaRPr lang="en-US" altLang="zh-TW" dirty="0"/>
          </a:p>
          <a:p>
            <a:pPr algn="just"/>
            <a:r>
              <a:rPr lang="zh-TW" altLang="en-US" dirty="0"/>
              <a:t>規劃研究問題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規劃研究問題的重要性</a:t>
            </a:r>
            <a:r>
              <a:rPr lang="zh-TW" altLang="en-US" dirty="0"/>
              <a:t>，包括：</a:t>
            </a:r>
            <a:endParaRPr lang="en-US" altLang="zh-TW" dirty="0"/>
          </a:p>
          <a:p>
            <a:pPr lvl="2" algn="just"/>
            <a:r>
              <a:rPr lang="zh-TW" altLang="en-US" b="0" dirty="0"/>
              <a:t>研究問題的來源</a:t>
            </a:r>
            <a:endParaRPr lang="en-US" altLang="zh-TW" b="0" dirty="0"/>
          </a:p>
          <a:p>
            <a:pPr lvl="2" algn="just"/>
            <a:endParaRPr lang="en-US" altLang="zh-TW" b="0" dirty="0"/>
          </a:p>
          <a:p>
            <a:pPr lvl="2" algn="just"/>
            <a:endParaRPr lang="en-US" altLang="zh-TW" b="0" dirty="0"/>
          </a:p>
          <a:p>
            <a:pPr lvl="2" algn="just"/>
            <a:r>
              <a:rPr lang="zh-TW" altLang="en-US" b="0" dirty="0"/>
              <a:t>此研究問題須考量要素</a:t>
            </a:r>
            <a:endParaRPr lang="en-US" altLang="zh-TW" b="0" dirty="0"/>
          </a:p>
          <a:p>
            <a:pPr lvl="2" algn="just"/>
            <a:r>
              <a:rPr lang="zh-TW" altLang="en-US" b="0" dirty="0"/>
              <a:t>規劃研究問題的步驟與目標</a:t>
            </a:r>
            <a:endParaRPr lang="en-US" altLang="zh-TW" b="0" dirty="0"/>
          </a:p>
          <a:p>
            <a:pPr algn="just"/>
            <a:r>
              <a:rPr lang="zh-TW" altLang="en-US" dirty="0"/>
              <a:t>確認研究變項</a:t>
            </a:r>
            <a:endParaRPr lang="en-US" altLang="zh-TW" dirty="0"/>
          </a:p>
          <a:p>
            <a:pPr lvl="1" algn="just"/>
            <a:r>
              <a:rPr lang="zh-TW" altLang="en-US" dirty="0"/>
              <a:t>定義變項和概念的意義與差別</a:t>
            </a:r>
            <a:endParaRPr lang="en-US" altLang="zh-TW" dirty="0"/>
          </a:p>
          <a:p>
            <a:pPr lvl="1" algn="just"/>
            <a:r>
              <a:rPr lang="zh-TW" altLang="en-US" dirty="0"/>
              <a:t>將概念的意義轉成</a:t>
            </a:r>
            <a:r>
              <a:rPr lang="zh-TW" altLang="en-US" dirty="0">
                <a:solidFill>
                  <a:srgbClr val="FF0000"/>
                </a:solidFill>
              </a:rPr>
              <a:t>操作變項</a:t>
            </a:r>
            <a:endParaRPr lang="en-US" altLang="zh-TW" dirty="0">
              <a:solidFill>
                <a:srgbClr val="FF0000"/>
              </a:solidFill>
            </a:endParaRPr>
          </a:p>
          <a:p>
            <a:pPr algn="just"/>
            <a:r>
              <a:rPr lang="zh-TW" altLang="en-US" dirty="0"/>
              <a:t>建立研究假設</a:t>
            </a:r>
            <a:endParaRPr lang="en-US" altLang="zh-TW" dirty="0"/>
          </a:p>
          <a:p>
            <a:pPr lvl="1" algn="just"/>
            <a:r>
              <a:rPr lang="zh-TW" altLang="en-US" dirty="0">
                <a:latin typeface="標楷體" panose="03000509000000000000" pitchFamily="65" charset="-120"/>
              </a:rPr>
              <a:t>提出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</a:rPr>
              <a:t>有待驗證的命題或條件</a:t>
            </a:r>
            <a:r>
              <a:rPr lang="zh-TW" altLang="en-US" dirty="0">
                <a:latin typeface="標楷體" panose="03000509000000000000" pitchFamily="65" charset="-120"/>
              </a:rPr>
              <a:t>，其可藉由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</a:rPr>
              <a:t>事實資料的蒐集</a:t>
            </a:r>
            <a:r>
              <a:rPr lang="zh-TW" altLang="en-US" dirty="0">
                <a:latin typeface="標楷體" panose="03000509000000000000" pitchFamily="65" charset="-120"/>
              </a:rPr>
              <a:t>來證明或否決</a:t>
            </a:r>
            <a:endParaRPr lang="en-US" altLang="zh-TW" dirty="0">
              <a:latin typeface="標楷體" panose="03000509000000000000" pitchFamily="65" charset="-120"/>
            </a:endParaRPr>
          </a:p>
          <a:p>
            <a:pPr algn="just"/>
            <a:r>
              <a:rPr lang="zh-TW" altLang="en-US" dirty="0"/>
              <a:t>研究問題陳述</a:t>
            </a:r>
            <a:endParaRPr lang="en-US" altLang="zh-TW" dirty="0"/>
          </a:p>
          <a:p>
            <a:pPr lvl="1" algn="just"/>
            <a:r>
              <a:rPr lang="zh-TW" altLang="en-US" dirty="0"/>
              <a:t>精確的問題陳述</a:t>
            </a:r>
            <a:endParaRPr lang="en-US" altLang="zh-TW" dirty="0"/>
          </a:p>
          <a:p>
            <a:pPr marL="457200" lvl="1" indent="0" algn="just">
              <a:buNone/>
            </a:pPr>
            <a:endParaRPr lang="en-US" altLang="zh-TW" dirty="0"/>
          </a:p>
          <a:p>
            <a:pPr lvl="1" algn="just"/>
            <a:endParaRPr lang="en-US" altLang="zh-TW" dirty="0">
              <a:latin typeface="標楷體" panose="03000509000000000000" pitchFamily="65" charset="-120"/>
            </a:endParaRPr>
          </a:p>
          <a:p>
            <a:pPr lvl="1" algn="just"/>
            <a:endParaRPr lang="en-US" altLang="zh-TW" dirty="0">
              <a:latin typeface="標楷體" panose="03000509000000000000" pitchFamily="65" charset="-120"/>
            </a:endParaRPr>
          </a:p>
          <a:p>
            <a:pPr algn="just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13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規劃研究問題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6576" y="48768"/>
            <a:ext cx="1207007" cy="461665"/>
          </a:xfrm>
          <a:prstGeom prst="rect">
            <a:avLst/>
          </a:prstGeom>
          <a:noFill/>
          <a:ln w="57150" cmpd="thickThin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400" b="1" dirty="0">
                <a:solidFill>
                  <a:srgbClr val="CC3300"/>
                </a:solidFill>
                <a:ea typeface="標楷體" panose="03000509000000000000" pitchFamily="65" charset="-120"/>
              </a:rPr>
              <a:t>步驟一</a:t>
            </a:r>
            <a:endParaRPr lang="zh-TW" altLang="en-US" sz="2400" b="1" dirty="0">
              <a:solidFill>
                <a:srgbClr val="FF9933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7519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18499" y="1611313"/>
            <a:ext cx="10755901" cy="4648200"/>
          </a:xfrm>
        </p:spPr>
        <p:txBody>
          <a:bodyPr numCol="2" spcCol="360000"/>
          <a:lstStyle/>
          <a:p>
            <a:pPr algn="just"/>
            <a:r>
              <a:rPr lang="zh-TW" altLang="en-US" dirty="0"/>
              <a:t>搜尋現有文獻</a:t>
            </a:r>
            <a:endParaRPr lang="en-US" altLang="zh-TW" dirty="0"/>
          </a:p>
          <a:p>
            <a:pPr lvl="1" algn="just"/>
            <a:r>
              <a:rPr lang="zh-TW" altLang="en-US" dirty="0"/>
              <a:t>可透過</a:t>
            </a:r>
            <a:r>
              <a:rPr lang="zh-TW" altLang="en-US" dirty="0">
                <a:solidFill>
                  <a:srgbClr val="FF0000"/>
                </a:solidFill>
              </a:rPr>
              <a:t>書籍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期刊</a:t>
            </a:r>
            <a:r>
              <a:rPr lang="en-US" altLang="zh-TW" dirty="0">
                <a:solidFill>
                  <a:srgbClr val="FF0000"/>
                </a:solidFill>
              </a:rPr>
              <a:t>/</a:t>
            </a:r>
            <a:r>
              <a:rPr lang="zh-TW" altLang="en-US" dirty="0">
                <a:solidFill>
                  <a:srgbClr val="FF0000"/>
                </a:solidFill>
              </a:rPr>
              <a:t>會議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網路</a:t>
            </a:r>
            <a:r>
              <a:rPr lang="zh-TW" altLang="en-US" dirty="0"/>
              <a:t>搜尋文獻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期刊</a:t>
            </a:r>
            <a:r>
              <a:rPr lang="en-US" altLang="zh-TW" dirty="0">
                <a:solidFill>
                  <a:srgbClr val="FF0000"/>
                </a:solidFill>
              </a:rPr>
              <a:t>/</a:t>
            </a:r>
            <a:r>
              <a:rPr lang="zh-TW" altLang="en-US" dirty="0">
                <a:solidFill>
                  <a:srgbClr val="FF0000"/>
                </a:solidFill>
              </a:rPr>
              <a:t>會議</a:t>
            </a:r>
            <a:r>
              <a:rPr lang="zh-TW" altLang="en-US" dirty="0"/>
              <a:t>最能提供相關領域</a:t>
            </a:r>
            <a:r>
              <a:rPr lang="zh-TW" altLang="en-US" dirty="0">
                <a:solidFill>
                  <a:srgbClr val="FF0000"/>
                </a:solidFill>
              </a:rPr>
              <a:t>最新的</a:t>
            </a:r>
            <a:r>
              <a:rPr lang="zh-TW" altLang="en-US" dirty="0"/>
              <a:t>資訊，方法為：</a:t>
            </a:r>
            <a:endParaRPr lang="en-US" altLang="zh-TW" dirty="0"/>
          </a:p>
          <a:p>
            <a:pPr lvl="2" algn="just"/>
            <a:r>
              <a:rPr lang="zh-TW" altLang="en-US" b="0" dirty="0"/>
              <a:t>找出適合自己研究的期刊</a:t>
            </a:r>
            <a:endParaRPr lang="en-US" altLang="zh-TW" b="0" dirty="0"/>
          </a:p>
          <a:p>
            <a:pPr lvl="2" algn="just"/>
            <a:r>
              <a:rPr lang="zh-TW" altLang="en-US" b="0" dirty="0"/>
              <a:t>查閱引用或摘要索引並先行閱讀</a:t>
            </a:r>
            <a:r>
              <a:rPr lang="zh-TW" altLang="en-US" b="0" dirty="0">
                <a:solidFill>
                  <a:srgbClr val="FF0000"/>
                </a:solidFill>
              </a:rPr>
              <a:t>文章的摘要</a:t>
            </a:r>
            <a:endParaRPr lang="en-US" altLang="zh-TW" b="0" dirty="0">
              <a:solidFill>
                <a:srgbClr val="FF0000"/>
              </a:solidFill>
            </a:endParaRPr>
          </a:p>
          <a:p>
            <a:pPr lvl="2" algn="just"/>
            <a:r>
              <a:rPr lang="zh-TW" altLang="en-US" b="0" dirty="0"/>
              <a:t>搜尋電子資料庫</a:t>
            </a:r>
            <a:endParaRPr lang="en-US" altLang="zh-TW" b="0" dirty="0"/>
          </a:p>
          <a:p>
            <a:pPr lvl="1" algn="just"/>
            <a:r>
              <a:rPr lang="zh-TW" altLang="en-US" dirty="0"/>
              <a:t>搭配運用</a:t>
            </a:r>
            <a:r>
              <a:rPr lang="zh-TW" altLang="en-US" dirty="0">
                <a:solidFill>
                  <a:srgbClr val="FF0000"/>
                </a:solidFill>
              </a:rPr>
              <a:t>期刊索引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文章摘要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引用索引</a:t>
            </a:r>
            <a:r>
              <a:rPr lang="zh-TW" altLang="en-US" dirty="0"/>
              <a:t>可在搜尋期刊上節省許多時間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14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文獻搜尋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5627915" y="1667940"/>
            <a:ext cx="2497137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b="1" kern="0" noProof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尋找</a:t>
            </a:r>
            <a:r>
              <a:rPr kumimoji="1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研究主題</a:t>
            </a:r>
            <a:br>
              <a:rPr kumimoji="1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kumimoji="1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1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尋找靈感</a:t>
            </a:r>
            <a:r>
              <a:rPr kumimoji="1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6898908" y="2388543"/>
            <a:ext cx="6488" cy="81517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5629502" y="3203721"/>
            <a:ext cx="2495550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文獻搜尋</a:t>
            </a:r>
            <a:br>
              <a:rPr kumimoji="1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kumimoji="1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1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蒐集資料</a:t>
            </a:r>
            <a:r>
              <a:rPr kumimoji="1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6905396" y="3911607"/>
            <a:ext cx="0" cy="52233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8123466" y="2010450"/>
            <a:ext cx="393829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8517295" y="1539927"/>
            <a:ext cx="392116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342900" indent="-342900"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新聞、報導性雜誌 </a:t>
            </a: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新概念</a:t>
            </a: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342900" indent="-342900"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教科書、專書 </a:t>
            </a: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基本概念</a:t>
            </a: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342900" indent="-342900"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百科全書等參考工具書</a:t>
            </a: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背景知識</a:t>
            </a: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657621" y="4433941"/>
            <a:ext cx="2495550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 b="1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文獻探討</a:t>
            </a:r>
            <a:br>
              <a:rPr kumimoji="1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kumimoji="1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1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詳讀資料</a:t>
            </a:r>
            <a:r>
              <a:rPr kumimoji="1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8125052" y="3453872"/>
            <a:ext cx="566903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8691955" y="3310556"/>
            <a:ext cx="37465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342900" indent="-342900"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圖書 </a:t>
            </a: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館藏目錄、電子書</a:t>
            </a: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342900" indent="-342900"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期刊文章</a:t>
            </a:r>
          </a:p>
          <a:p>
            <a:pPr marL="342900" indent="-342900"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學位論文</a:t>
            </a:r>
          </a:p>
          <a:p>
            <a:pPr marL="342900" indent="-342900"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會議論文、研究報告</a:t>
            </a:r>
          </a:p>
          <a:p>
            <a:pPr marL="342900" indent="-342900" eaLnBrk="1" fontAlgn="base" hangingPunct="1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數據型資料</a:t>
            </a:r>
          </a:p>
        </p:txBody>
      </p:sp>
      <p:sp>
        <p:nvSpPr>
          <p:cNvPr id="14" name="橢圓 13"/>
          <p:cNvSpPr/>
          <p:nvPr/>
        </p:nvSpPr>
        <p:spPr bwMode="auto">
          <a:xfrm>
            <a:off x="5898919" y="5535402"/>
            <a:ext cx="2012954" cy="8730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TW" altLang="en-US" sz="2400" b="1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規劃研究問題</a:t>
            </a:r>
            <a:endParaRPr kumimoji="1" lang="en-US" altLang="zh-TW" sz="2400" b="1" kern="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6905394" y="5166533"/>
            <a:ext cx="1" cy="36886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6905396" y="2467309"/>
            <a:ext cx="1516324" cy="6576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en-US" altLang="zh-TW" sz="2000" b="1" kern="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TW" altLang="en-US" sz="2000" b="1" kern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題目  發想</a:t>
            </a:r>
          </a:p>
          <a:p>
            <a:pPr lvl="0"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en-US" altLang="zh-TW" sz="2000" b="1" kern="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631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360000"/>
          <a:lstStyle/>
          <a:p>
            <a:r>
              <a:rPr lang="zh-TW" altLang="en-US" dirty="0"/>
              <a:t>主題來源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指導教授</a:t>
            </a:r>
            <a:r>
              <a:rPr lang="zh-TW" altLang="en-US" dirty="0"/>
              <a:t>傳達</a:t>
            </a:r>
            <a:r>
              <a:rPr lang="en-US" altLang="zh-TW" dirty="0"/>
              <a:t>/</a:t>
            </a:r>
            <a:r>
              <a:rPr lang="zh-TW" altLang="en-US" dirty="0"/>
              <a:t>指派的研究主題或方向</a:t>
            </a:r>
          </a:p>
          <a:p>
            <a:pPr lvl="1"/>
            <a:r>
              <a:rPr lang="zh-TW" altLang="en-US" dirty="0"/>
              <a:t>依</a:t>
            </a:r>
            <a:r>
              <a:rPr lang="zh-TW" altLang="en-US" dirty="0">
                <a:solidFill>
                  <a:srgbClr val="FF0000"/>
                </a:solidFill>
              </a:rPr>
              <a:t>興趣</a:t>
            </a:r>
            <a:r>
              <a:rPr lang="zh-TW" altLang="en-US" dirty="0"/>
              <a:t>找尋研究主題</a:t>
            </a:r>
            <a:endParaRPr lang="en-US" altLang="zh-TW" dirty="0"/>
          </a:p>
          <a:p>
            <a:pPr lvl="1"/>
            <a:r>
              <a:rPr lang="zh-TW" altLang="en-US" dirty="0"/>
              <a:t>從自己工作當中發現問題</a:t>
            </a:r>
            <a:r>
              <a:rPr lang="en-US" altLang="zh-TW" dirty="0"/>
              <a:t>(</a:t>
            </a:r>
            <a:r>
              <a:rPr lang="zh-TW" altLang="en-US" dirty="0"/>
              <a:t>在職生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zh-TW" altLang="en-US" dirty="0"/>
              <a:t>尋找研究主題的考量</a:t>
            </a:r>
          </a:p>
          <a:p>
            <a:pPr lvl="1"/>
            <a:r>
              <a:rPr lang="zh-TW" altLang="en-US" dirty="0"/>
              <a:t>領域</a:t>
            </a:r>
            <a:r>
              <a:rPr lang="zh-TW" altLang="en-US" dirty="0">
                <a:solidFill>
                  <a:srgbClr val="FF0000"/>
                </a:solidFill>
              </a:rPr>
              <a:t>核心期刊</a:t>
            </a:r>
          </a:p>
          <a:p>
            <a:pPr lvl="1"/>
            <a:r>
              <a:rPr lang="zh-TW" altLang="en-US" dirty="0"/>
              <a:t>論文資料庫</a:t>
            </a:r>
          </a:p>
          <a:p>
            <a:pPr lvl="1"/>
            <a:r>
              <a:rPr lang="zh-TW" altLang="en-US" dirty="0"/>
              <a:t>報章雜誌與新聞</a:t>
            </a:r>
            <a:r>
              <a:rPr lang="en-US" altLang="zh-TW" dirty="0"/>
              <a:t>:</a:t>
            </a:r>
            <a:r>
              <a:rPr lang="zh-TW" altLang="en-US" dirty="0"/>
              <a:t>新聞資料庫</a:t>
            </a:r>
          </a:p>
          <a:p>
            <a:pPr lvl="1"/>
            <a:r>
              <a:rPr lang="zh-TW" altLang="en-US" dirty="0"/>
              <a:t>評論性文章</a:t>
            </a:r>
            <a:r>
              <a:rPr lang="en-US" altLang="zh-TW" dirty="0"/>
              <a:t>:</a:t>
            </a:r>
            <a:r>
              <a:rPr lang="zh-TW" altLang="en-US" dirty="0"/>
              <a:t>評論資料庫</a:t>
            </a:r>
          </a:p>
          <a:p>
            <a:pPr lvl="1"/>
            <a:r>
              <a:rPr lang="zh-TW" altLang="en-US" dirty="0"/>
              <a:t>學位論文資料庫</a:t>
            </a:r>
          </a:p>
          <a:p>
            <a:r>
              <a:rPr lang="zh-TW" altLang="en-US" dirty="0"/>
              <a:t>研究主題的發展面向</a:t>
            </a:r>
          </a:p>
          <a:p>
            <a:pPr lvl="1"/>
            <a:r>
              <a:rPr lang="en-US" altLang="zh-TW" dirty="0"/>
              <a:t>Interesting questions</a:t>
            </a:r>
          </a:p>
          <a:p>
            <a:pPr lvl="1"/>
            <a:r>
              <a:rPr lang="en-US" altLang="zh-TW" dirty="0"/>
              <a:t>Problems</a:t>
            </a:r>
          </a:p>
          <a:p>
            <a:pPr lvl="1"/>
            <a:r>
              <a:rPr lang="en-US" altLang="zh-TW" dirty="0"/>
              <a:t>Possible solutions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15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文獻搜尋 </a:t>
            </a:r>
            <a:r>
              <a:rPr lang="en-US" altLang="zh-TW" dirty="0"/>
              <a:t>-</a:t>
            </a:r>
            <a:r>
              <a:rPr lang="zh-TW" altLang="en-US" dirty="0"/>
              <a:t> 尋找研究主題</a:t>
            </a:r>
          </a:p>
        </p:txBody>
      </p:sp>
    </p:spTree>
    <p:extLst>
      <p:ext uri="{BB962C8B-B14F-4D97-AF65-F5344CB8AC3E}">
        <p14:creationId xmlns:p14="http://schemas.microsoft.com/office/powerpoint/2010/main" val="339631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領域核心期刊</a:t>
            </a:r>
            <a:endParaRPr lang="en-US" altLang="zh-TW" dirty="0"/>
          </a:p>
          <a:p>
            <a:pPr lvl="1"/>
            <a:r>
              <a:rPr lang="zh-TW" altLang="en-US" dirty="0"/>
              <a:t>現學術領域中</a:t>
            </a:r>
            <a:r>
              <a:rPr lang="en-US" altLang="zh-TW" dirty="0">
                <a:solidFill>
                  <a:srgbClr val="FF0000"/>
                </a:solidFill>
              </a:rPr>
              <a:t>80%</a:t>
            </a:r>
            <a:r>
              <a:rPr lang="zh-TW" altLang="en-US" dirty="0">
                <a:solidFill>
                  <a:srgbClr val="FF0000"/>
                </a:solidFill>
              </a:rPr>
              <a:t>的文獻</a:t>
            </a:r>
            <a:r>
              <a:rPr lang="zh-TW" altLang="en-US" dirty="0"/>
              <a:t>多引用自該領域</a:t>
            </a:r>
            <a:r>
              <a:rPr lang="en-US" altLang="zh-TW" dirty="0">
                <a:solidFill>
                  <a:srgbClr val="FF0000"/>
                </a:solidFill>
              </a:rPr>
              <a:t>20%</a:t>
            </a:r>
            <a:r>
              <a:rPr lang="zh-TW" altLang="en-US" dirty="0">
                <a:solidFill>
                  <a:srgbClr val="FF0000"/>
                </a:solidFill>
              </a:rPr>
              <a:t>少數期刊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核心學術期刊的重要與特性</a:t>
            </a:r>
            <a:endParaRPr lang="en-US" altLang="zh-TW" dirty="0"/>
          </a:p>
          <a:p>
            <a:pPr lvl="1"/>
            <a:r>
              <a:rPr lang="zh-TW" altLang="en-US" dirty="0"/>
              <a:t>經過嚴謹的</a:t>
            </a:r>
            <a:r>
              <a:rPr lang="zh-TW" altLang="en-US" dirty="0">
                <a:solidFill>
                  <a:srgbClr val="FF0000"/>
                </a:solidFill>
              </a:rPr>
              <a:t>同儕評鑑</a:t>
            </a:r>
            <a:r>
              <a:rPr lang="en-US" altLang="zh-TW" dirty="0"/>
              <a:t>(Peer-review)</a:t>
            </a:r>
            <a:r>
              <a:rPr lang="zh-TW" altLang="en-US" dirty="0"/>
              <a:t>的審稿程序</a:t>
            </a:r>
            <a:endParaRPr lang="en-US" altLang="zh-TW" dirty="0"/>
          </a:p>
          <a:p>
            <a:pPr lvl="1"/>
            <a:r>
              <a:rPr lang="zh-TW" altLang="en-US" dirty="0"/>
              <a:t>具有</a:t>
            </a:r>
            <a:r>
              <a:rPr lang="zh-TW" altLang="en-US" dirty="0">
                <a:solidFill>
                  <a:srgbClr val="FF0000"/>
                </a:solidFill>
              </a:rPr>
              <a:t>學術水準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權威性</a:t>
            </a:r>
            <a:r>
              <a:rPr lang="zh-TW" altLang="en-US" dirty="0"/>
              <a:t>及反映該學科最新發展動態和成果</a:t>
            </a:r>
            <a:endParaRPr lang="en-US" altLang="zh-TW" dirty="0"/>
          </a:p>
          <a:p>
            <a:pPr lvl="1"/>
            <a:r>
              <a:rPr lang="zh-TW" altLang="en-US" dirty="0"/>
              <a:t>足以代表該領域</a:t>
            </a:r>
            <a:r>
              <a:rPr lang="zh-TW" altLang="en-US" dirty="0">
                <a:solidFill>
                  <a:srgbClr val="FF0000"/>
                </a:solidFill>
              </a:rPr>
              <a:t>重要</a:t>
            </a:r>
            <a:r>
              <a:rPr lang="zh-TW" altLang="en-US" dirty="0"/>
              <a:t>的核心專業期刊</a:t>
            </a:r>
            <a:endParaRPr lang="en-US" altLang="zh-TW" dirty="0"/>
          </a:p>
          <a:p>
            <a:pPr lvl="1"/>
            <a:r>
              <a:rPr lang="zh-TW" altLang="en-US" dirty="0"/>
              <a:t>具</a:t>
            </a:r>
            <a:r>
              <a:rPr lang="zh-TW" altLang="en-US" dirty="0">
                <a:solidFill>
                  <a:srgbClr val="FF0000"/>
                </a:solidFill>
              </a:rPr>
              <a:t>高引用率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高使用率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學術影響力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代表性</a:t>
            </a:r>
            <a:r>
              <a:rPr lang="zh-TW" altLang="en-US" dirty="0"/>
              <a:t>的期刊</a:t>
            </a:r>
          </a:p>
          <a:p>
            <a:r>
              <a:rPr lang="zh-TW" altLang="en-US" dirty="0"/>
              <a:t>領域核心期刊</a:t>
            </a:r>
            <a:endParaRPr lang="en-US" altLang="zh-TW" dirty="0"/>
          </a:p>
          <a:p>
            <a:pPr lvl="1"/>
            <a:r>
              <a:rPr lang="en-US" altLang="zh-TW" dirty="0"/>
              <a:t>SCI (Science Citation Index), SCI-EXPANDED </a:t>
            </a:r>
          </a:p>
          <a:p>
            <a:pPr lvl="1"/>
            <a:r>
              <a:rPr lang="en-US" altLang="zh-TW" dirty="0"/>
              <a:t>SSCI (Social Science Citation Index) 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16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尋找研究主題的考量 </a:t>
            </a:r>
            <a:r>
              <a:rPr lang="en-US" altLang="zh-TW" dirty="0"/>
              <a:t>- </a:t>
            </a:r>
            <a:r>
              <a:rPr lang="zh-TW" altLang="en-US" dirty="0"/>
              <a:t>領域核心期刊</a:t>
            </a:r>
          </a:p>
        </p:txBody>
      </p:sp>
    </p:spTree>
    <p:extLst>
      <p:ext uri="{BB962C8B-B14F-4D97-AF65-F5344CB8AC3E}">
        <p14:creationId xmlns:p14="http://schemas.microsoft.com/office/powerpoint/2010/main" val="3189494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17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JCR(Journal Citation Reports)</a:t>
            </a:r>
            <a:r>
              <a:rPr lang="zh-TW" altLang="en-US" dirty="0"/>
              <a:t>各項指標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6" name="內容版面配置區 1"/>
          <p:cNvSpPr>
            <a:spLocks noGrp="1"/>
          </p:cNvSpPr>
          <p:nvPr>
            <p:ph idx="1"/>
          </p:nvPr>
        </p:nvSpPr>
        <p:spPr>
          <a:xfrm>
            <a:off x="914400" y="1506210"/>
            <a:ext cx="10363200" cy="46482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Journal Impact Factor  (JIF)</a:t>
            </a:r>
          </a:p>
          <a:p>
            <a:pPr lvl="1"/>
            <a:r>
              <a:rPr lang="zh-TW" altLang="zh-TW" dirty="0"/>
              <a:t>該期刊前二年所出版的文章在當年度的平均被引用次數</a:t>
            </a:r>
            <a:endParaRPr lang="en-US" altLang="zh-TW" dirty="0"/>
          </a:p>
          <a:p>
            <a:r>
              <a:rPr lang="en-US" altLang="zh-TW" dirty="0"/>
              <a:t>Journal Impact Factor Without Self Cites</a:t>
            </a:r>
          </a:p>
          <a:p>
            <a:pPr lvl="1"/>
            <a:r>
              <a:rPr lang="zh-TW" altLang="zh-TW" dirty="0"/>
              <a:t>可排除期刊自我引用的影響力</a:t>
            </a:r>
            <a:endParaRPr lang="en-US" altLang="zh-TW" dirty="0"/>
          </a:p>
          <a:p>
            <a:r>
              <a:rPr lang="en-US" altLang="zh-TW" dirty="0"/>
              <a:t>5 Year Journal Impact Factor</a:t>
            </a:r>
            <a:r>
              <a:rPr lang="zh-TW" altLang="en-US" dirty="0"/>
              <a:t>重點</a:t>
            </a:r>
            <a:endParaRPr lang="en-US" altLang="zh-TW" dirty="0"/>
          </a:p>
          <a:p>
            <a:pPr lvl="1">
              <a:defRPr/>
            </a:pPr>
            <a:r>
              <a:rPr lang="zh-TW" altLang="zh-TW" dirty="0"/>
              <a:t>類似</a:t>
            </a:r>
            <a:r>
              <a:rPr lang="en-US" altLang="zh-TW" dirty="0"/>
              <a:t>JIF</a:t>
            </a:r>
            <a:r>
              <a:rPr lang="zh-TW" altLang="zh-TW" dirty="0"/>
              <a:t>，只是計算的時間基準由二年拉長至五年。</a:t>
            </a:r>
            <a:endParaRPr lang="en-US" altLang="zh-TW" sz="2000" dirty="0"/>
          </a:p>
          <a:p>
            <a:r>
              <a:rPr lang="en-US" altLang="zh-TW" dirty="0"/>
              <a:t>Immediacy Index</a:t>
            </a:r>
          </a:p>
          <a:p>
            <a:pPr lvl="1"/>
            <a:r>
              <a:rPr lang="zh-TW" altLang="zh-TW" dirty="0"/>
              <a:t>該期刊當年度的文章影響力</a:t>
            </a:r>
            <a:endParaRPr lang="en-US" altLang="zh-TW" dirty="0"/>
          </a:p>
          <a:p>
            <a:r>
              <a:rPr lang="en-US" altLang="zh-TW" dirty="0"/>
              <a:t>Cited Half-Life</a:t>
            </a:r>
          </a:p>
          <a:p>
            <a:pPr lvl="1"/>
            <a:r>
              <a:rPr lang="zh-TW" altLang="zh-TW" dirty="0"/>
              <a:t>該期刊文章的影響力衰退速度</a:t>
            </a:r>
            <a:endParaRPr lang="en-US" altLang="zh-TW" dirty="0"/>
          </a:p>
          <a:p>
            <a:r>
              <a:rPr lang="en-US" altLang="zh-TW" dirty="0"/>
              <a:t>Citing Half-Life</a:t>
            </a:r>
          </a:p>
          <a:p>
            <a:pPr lvl="1"/>
            <a:r>
              <a:rPr lang="zh-TW" altLang="zh-TW" dirty="0"/>
              <a:t>該期刊是否引用最新的文獻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1162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763593" y="1699448"/>
            <a:ext cx="4576896" cy="4648200"/>
          </a:xfrm>
        </p:spPr>
        <p:txBody>
          <a:bodyPr/>
          <a:lstStyle/>
          <a:p>
            <a:r>
              <a:rPr lang="zh-TW" altLang="en-US" dirty="0"/>
              <a:t>選擇適當的研究主題</a:t>
            </a:r>
          </a:p>
          <a:p>
            <a:endParaRPr lang="en-US" altLang="zh-TW" dirty="0"/>
          </a:p>
          <a:p>
            <a:r>
              <a:rPr lang="zh-TW" altLang="en-US" dirty="0"/>
              <a:t>思考所需資訊類型</a:t>
            </a:r>
          </a:p>
          <a:p>
            <a:pPr lvl="1"/>
            <a:r>
              <a:rPr lang="zh-TW" altLang="en-US" dirty="0"/>
              <a:t>學術專業期刊論文、通俗雜誌、新聞報導、統計數據、法令規章等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解析研究主題概念</a:t>
            </a:r>
          </a:p>
          <a:p>
            <a:pPr lvl="1"/>
            <a:r>
              <a:rPr lang="zh-TW" altLang="en-US" dirty="0"/>
              <a:t>重要詞彙、相關觀念、關鍵字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建立搜尋策略</a:t>
            </a: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551732191"/>
              </p:ext>
            </p:extLst>
          </p:nvPr>
        </p:nvGraphicFramePr>
        <p:xfrm>
          <a:off x="1471364" y="1699448"/>
          <a:ext cx="4716016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6126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關鍵字法</a:t>
            </a:r>
            <a:endParaRPr lang="en-US" altLang="zh-TW" dirty="0"/>
          </a:p>
          <a:p>
            <a:r>
              <a:rPr lang="zh-TW" altLang="en-US" dirty="0"/>
              <a:t>串鏈法</a:t>
            </a:r>
            <a:endParaRPr lang="en-US" altLang="zh-TW" dirty="0"/>
          </a:p>
          <a:p>
            <a:pPr lvl="1"/>
            <a:r>
              <a:rPr lang="zh-TW" altLang="en-US" dirty="0"/>
              <a:t>先找到一篇</a:t>
            </a:r>
            <a:r>
              <a:rPr lang="zh-TW" altLang="en-US" dirty="0">
                <a:solidFill>
                  <a:srgbClr val="FF0000"/>
                </a:solidFill>
              </a:rPr>
              <a:t>具有代表性</a:t>
            </a:r>
            <a:r>
              <a:rPr lang="zh-TW" altLang="en-US" dirty="0"/>
              <a:t>的文章</a:t>
            </a:r>
          </a:p>
          <a:p>
            <a:pPr lvl="1"/>
            <a:r>
              <a:rPr lang="zh-TW" altLang="en-US" dirty="0"/>
              <a:t>從該文章的</a:t>
            </a:r>
            <a:r>
              <a:rPr lang="en-US" altLang="zh-TW" dirty="0">
                <a:solidFill>
                  <a:srgbClr val="FF0000"/>
                </a:solidFill>
              </a:rPr>
              <a:t>References</a:t>
            </a:r>
            <a:r>
              <a:rPr lang="zh-TW" altLang="en-US" dirty="0"/>
              <a:t>，找尋相關文獻</a:t>
            </a:r>
            <a:endParaRPr lang="en-US" altLang="zh-TW" dirty="0"/>
          </a:p>
          <a:p>
            <a:r>
              <a:rPr lang="zh-TW" altLang="en-US" dirty="0"/>
              <a:t>綜合文獻</a:t>
            </a:r>
            <a:r>
              <a:rPr lang="en-US" altLang="zh-TW" dirty="0"/>
              <a:t>--</a:t>
            </a:r>
            <a:r>
              <a:rPr lang="zh-TW" altLang="en-US" dirty="0"/>
              <a:t> 做好整理的相關文獻</a:t>
            </a:r>
          </a:p>
          <a:p>
            <a:pPr lvl="1"/>
            <a:r>
              <a:rPr lang="en-US" altLang="zh-TW" dirty="0"/>
              <a:t>…Survey…</a:t>
            </a:r>
          </a:p>
          <a:p>
            <a:pPr lvl="1"/>
            <a:r>
              <a:rPr lang="en-US" altLang="zh-TW" dirty="0"/>
              <a:t>…Review…</a:t>
            </a:r>
          </a:p>
          <a:p>
            <a:pPr lvl="1"/>
            <a:r>
              <a:rPr lang="en-US" altLang="zh-TW" dirty="0"/>
              <a:t>…Research Issue…</a:t>
            </a:r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19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有效率的文獻搜尋方法</a:t>
            </a:r>
          </a:p>
        </p:txBody>
      </p:sp>
    </p:spTree>
    <p:extLst>
      <p:ext uri="{BB962C8B-B14F-4D97-AF65-F5344CB8AC3E}">
        <p14:creationId xmlns:p14="http://schemas.microsoft.com/office/powerpoint/2010/main" val="336439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47726" y="1535113"/>
            <a:ext cx="10344150" cy="4648200"/>
          </a:xfrm>
        </p:spPr>
        <p:txBody>
          <a:bodyPr numCol="2" spcCol="360000"/>
          <a:lstStyle/>
          <a:p>
            <a:r>
              <a:rPr lang="zh-TW" altLang="en-US" dirty="0"/>
              <a:t>研究</a:t>
            </a:r>
          </a:p>
          <a:p>
            <a:pPr lvl="1"/>
            <a:r>
              <a:rPr lang="zh-TW" altLang="en-US" dirty="0"/>
              <a:t>涵義與目的</a:t>
            </a:r>
          </a:p>
          <a:p>
            <a:pPr lvl="1"/>
            <a:r>
              <a:rPr lang="zh-TW" altLang="en-US" dirty="0"/>
              <a:t>研究類型</a:t>
            </a:r>
          </a:p>
          <a:p>
            <a:pPr lvl="2"/>
            <a:r>
              <a:rPr lang="zh-TW" altLang="en-US" b="0" dirty="0"/>
              <a:t>應用、目的、調查模式</a:t>
            </a:r>
            <a:endParaRPr lang="en-US" altLang="zh-TW" b="0" dirty="0"/>
          </a:p>
          <a:p>
            <a:pPr lvl="1"/>
            <a:r>
              <a:rPr lang="zh-TW" altLang="en-US" dirty="0"/>
              <a:t>研究計畫應具備內容</a:t>
            </a:r>
          </a:p>
          <a:p>
            <a:r>
              <a:rPr lang="zh-TW" altLang="en-US" dirty="0"/>
              <a:t>研究的過程：八大步驟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規劃研究問題</a:t>
            </a:r>
          </a:p>
          <a:p>
            <a:pPr lvl="2"/>
            <a:r>
              <a:rPr lang="zh-TW" altLang="en-US" b="0" dirty="0"/>
              <a:t>文獻搜尋，文獻探討，規劃研究問題，確認研究變項，建立研究假設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擬定研究設計</a:t>
            </a:r>
          </a:p>
          <a:p>
            <a:pPr lvl="2"/>
            <a:r>
              <a:rPr lang="zh-TW" altLang="en-US" b="0" dirty="0"/>
              <a:t>研究設計，研究設計種類</a:t>
            </a:r>
            <a:endParaRPr lang="en-US" altLang="zh-TW" b="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建構資料蒐集工具</a:t>
            </a:r>
          </a:p>
          <a:p>
            <a:pPr lvl="2"/>
            <a:r>
              <a:rPr lang="zh-TW" altLang="en-US" b="0" dirty="0"/>
              <a:t>資料蒐集方法，效度與信度</a:t>
            </a:r>
            <a:endParaRPr lang="en-US" altLang="zh-TW" b="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選擇研究樣本</a:t>
            </a:r>
          </a:p>
          <a:p>
            <a:pPr lvl="2"/>
            <a:r>
              <a:rPr lang="zh-TW" altLang="en-US" b="0" dirty="0"/>
              <a:t>抽樣類型，質性與量化抽樣差異</a:t>
            </a:r>
            <a:endParaRPr lang="en-US" altLang="zh-TW" b="0" dirty="0"/>
          </a:p>
          <a:p>
            <a:pPr marL="914400" lvl="1" indent="-457200">
              <a:buFont typeface="+mj-lt"/>
              <a:buAutoNum type="arabicPeriod" startAt="5"/>
            </a:pPr>
            <a:r>
              <a:rPr lang="zh-TW" altLang="en-US" dirty="0"/>
              <a:t>撰寫研究計畫</a:t>
            </a:r>
            <a:endParaRPr lang="en-US" altLang="zh-TW" dirty="0"/>
          </a:p>
          <a:p>
            <a:pPr marL="914400" lvl="1" indent="-457200">
              <a:buFont typeface="+mj-lt"/>
              <a:buAutoNum type="arabicPeriod" startAt="5"/>
            </a:pPr>
            <a:r>
              <a:rPr lang="zh-TW" altLang="en-US" dirty="0"/>
              <a:t>蒐集資料</a:t>
            </a:r>
          </a:p>
          <a:p>
            <a:pPr lvl="2"/>
            <a:r>
              <a:rPr lang="zh-TW" altLang="en-US" b="0" dirty="0"/>
              <a:t>研究倫理，倫理議題</a:t>
            </a:r>
            <a:endParaRPr lang="en-US" altLang="zh-TW" b="0" dirty="0"/>
          </a:p>
          <a:p>
            <a:pPr marL="914400" lvl="1" indent="-457200">
              <a:buFont typeface="+mj-lt"/>
              <a:buAutoNum type="arabicPeriod" startAt="5"/>
            </a:pPr>
            <a:r>
              <a:rPr lang="zh-TW" altLang="en-US" dirty="0"/>
              <a:t>資料處理呈現</a:t>
            </a:r>
          </a:p>
          <a:p>
            <a:pPr lvl="2"/>
            <a:r>
              <a:rPr lang="zh-TW" altLang="en-US" b="0" dirty="0"/>
              <a:t>資料處理，資料呈現</a:t>
            </a:r>
            <a:endParaRPr lang="en-US" altLang="zh-TW" b="0" dirty="0"/>
          </a:p>
          <a:p>
            <a:pPr marL="914400" lvl="1" indent="-457200">
              <a:buFont typeface="+mj-lt"/>
              <a:buAutoNum type="arabicPeriod" startAt="5"/>
            </a:pPr>
            <a:r>
              <a:rPr lang="zh-TW" altLang="en-US" dirty="0"/>
              <a:t>撰寫研究報告</a:t>
            </a:r>
          </a:p>
          <a:p>
            <a:pPr lvl="2"/>
            <a:r>
              <a:rPr lang="zh-TW" altLang="en-US" b="0" dirty="0"/>
              <a:t>發展報告大綱</a:t>
            </a:r>
            <a:endParaRPr lang="en-US" altLang="zh-TW" b="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2978734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35000" y="1439863"/>
            <a:ext cx="10363200" cy="4648200"/>
          </a:xfrm>
        </p:spPr>
        <p:txBody>
          <a:bodyPr/>
          <a:lstStyle/>
          <a:p>
            <a:r>
              <a:rPr lang="zh-TW" altLang="en-US" dirty="0"/>
              <a:t>可用單字或詞彙找到在書刊名、文章篇名、或其他欄位出現相同單字或詞彙的資料</a:t>
            </a:r>
            <a:endParaRPr lang="en-US" altLang="zh-TW" dirty="0"/>
          </a:p>
          <a:p>
            <a:r>
              <a:rPr lang="zh-TW" altLang="en-US" dirty="0"/>
              <a:t>找到的詞彙不一定是並列出現</a:t>
            </a:r>
          </a:p>
          <a:p>
            <a:pPr lvl="1"/>
            <a:r>
              <a:rPr lang="zh-TW" altLang="en-US" dirty="0"/>
              <a:t>例：</a:t>
            </a:r>
            <a:r>
              <a:rPr lang="en-US" altLang="zh-TW" dirty="0"/>
              <a:t>”Space Stations”--space</a:t>
            </a:r>
            <a:r>
              <a:rPr lang="zh-TW" altLang="en-US" dirty="0"/>
              <a:t>出現在篇名，</a:t>
            </a:r>
            <a:r>
              <a:rPr lang="en-US" altLang="zh-TW" dirty="0"/>
              <a:t>stations</a:t>
            </a:r>
            <a:r>
              <a:rPr lang="zh-TW" altLang="en-US" dirty="0"/>
              <a:t>出現在摘要</a:t>
            </a:r>
            <a:endParaRPr lang="en-US" altLang="zh-TW" dirty="0"/>
          </a:p>
          <a:p>
            <a:r>
              <a:rPr lang="zh-TW" altLang="en-US" dirty="0"/>
              <a:t>選取關鍵字原則</a:t>
            </a:r>
          </a:p>
          <a:p>
            <a:pPr lvl="1"/>
            <a:r>
              <a:rPr lang="zh-TW" altLang="en-US" dirty="0"/>
              <a:t>選用涵蓋主要主題概念的詞彙</a:t>
            </a:r>
          </a:p>
          <a:p>
            <a:pPr lvl="2"/>
            <a:r>
              <a:rPr lang="zh-TW" altLang="en-US" b="0" dirty="0"/>
              <a:t>使用意義明確的字彙，如</a:t>
            </a:r>
            <a:r>
              <a:rPr lang="en-US" altLang="zh-TW" b="0" dirty="0"/>
              <a:t>global warming</a:t>
            </a:r>
          </a:p>
          <a:p>
            <a:pPr lvl="2"/>
            <a:r>
              <a:rPr lang="zh-TW" altLang="en-US" b="0" dirty="0"/>
              <a:t>勿用一般性、共通的字彙，如</a:t>
            </a:r>
            <a:r>
              <a:rPr lang="en-US" altLang="zh-TW" b="0" dirty="0"/>
              <a:t>review</a:t>
            </a:r>
            <a:r>
              <a:rPr lang="zh-TW" altLang="en-US" b="0" dirty="0"/>
              <a:t>或</a:t>
            </a:r>
            <a:r>
              <a:rPr lang="en-US" altLang="zh-TW" b="0" dirty="0"/>
              <a:t>study</a:t>
            </a:r>
          </a:p>
          <a:p>
            <a:r>
              <a:rPr lang="zh-TW" altLang="en-US" dirty="0"/>
              <a:t>選用有區辨意義的單字、片語或詞組</a:t>
            </a:r>
          </a:p>
          <a:p>
            <a:pPr lvl="1"/>
            <a:r>
              <a:rPr lang="zh-TW" altLang="en-US" dirty="0"/>
              <a:t>使用</a:t>
            </a:r>
            <a:r>
              <a:rPr lang="en-US" altLang="zh-TW" dirty="0"/>
              <a:t>”Finger Vein Biometric ” and “Personal Identification”</a:t>
            </a:r>
          </a:p>
          <a:p>
            <a:pPr lvl="1"/>
            <a:r>
              <a:rPr lang="zh-TW" altLang="en-US" dirty="0"/>
              <a:t>勿用</a:t>
            </a:r>
            <a:r>
              <a:rPr lang="en-US" altLang="zh-TW" dirty="0"/>
              <a:t>”A Study of Finger Vein Biometric for Personal Identification”</a:t>
            </a:r>
          </a:p>
          <a:p>
            <a:r>
              <a:rPr lang="zh-TW" altLang="en-US" dirty="0"/>
              <a:t>選用學科專門用語進行檢索</a:t>
            </a:r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關鍵字搜尋</a:t>
            </a:r>
            <a:r>
              <a:rPr lang="en-US" altLang="zh-TW" dirty="0"/>
              <a:t>(1/2)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1462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組合關鍵字以擴大或縮小查詢範圍</a:t>
            </a:r>
          </a:p>
          <a:p>
            <a:pPr lvl="1"/>
            <a:r>
              <a:rPr lang="zh-TW" altLang="en-US" dirty="0"/>
              <a:t>布林檢索：</a:t>
            </a:r>
            <a:r>
              <a:rPr lang="en-US" altLang="zh-TW" dirty="0"/>
              <a:t>AND</a:t>
            </a:r>
            <a:r>
              <a:rPr lang="zh-TW" altLang="en-US" dirty="0"/>
              <a:t>、</a:t>
            </a:r>
            <a:r>
              <a:rPr lang="en-US" altLang="zh-TW" dirty="0"/>
              <a:t>OR</a:t>
            </a:r>
            <a:r>
              <a:rPr lang="zh-TW" altLang="en-US" dirty="0"/>
              <a:t>、</a:t>
            </a:r>
            <a:r>
              <a:rPr lang="en-US" altLang="zh-TW" dirty="0"/>
              <a:t>NOT</a:t>
            </a:r>
          </a:p>
          <a:p>
            <a:r>
              <a:rPr lang="zh-TW" altLang="en-US" dirty="0"/>
              <a:t>善用</a:t>
            </a:r>
            <a:r>
              <a:rPr lang="zh-TW" altLang="en-US" dirty="0">
                <a:solidFill>
                  <a:srgbClr val="FF0000"/>
                </a:solidFill>
              </a:rPr>
              <a:t>切截</a:t>
            </a:r>
            <a:r>
              <a:rPr lang="en-US" altLang="zh-TW" dirty="0">
                <a:solidFill>
                  <a:srgbClr val="FF0000"/>
                </a:solidFill>
              </a:rPr>
              <a:t>(truncation)</a:t>
            </a:r>
            <a:r>
              <a:rPr lang="zh-TW" altLang="en-US" dirty="0"/>
              <a:t>方式查檢字尾變化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右切截 </a:t>
            </a:r>
            <a:r>
              <a:rPr lang="en-US" altLang="zh-TW" dirty="0"/>
              <a:t>(*)</a:t>
            </a:r>
            <a:r>
              <a:rPr lang="zh-TW" altLang="en-US" dirty="0"/>
              <a:t>代表多個字母</a:t>
            </a:r>
          </a:p>
          <a:p>
            <a:pPr lvl="2"/>
            <a:r>
              <a:rPr lang="zh-TW" altLang="en-US" b="0" dirty="0"/>
              <a:t>輸入</a:t>
            </a:r>
            <a:r>
              <a:rPr lang="en-US" altLang="zh-TW" b="0" dirty="0" err="1"/>
              <a:t>comput</a:t>
            </a:r>
            <a:r>
              <a:rPr lang="en-US" altLang="zh-TW" b="0" dirty="0"/>
              <a:t>*</a:t>
            </a:r>
            <a:r>
              <a:rPr lang="zh-TW" altLang="en-US" b="0" dirty="0"/>
              <a:t>，可找到</a:t>
            </a:r>
            <a:r>
              <a:rPr lang="en-US" altLang="zh-TW" b="0" dirty="0"/>
              <a:t>computer</a:t>
            </a:r>
            <a:r>
              <a:rPr lang="zh-TW" altLang="en-US" b="0" dirty="0"/>
              <a:t>、</a:t>
            </a:r>
            <a:r>
              <a:rPr lang="en-US" altLang="zh-TW" b="0" dirty="0"/>
              <a:t>computers</a:t>
            </a:r>
            <a:r>
              <a:rPr lang="zh-TW" altLang="en-US" b="0" dirty="0"/>
              <a:t>、 </a:t>
            </a:r>
            <a:br>
              <a:rPr lang="zh-TW" altLang="en-US" b="0" dirty="0"/>
            </a:br>
            <a:r>
              <a:rPr lang="zh-TW" altLang="en-US" b="0" dirty="0"/>
              <a:t> </a:t>
            </a:r>
            <a:r>
              <a:rPr lang="en-US" altLang="zh-TW" b="0" dirty="0"/>
              <a:t>computerize</a:t>
            </a:r>
            <a:r>
              <a:rPr lang="zh-TW" altLang="en-US" b="0" dirty="0"/>
              <a:t>或</a:t>
            </a:r>
            <a:r>
              <a:rPr lang="en-US" altLang="zh-TW" b="0" dirty="0"/>
              <a:t>computerization</a:t>
            </a:r>
            <a:r>
              <a:rPr lang="zh-TW" altLang="en-US" b="0" dirty="0"/>
              <a:t>等等</a:t>
            </a:r>
            <a:endParaRPr lang="en-US" altLang="zh-TW" b="0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萬用字元</a:t>
            </a:r>
            <a:r>
              <a:rPr lang="en-US" altLang="zh-TW" dirty="0"/>
              <a:t>(?)</a:t>
            </a:r>
          </a:p>
          <a:p>
            <a:pPr lvl="2"/>
            <a:r>
              <a:rPr lang="zh-TW" altLang="en-US" b="0" dirty="0"/>
              <a:t>使用問號可以代表一個字母</a:t>
            </a:r>
          </a:p>
          <a:p>
            <a:pPr lvl="2"/>
            <a:r>
              <a:rPr lang="zh-TW" altLang="en-US" b="0" dirty="0"/>
              <a:t>例如輸入</a:t>
            </a:r>
            <a:r>
              <a:rPr lang="en-US" altLang="zh-TW" b="0" dirty="0" err="1"/>
              <a:t>wom?n</a:t>
            </a:r>
            <a:r>
              <a:rPr lang="en-US" altLang="zh-TW" b="0" dirty="0"/>
              <a:t> </a:t>
            </a:r>
            <a:r>
              <a:rPr lang="zh-TW" altLang="en-US" b="0" dirty="0"/>
              <a:t>，可找到</a:t>
            </a:r>
            <a:r>
              <a:rPr lang="en-US" altLang="zh-TW" b="0" dirty="0"/>
              <a:t>woman</a:t>
            </a:r>
            <a:r>
              <a:rPr lang="zh-TW" altLang="en-US" b="0" dirty="0"/>
              <a:t>或</a:t>
            </a:r>
            <a:r>
              <a:rPr lang="en-US" altLang="zh-TW" b="0" dirty="0"/>
              <a:t>women</a:t>
            </a:r>
            <a:r>
              <a:rPr lang="zh-TW" altLang="en-US" b="0" dirty="0"/>
              <a:t>的資料</a:t>
            </a:r>
            <a:endParaRPr lang="en-US" altLang="zh-TW" b="0" dirty="0"/>
          </a:p>
          <a:p>
            <a:r>
              <a:rPr lang="zh-TW" altLang="en-US" dirty="0"/>
              <a:t>注意</a:t>
            </a:r>
            <a:endParaRPr lang="en-US" altLang="zh-TW" dirty="0"/>
          </a:p>
          <a:p>
            <a:pPr lvl="1"/>
            <a:r>
              <a:rPr lang="zh-TW" altLang="en-US" dirty="0"/>
              <a:t>大部分資料庫皆提供切截功能，但所使用的萬用字元</a:t>
            </a:r>
            <a:r>
              <a:rPr lang="zh-TW" altLang="en-US" u="sng" dirty="0"/>
              <a:t>不見得相同</a:t>
            </a:r>
            <a:endParaRPr lang="en-US" altLang="zh-TW" dirty="0"/>
          </a:p>
          <a:p>
            <a:pPr lvl="1"/>
            <a:r>
              <a:rPr lang="zh-TW" altLang="en-US" dirty="0"/>
              <a:t>使用時可參考檢索說明或使用手冊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關鍵字搜尋</a:t>
            </a:r>
            <a:r>
              <a:rPr lang="en-US" altLang="zh-TW" dirty="0"/>
              <a:t>(2/2)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5411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查到的</a:t>
            </a:r>
            <a:r>
              <a:rPr lang="zh-TW" altLang="en-US" u="sng" dirty="0"/>
              <a:t>結果太少</a:t>
            </a:r>
            <a:endParaRPr lang="en-US" altLang="zh-TW" u="sng" dirty="0"/>
          </a:p>
          <a:p>
            <a:pPr lvl="1"/>
            <a:r>
              <a:rPr lang="zh-TW" altLang="en-US" dirty="0"/>
              <a:t>放寬限制查詢的條件</a:t>
            </a:r>
          </a:p>
          <a:p>
            <a:pPr lvl="1"/>
            <a:r>
              <a:rPr lang="zh-TW" altLang="en-US" dirty="0"/>
              <a:t>改以廣義詞查詢</a:t>
            </a:r>
          </a:p>
          <a:p>
            <a:pPr lvl="1"/>
            <a:r>
              <a:rPr lang="zh-TW" altLang="en-US" dirty="0"/>
              <a:t>留意字的拼法或是否有其它同義詞</a:t>
            </a:r>
            <a:endParaRPr lang="en-US" altLang="zh-TW" dirty="0"/>
          </a:p>
          <a:p>
            <a:pPr lvl="1"/>
            <a:r>
              <a:rPr lang="zh-TW" altLang="en-US" dirty="0"/>
              <a:t>思考何者相關</a:t>
            </a:r>
            <a:r>
              <a:rPr lang="zh-TW" altLang="en-US"/>
              <a:t>，擴大搜索範圍去包含相關及稍微相關的領域</a:t>
            </a:r>
            <a:endParaRPr lang="zh-TW" altLang="en-US" dirty="0"/>
          </a:p>
          <a:p>
            <a:r>
              <a:rPr lang="zh-TW" altLang="en-US" dirty="0"/>
              <a:t>查到的</a:t>
            </a:r>
            <a:r>
              <a:rPr lang="zh-TW" altLang="en-US" u="sng" dirty="0"/>
              <a:t>結果太多</a:t>
            </a:r>
            <a:endParaRPr lang="en-US" altLang="zh-TW" u="sng" dirty="0"/>
          </a:p>
          <a:p>
            <a:pPr lvl="1"/>
            <a:r>
              <a:rPr lang="zh-TW" altLang="en-US" dirty="0"/>
              <a:t>縮小主題範圍</a:t>
            </a:r>
            <a:endParaRPr lang="en-US" altLang="zh-TW" dirty="0"/>
          </a:p>
          <a:p>
            <a:pPr lvl="1"/>
            <a:r>
              <a:rPr lang="zh-TW" altLang="en-US" dirty="0"/>
              <a:t>限制查詢的年代，挑選相關性高的文獻 </a:t>
            </a:r>
            <a:r>
              <a:rPr lang="en-US" altLang="zh-TW" dirty="0"/>
              <a:t>(</a:t>
            </a:r>
            <a:r>
              <a:rPr lang="zh-TW" altLang="en-US" dirty="0"/>
              <a:t>限制查詢的欄位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zh-TW" altLang="en-US" dirty="0"/>
              <a:t>查到的</a:t>
            </a:r>
            <a:r>
              <a:rPr lang="zh-TW" altLang="en-US" u="sng" dirty="0"/>
              <a:t>結果相關性不高</a:t>
            </a:r>
            <a:endParaRPr lang="en-US" altLang="zh-TW" dirty="0"/>
          </a:p>
          <a:p>
            <a:pPr lvl="1"/>
            <a:r>
              <a:rPr lang="zh-TW" altLang="en-US" dirty="0"/>
              <a:t>限制關鍵字查詢的欄位在題名、關鍵詞、摘要、主題等欄位中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試查與修正檢索策略</a:t>
            </a:r>
          </a:p>
        </p:txBody>
      </p:sp>
    </p:spTree>
    <p:extLst>
      <p:ext uri="{BB962C8B-B14F-4D97-AF65-F5344CB8AC3E}">
        <p14:creationId xmlns:p14="http://schemas.microsoft.com/office/powerpoint/2010/main" val="3039288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360000"/>
          <a:lstStyle/>
          <a:p>
            <a:r>
              <a:rPr lang="zh-TW" altLang="en-US" dirty="0"/>
              <a:t>類型</a:t>
            </a:r>
            <a:endParaRPr lang="en-US" altLang="zh-TW" dirty="0"/>
          </a:p>
          <a:p>
            <a:pPr lvl="1"/>
            <a:r>
              <a:rPr lang="zh-TW" altLang="en-US" dirty="0"/>
              <a:t>期刊索引 </a:t>
            </a:r>
            <a:r>
              <a:rPr lang="en-US" altLang="zh-TW" dirty="0"/>
              <a:t>(</a:t>
            </a:r>
            <a:r>
              <a:rPr lang="zh-TW" altLang="en-US" dirty="0"/>
              <a:t>全文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會議論文</a:t>
            </a:r>
            <a:endParaRPr lang="en-US" altLang="zh-TW" dirty="0"/>
          </a:p>
          <a:p>
            <a:pPr lvl="1"/>
            <a:r>
              <a:rPr lang="zh-TW" altLang="en-US" dirty="0"/>
              <a:t>百科全書</a:t>
            </a:r>
            <a:endParaRPr lang="en-US" altLang="zh-TW" dirty="0"/>
          </a:p>
          <a:p>
            <a:pPr lvl="1"/>
            <a:r>
              <a:rPr lang="zh-TW" altLang="en-US" dirty="0"/>
              <a:t>電子書</a:t>
            </a:r>
            <a:endParaRPr lang="en-US" altLang="zh-TW" dirty="0"/>
          </a:p>
          <a:p>
            <a:pPr lvl="1"/>
            <a:r>
              <a:rPr lang="zh-TW" altLang="en-US" dirty="0"/>
              <a:t>報紙新聞</a:t>
            </a:r>
            <a:endParaRPr lang="en-US" altLang="zh-TW" dirty="0"/>
          </a:p>
          <a:p>
            <a:pPr lvl="1"/>
            <a:r>
              <a:rPr lang="zh-TW" altLang="en-US" dirty="0"/>
              <a:t>學位論文</a:t>
            </a:r>
            <a:endParaRPr lang="en-US" altLang="zh-TW" dirty="0"/>
          </a:p>
          <a:p>
            <a:pPr lvl="1"/>
            <a:r>
              <a:rPr lang="zh-TW" altLang="en-US" dirty="0"/>
              <a:t>專利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特性</a:t>
            </a:r>
            <a:r>
              <a:rPr lang="en-US" altLang="zh-TW" dirty="0"/>
              <a:t>(</a:t>
            </a:r>
            <a:r>
              <a:rPr lang="zh-TW" altLang="en-US" dirty="0"/>
              <a:t>與免費資源的區別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具學術性</a:t>
            </a:r>
            <a:endParaRPr lang="en-US" altLang="zh-TW" dirty="0"/>
          </a:p>
          <a:p>
            <a:pPr lvl="1"/>
            <a:r>
              <a:rPr lang="zh-TW" altLang="en-US" dirty="0"/>
              <a:t>權威性</a:t>
            </a:r>
            <a:endParaRPr lang="en-US" altLang="zh-TW" dirty="0"/>
          </a:p>
          <a:p>
            <a:pPr lvl="1"/>
            <a:r>
              <a:rPr lang="zh-TW" altLang="en-US" dirty="0"/>
              <a:t>可信度高</a:t>
            </a:r>
            <a:endParaRPr lang="en-US" altLang="zh-TW" dirty="0"/>
          </a:p>
          <a:p>
            <a:r>
              <a:rPr lang="zh-TW" altLang="en-US" dirty="0"/>
              <a:t>使用時機</a:t>
            </a:r>
          </a:p>
          <a:p>
            <a:pPr lvl="1"/>
            <a:r>
              <a:rPr lang="zh-TW" altLang="en-US" dirty="0"/>
              <a:t>想蒐集某主題的文章，卻不知道刊在那份期刊上？</a:t>
            </a:r>
          </a:p>
          <a:p>
            <a:pPr lvl="1"/>
            <a:r>
              <a:rPr lang="zh-TW" altLang="en-US" dirty="0"/>
              <a:t>想要幾年前發生的新聞，卻在新聞網站上找不到？</a:t>
            </a:r>
          </a:p>
          <a:p>
            <a:pPr lvl="1"/>
            <a:r>
              <a:rPr lang="zh-TW" altLang="en-US" dirty="0"/>
              <a:t>想知道某個名人的學術產出，或是某個專有名詞的意義，卻不確定</a:t>
            </a:r>
            <a:r>
              <a:rPr lang="en-US" altLang="zh-TW" dirty="0"/>
              <a:t>Google</a:t>
            </a:r>
            <a:r>
              <a:rPr lang="zh-TW" altLang="en-US" dirty="0"/>
              <a:t>上查到的是否正確？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23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圖書館提供的電子資源</a:t>
            </a:r>
          </a:p>
        </p:txBody>
      </p:sp>
    </p:spTree>
    <p:extLst>
      <p:ext uri="{BB962C8B-B14F-4D97-AF65-F5344CB8AC3E}">
        <p14:creationId xmlns:p14="http://schemas.microsoft.com/office/powerpoint/2010/main" val="1132668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22960" y="5654993"/>
            <a:ext cx="10363200" cy="776287"/>
          </a:xfrm>
        </p:spPr>
        <p:txBody>
          <a:bodyPr/>
          <a:lstStyle/>
          <a:p>
            <a:r>
              <a:rPr lang="zh-TW" altLang="en-US" dirty="0"/>
              <a:t>依其</a:t>
            </a:r>
            <a:r>
              <a:rPr lang="zh-TW" altLang="en-US" dirty="0">
                <a:solidFill>
                  <a:srgbClr val="FF0000"/>
                </a:solidFill>
              </a:rPr>
              <a:t>連線方式</a:t>
            </a:r>
            <a:r>
              <a:rPr lang="zh-TW" altLang="en-US" dirty="0"/>
              <a:t>區分</a:t>
            </a:r>
            <a:endParaRPr lang="en-US" altLang="zh-TW" dirty="0"/>
          </a:p>
          <a:p>
            <a:pPr lvl="1"/>
            <a:r>
              <a:rPr lang="zh-TW" altLang="en-US" dirty="0"/>
              <a:t>可以分成</a:t>
            </a:r>
            <a:r>
              <a:rPr lang="zh-TW" altLang="en-US" dirty="0">
                <a:solidFill>
                  <a:srgbClr val="FF0000"/>
                </a:solidFill>
              </a:rPr>
              <a:t>單機版資料庫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校園網路資料庫</a:t>
            </a:r>
            <a:r>
              <a:rPr lang="zh-TW" altLang="en-US" dirty="0"/>
              <a:t>及</a:t>
            </a:r>
            <a:r>
              <a:rPr lang="en-US" altLang="zh-TW" dirty="0">
                <a:solidFill>
                  <a:srgbClr val="FF0000"/>
                </a:solidFill>
              </a:rPr>
              <a:t>Internet</a:t>
            </a:r>
            <a:r>
              <a:rPr lang="zh-TW" altLang="en-US" dirty="0">
                <a:solidFill>
                  <a:srgbClr val="FF0000"/>
                </a:solidFill>
              </a:rPr>
              <a:t>資料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電子資料庫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524895"/>
              </p:ext>
            </p:extLst>
          </p:nvPr>
        </p:nvGraphicFramePr>
        <p:xfrm>
          <a:off x="172720" y="1471506"/>
          <a:ext cx="11917680" cy="4145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6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標楷體" pitchFamily="65" charset="-120"/>
                          <a:ea typeface="標楷體" pitchFamily="65" charset="-120"/>
                        </a:rPr>
                        <a:t>種類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latin typeface="標楷體" pitchFamily="65" charset="-120"/>
                          <a:ea typeface="標楷體" pitchFamily="65" charset="-120"/>
                        </a:rPr>
                        <a:t>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534">
                <a:tc>
                  <a:txBody>
                    <a:bodyPr/>
                    <a:lstStyle/>
                    <a:p>
                      <a:r>
                        <a:rPr lang="zh-TW" altLang="en-US" sz="2400" b="1" dirty="0">
                          <a:latin typeface="標楷體" pitchFamily="65" charset="-120"/>
                          <a:ea typeface="標楷體" pitchFamily="65" charset="-120"/>
                        </a:rPr>
                        <a:t>書目</a:t>
                      </a:r>
                      <a:r>
                        <a:rPr lang="en-US" altLang="zh-TW" sz="2400" b="1" dirty="0">
                          <a:latin typeface="標楷體" pitchFamily="65" charset="-120"/>
                          <a:ea typeface="標楷體" pitchFamily="65" charset="-120"/>
                        </a:rPr>
                        <a:t>/</a:t>
                      </a:r>
                      <a:r>
                        <a:rPr lang="zh-TW" altLang="en-US" sz="2400" b="1" dirty="0">
                          <a:latin typeface="標楷體" pitchFamily="65" charset="-120"/>
                          <a:ea typeface="標楷體" pitchFamily="65" charset="-120"/>
                        </a:rPr>
                        <a:t>索引型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6"/>
                        </a:buClr>
                        <a:buFont typeface="Wingdings" pitchFamily="2" charset="2"/>
                        <a:buChar char="n"/>
                      </a:pPr>
                      <a:r>
                        <a:rPr lang="zh-TW" altLang="en-US" sz="2200" dirty="0">
                          <a:latin typeface="標楷體" pitchFamily="65" charset="-120"/>
                          <a:ea typeface="標楷體" pitchFamily="65" charset="-120"/>
                        </a:rPr>
                        <a:t>目前電子資料庫的</a:t>
                      </a:r>
                      <a:r>
                        <a:rPr lang="zh-TW" altLang="en-US" sz="2200" dirty="0">
                          <a:solidFill>
                            <a:srgbClr val="FF0000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主要類型</a:t>
                      </a:r>
                      <a:endParaRPr lang="en-US" altLang="zh-TW" sz="2200" dirty="0">
                        <a:solidFill>
                          <a:srgbClr val="FF0000"/>
                        </a:solidFill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 marL="342900" indent="-342900">
                        <a:buClr>
                          <a:schemeClr val="accent6"/>
                        </a:buClr>
                        <a:buFont typeface="Wingdings" pitchFamily="2" charset="2"/>
                        <a:buChar char="n"/>
                      </a:pPr>
                      <a:r>
                        <a:rPr lang="zh-TW" altLang="en-US" sz="2200" dirty="0">
                          <a:latin typeface="標楷體" pitchFamily="65" charset="-120"/>
                          <a:ea typeface="標楷體" pitchFamily="65" charset="-120"/>
                        </a:rPr>
                        <a:t>作者、書名、關鍵字及布林邏輯</a:t>
                      </a:r>
                      <a:r>
                        <a:rPr lang="en-US" altLang="zh-TW" sz="2200" dirty="0">
                          <a:latin typeface="標楷體" pitchFamily="65" charset="-120"/>
                          <a:ea typeface="標楷體" pitchFamily="65" charset="-120"/>
                        </a:rPr>
                        <a:t>(AND</a:t>
                      </a:r>
                      <a:r>
                        <a:rPr lang="zh-TW" altLang="en-US" sz="2200" dirty="0">
                          <a:latin typeface="標楷體" pitchFamily="65" charset="-120"/>
                          <a:ea typeface="標楷體" pitchFamily="65" charset="-120"/>
                        </a:rPr>
                        <a:t>、</a:t>
                      </a:r>
                      <a:r>
                        <a:rPr lang="en-US" altLang="zh-TW" sz="2200" dirty="0">
                          <a:latin typeface="標楷體" pitchFamily="65" charset="-120"/>
                          <a:ea typeface="標楷體" pitchFamily="65" charset="-120"/>
                        </a:rPr>
                        <a:t>OR</a:t>
                      </a:r>
                      <a:r>
                        <a:rPr lang="zh-TW" altLang="en-US" sz="2200" dirty="0">
                          <a:latin typeface="標楷體" pitchFamily="65" charset="-120"/>
                          <a:ea typeface="標楷體" pitchFamily="65" charset="-120"/>
                        </a:rPr>
                        <a:t>、</a:t>
                      </a:r>
                      <a:r>
                        <a:rPr lang="en-US" altLang="zh-TW" sz="2200" dirty="0">
                          <a:latin typeface="標楷體" pitchFamily="65" charset="-120"/>
                          <a:ea typeface="標楷體" pitchFamily="65" charset="-120"/>
                        </a:rPr>
                        <a:t>NOT)</a:t>
                      </a:r>
                      <a:r>
                        <a:rPr lang="zh-TW" altLang="en-US" sz="2200" dirty="0">
                          <a:latin typeface="標楷體" pitchFamily="65" charset="-120"/>
                          <a:ea typeface="標楷體" pitchFamily="65" charset="-120"/>
                        </a:rPr>
                        <a:t>的檢索運用</a:t>
                      </a:r>
                      <a:endParaRPr lang="en-US" altLang="zh-TW" sz="2200" dirty="0"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 marL="342900" indent="-342900">
                        <a:buClr>
                          <a:schemeClr val="accent6"/>
                        </a:buClr>
                        <a:buFont typeface="Wingdings" pitchFamily="2" charset="2"/>
                        <a:buChar char="n"/>
                      </a:pPr>
                      <a:r>
                        <a:rPr lang="zh-TW" altLang="en-US" sz="2200" dirty="0">
                          <a:latin typeface="標楷體" pitchFamily="65" charset="-120"/>
                          <a:ea typeface="標楷體" pitchFamily="65" charset="-120"/>
                        </a:rPr>
                        <a:t>大多只提供書名、作者、出處、文獻類型、摘要</a:t>
                      </a:r>
                      <a:r>
                        <a:rPr lang="en-US" altLang="zh-TW" sz="2200" dirty="0">
                          <a:latin typeface="標楷體" pitchFamily="65" charset="-120"/>
                          <a:ea typeface="標楷體" pitchFamily="65" charset="-120"/>
                        </a:rPr>
                        <a:t>…</a:t>
                      </a:r>
                      <a:r>
                        <a:rPr lang="zh-TW" altLang="en-US" sz="2200" dirty="0">
                          <a:latin typeface="標楷體" pitchFamily="65" charset="-120"/>
                          <a:ea typeface="標楷體" pitchFamily="65" charset="-120"/>
                        </a:rPr>
                        <a:t>等資訊，無法直接從線上取得原文</a:t>
                      </a:r>
                      <a:endParaRPr lang="en-US" altLang="zh-TW" sz="22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sz="2400" b="1" dirty="0">
                          <a:latin typeface="標楷體" pitchFamily="65" charset="-120"/>
                          <a:ea typeface="標楷體" pitchFamily="65" charset="-120"/>
                        </a:rPr>
                        <a:t>電子全文型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6"/>
                        </a:buClr>
                        <a:buFont typeface="Wingdings" pitchFamily="2" charset="2"/>
                        <a:buChar char="n"/>
                      </a:pPr>
                      <a:r>
                        <a:rPr lang="zh-TW" altLang="en-US" sz="2200" dirty="0">
                          <a:latin typeface="標楷體" pitchFamily="65" charset="-120"/>
                          <a:ea typeface="標楷體" pitchFamily="65" charset="-120"/>
                        </a:rPr>
                        <a:t>一般是可</a:t>
                      </a:r>
                      <a:r>
                        <a:rPr lang="zh-TW" altLang="en-US" sz="2200" dirty="0">
                          <a:solidFill>
                            <a:srgbClr val="FF0000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立即</a:t>
                      </a:r>
                      <a:r>
                        <a:rPr lang="zh-TW" altLang="en-US" sz="2200" dirty="0">
                          <a:latin typeface="標楷體" pitchFamily="65" charset="-120"/>
                          <a:ea typeface="標楷體" pitchFamily="65" charset="-120"/>
                        </a:rPr>
                        <a:t>自資料庫中獲取</a:t>
                      </a:r>
                      <a:r>
                        <a:rPr lang="zh-TW" altLang="en-US" sz="2200" dirty="0">
                          <a:solidFill>
                            <a:srgbClr val="FF0000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全文</a:t>
                      </a:r>
                      <a:r>
                        <a:rPr lang="zh-TW" altLang="en-US" sz="2200" dirty="0">
                          <a:latin typeface="標楷體" pitchFamily="65" charset="-120"/>
                          <a:ea typeface="標楷體" pitchFamily="65" charset="-120"/>
                        </a:rPr>
                        <a:t>的文字檔案或是影像掃瞄檔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414">
                <a:tc>
                  <a:txBody>
                    <a:bodyPr/>
                    <a:lstStyle/>
                    <a:p>
                      <a:r>
                        <a:rPr lang="zh-TW" altLang="en-US" sz="2400" b="1" dirty="0">
                          <a:latin typeface="標楷體" pitchFamily="65" charset="-120"/>
                          <a:ea typeface="標楷體" pitchFamily="65" charset="-120"/>
                        </a:rPr>
                        <a:t>工具書型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6"/>
                        </a:buClr>
                        <a:buFont typeface="Wingdings" pitchFamily="2" charset="2"/>
                        <a:buChar char="n"/>
                      </a:pPr>
                      <a:r>
                        <a:rPr lang="zh-TW" altLang="en-US" sz="2200" dirty="0">
                          <a:latin typeface="標楷體" pitchFamily="65" charset="-120"/>
                          <a:ea typeface="標楷體" pitchFamily="65" charset="-120"/>
                        </a:rPr>
                        <a:t>參考</a:t>
                      </a:r>
                      <a:r>
                        <a:rPr lang="zh-TW" altLang="en-US" sz="2200" dirty="0">
                          <a:solidFill>
                            <a:srgbClr val="FF0000"/>
                          </a:solidFill>
                          <a:latin typeface="標楷體" pitchFamily="65" charset="-120"/>
                          <a:ea typeface="標楷體" pitchFamily="65" charset="-120"/>
                        </a:rPr>
                        <a:t>工具書</a:t>
                      </a:r>
                      <a:r>
                        <a:rPr lang="zh-TW" altLang="en-US" sz="2200" dirty="0">
                          <a:latin typeface="標楷體" pitchFamily="65" charset="-120"/>
                          <a:ea typeface="標楷體" pitchFamily="65" charset="-120"/>
                        </a:rPr>
                        <a:t>的電子化資料</a:t>
                      </a:r>
                      <a:endParaRPr lang="en-US" altLang="zh-TW" sz="2200" dirty="0"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Tx/>
                        <a:buFont typeface="Wingdings" pitchFamily="2" charset="2"/>
                        <a:buChar char="n"/>
                        <a:tabLst/>
                        <a:defRPr/>
                      </a:pPr>
                      <a:r>
                        <a:rPr lang="zh-TW" altLang="en-US" sz="2200" dirty="0">
                          <a:latin typeface="標楷體" pitchFamily="65" charset="-120"/>
                          <a:ea typeface="標楷體" pitchFamily="65" charset="-120"/>
                        </a:rPr>
                        <a:t>例如：字辭典、百科全書、統計資料、企業名錄、人物傳記資料</a:t>
                      </a:r>
                      <a:r>
                        <a:rPr lang="en-US" altLang="zh-TW" sz="2200" dirty="0">
                          <a:latin typeface="標楷體" pitchFamily="65" charset="-120"/>
                          <a:ea typeface="標楷體" pitchFamily="65" charset="-120"/>
                        </a:rPr>
                        <a:t>…</a:t>
                      </a:r>
                      <a:r>
                        <a:rPr lang="zh-TW" altLang="en-US" sz="2200" dirty="0">
                          <a:latin typeface="標楷體" pitchFamily="65" charset="-120"/>
                          <a:ea typeface="標楷體" pitchFamily="65" charset="-120"/>
                        </a:rPr>
                        <a:t>等</a:t>
                      </a:r>
                      <a:endParaRPr lang="en-US" altLang="zh-TW" sz="22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9507">
                <a:tc>
                  <a:txBody>
                    <a:bodyPr/>
                    <a:lstStyle/>
                    <a:p>
                      <a:r>
                        <a:rPr lang="zh-TW" altLang="en-US" sz="2400" b="1" dirty="0">
                          <a:latin typeface="標楷體" pitchFamily="65" charset="-120"/>
                          <a:ea typeface="標楷體" pitchFamily="65" charset="-120"/>
                        </a:rPr>
                        <a:t>目錄型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Clr>
                          <a:schemeClr val="accent6"/>
                        </a:buClr>
                        <a:buFont typeface="Wingdings" pitchFamily="2" charset="2"/>
                        <a:buChar char="n"/>
                      </a:pPr>
                      <a:r>
                        <a:rPr lang="zh-TW" altLang="en-US" sz="2200" dirty="0">
                          <a:latin typeface="標楷體" pitchFamily="65" charset="-120"/>
                          <a:ea typeface="標楷體" pitchFamily="65" charset="-120"/>
                        </a:rPr>
                        <a:t>此類資料庫區分成兩種</a:t>
                      </a:r>
                      <a:endParaRPr lang="en-US" altLang="zh-TW" sz="2200" dirty="0"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 marL="800100" lvl="1" indent="-342900">
                        <a:buClrTx/>
                        <a:buFont typeface="Arial" pitchFamily="34" charset="0"/>
                        <a:buChar char="•"/>
                      </a:pPr>
                      <a:r>
                        <a:rPr lang="zh-TW" altLang="en-US" sz="1800" dirty="0">
                          <a:latin typeface="標楷體" pitchFamily="65" charset="-120"/>
                          <a:ea typeface="標楷體" pitchFamily="65" charset="-120"/>
                        </a:rPr>
                        <a:t>只蒐集整理某一主題的相關資料</a:t>
                      </a:r>
                      <a:endParaRPr lang="en-US" altLang="zh-TW" sz="1800" dirty="0">
                        <a:latin typeface="標楷體" pitchFamily="65" charset="-120"/>
                        <a:ea typeface="標楷體" pitchFamily="65" charset="-120"/>
                      </a:endParaRPr>
                    </a:p>
                    <a:p>
                      <a:pPr marL="800100" lvl="1" indent="-342900">
                        <a:buClrTx/>
                        <a:buFont typeface="Arial" pitchFamily="34" charset="0"/>
                        <a:buChar char="•"/>
                      </a:pPr>
                      <a:r>
                        <a:rPr lang="zh-TW" altLang="en-US" sz="1800" dirty="0">
                          <a:latin typeface="標楷體" pitchFamily="65" charset="-120"/>
                          <a:ea typeface="標楷體" pitchFamily="65" charset="-120"/>
                        </a:rPr>
                        <a:t>針對資料館藏地加以蒐集彙編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487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從圖書館網站搜尋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2763946" y="1546618"/>
            <a:ext cx="8058200" cy="4777590"/>
            <a:chOff x="2763946" y="1546618"/>
            <a:chExt cx="8058200" cy="477759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3946" y="1546618"/>
              <a:ext cx="6257707" cy="477759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 bwMode="auto">
            <a:xfrm>
              <a:off x="7899093" y="3404212"/>
              <a:ext cx="760164" cy="1597446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9021653" y="3750747"/>
              <a:ext cx="18004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學校圖書館所提</a:t>
              </a:r>
              <a:endParaRPr lang="en-US" altLang="zh-TW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供的常用資料庫</a:t>
              </a:r>
            </a:p>
          </p:txBody>
        </p:sp>
        <p:cxnSp>
          <p:nvCxnSpPr>
            <p:cNvPr id="11" name="直線單箭頭接點 10"/>
            <p:cNvCxnSpPr>
              <a:stCxn id="7" idx="1"/>
            </p:cNvCxnSpPr>
            <p:nvPr/>
          </p:nvCxnSpPr>
          <p:spPr bwMode="auto">
            <a:xfrm flipH="1" flipV="1">
              <a:off x="8659257" y="4073912"/>
              <a:ext cx="362396" cy="1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3807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電子資料庫種類</a:t>
            </a:r>
          </a:p>
          <a:p>
            <a:pPr lvl="1"/>
            <a:r>
              <a:rPr lang="en-US" altLang="zh-TW" b="0" dirty="0"/>
              <a:t>Web of Science (WOS)</a:t>
            </a:r>
          </a:p>
          <a:p>
            <a:pPr lvl="1"/>
            <a:r>
              <a:rPr lang="en-US" altLang="zh-TW" b="0" dirty="0"/>
              <a:t>Scopus</a:t>
            </a:r>
          </a:p>
          <a:p>
            <a:pPr lvl="1"/>
            <a:r>
              <a:rPr lang="en-US" altLang="zh-TW" b="0" dirty="0"/>
              <a:t>Engineering Village (EV)</a:t>
            </a:r>
          </a:p>
          <a:p>
            <a:pPr lvl="1"/>
            <a:r>
              <a:rPr lang="en-US" altLang="zh-TW" b="0" dirty="0" err="1"/>
              <a:t>ScienceDirect</a:t>
            </a:r>
            <a:r>
              <a:rPr lang="en-US" altLang="zh-TW" b="0" dirty="0"/>
              <a:t> (SDOL)</a:t>
            </a:r>
          </a:p>
          <a:p>
            <a:pPr lvl="1"/>
            <a:r>
              <a:rPr lang="en-US" altLang="zh-TW" b="0" dirty="0"/>
              <a:t>JCR (SCI/SSCI)</a:t>
            </a:r>
          </a:p>
          <a:p>
            <a:pPr lvl="1"/>
            <a:r>
              <a:rPr lang="en-US" altLang="zh-TW" b="0" dirty="0"/>
              <a:t>IEL/IEEE Electronic Library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26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電子資料庫介紹</a:t>
            </a:r>
          </a:p>
        </p:txBody>
      </p:sp>
    </p:spTree>
    <p:extLst>
      <p:ext uri="{BB962C8B-B14F-4D97-AF65-F5344CB8AC3E}">
        <p14:creationId xmlns:p14="http://schemas.microsoft.com/office/powerpoint/2010/main" val="1085626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936551" y="1611313"/>
            <a:ext cx="5064950" cy="4648200"/>
          </a:xfrm>
        </p:spPr>
        <p:txBody>
          <a:bodyPr/>
          <a:lstStyle/>
          <a:p>
            <a:r>
              <a:rPr lang="en-US" altLang="zh-TW" dirty="0"/>
              <a:t>Web of Science (WOS)</a:t>
            </a:r>
            <a:r>
              <a:rPr lang="zh-TW" altLang="en-US" dirty="0"/>
              <a:t> 提供以下兩大資料庫：</a:t>
            </a:r>
            <a:endParaRPr lang="en-US" altLang="zh-TW" dirty="0"/>
          </a:p>
          <a:p>
            <a:pPr lvl="1"/>
            <a:r>
              <a:rPr lang="en-US" altLang="zh-TW" dirty="0"/>
              <a:t>Science Citation Index Expanded (SCI-EXPANDED) </a:t>
            </a:r>
          </a:p>
          <a:p>
            <a:pPr lvl="1"/>
            <a:r>
              <a:rPr lang="en-US" altLang="zh-TW" dirty="0"/>
              <a:t>Social Sciences Citation Index (SSCI) </a:t>
            </a:r>
          </a:p>
          <a:p>
            <a:r>
              <a:rPr lang="zh-TW" altLang="en-US" dirty="0"/>
              <a:t>特色</a:t>
            </a:r>
          </a:p>
          <a:p>
            <a:pPr lvl="1"/>
            <a:r>
              <a:rPr lang="zh-TW" altLang="en-US" dirty="0"/>
              <a:t>方便找出某作者或某論文</a:t>
            </a:r>
            <a:r>
              <a:rPr lang="zh-TW" altLang="en-US" dirty="0">
                <a:solidFill>
                  <a:srgbClr val="FF0000"/>
                </a:solidFill>
              </a:rPr>
              <a:t>被引用</a:t>
            </a:r>
            <a:r>
              <a:rPr lang="en-US" altLang="zh-TW" dirty="0"/>
              <a:t>(times cited)</a:t>
            </a:r>
            <a:r>
              <a:rPr lang="zh-TW" altLang="en-US" dirty="0"/>
              <a:t>的情形</a:t>
            </a:r>
            <a:endParaRPr lang="en-US" altLang="zh-TW" dirty="0"/>
          </a:p>
          <a:p>
            <a:pPr lvl="1"/>
            <a:r>
              <a:rPr lang="zh-TW" altLang="en-US" dirty="0"/>
              <a:t>找出某一領域</a:t>
            </a:r>
            <a:r>
              <a:rPr lang="zh-TW" altLang="en-US" dirty="0">
                <a:solidFill>
                  <a:srgbClr val="FF0000"/>
                </a:solidFill>
              </a:rPr>
              <a:t>最有影響力</a:t>
            </a:r>
            <a:r>
              <a:rPr lang="zh-TW" altLang="en-US" dirty="0"/>
              <a:t>的文章</a:t>
            </a:r>
            <a:r>
              <a:rPr lang="en-US" altLang="zh-TW" dirty="0"/>
              <a:t>(sort by: times cited)</a:t>
            </a:r>
          </a:p>
          <a:p>
            <a:pPr lvl="1"/>
            <a:r>
              <a:rPr lang="zh-TW" altLang="en-US" dirty="0"/>
              <a:t>找出某一領域</a:t>
            </a:r>
            <a:r>
              <a:rPr lang="zh-TW" altLang="en-US" dirty="0">
                <a:solidFill>
                  <a:srgbClr val="FF0000"/>
                </a:solidFill>
              </a:rPr>
              <a:t>主要的研究者</a:t>
            </a:r>
            <a:r>
              <a:rPr lang="en-US" altLang="zh-TW" dirty="0"/>
              <a:t>(analyze author)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of Science (WOS)</a:t>
            </a:r>
            <a:endParaRPr lang="zh-TW" altLang="en-US" dirty="0"/>
          </a:p>
        </p:txBody>
      </p:sp>
      <p:grpSp>
        <p:nvGrpSpPr>
          <p:cNvPr id="24" name="群組 23"/>
          <p:cNvGrpSpPr/>
          <p:nvPr/>
        </p:nvGrpSpPr>
        <p:grpSpPr>
          <a:xfrm>
            <a:off x="95707" y="1587830"/>
            <a:ext cx="6668649" cy="4695165"/>
            <a:chOff x="95707" y="1587830"/>
            <a:chExt cx="6668649" cy="4695165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320" y="1587830"/>
              <a:ext cx="6555036" cy="4695165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</p:pic>
        <p:sp>
          <p:nvSpPr>
            <p:cNvPr id="15" name="矩形 14"/>
            <p:cNvSpPr/>
            <p:nvPr/>
          </p:nvSpPr>
          <p:spPr bwMode="auto">
            <a:xfrm>
              <a:off x="297454" y="3216925"/>
              <a:ext cx="517793" cy="242371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2368627" y="3459296"/>
              <a:ext cx="539826" cy="110169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3397326" y="2941136"/>
              <a:ext cx="961313" cy="1287964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265414" y="4061276"/>
              <a:ext cx="1319546" cy="556444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95707" y="3400452"/>
              <a:ext cx="111637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布林邏輯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738688" y="3525397"/>
              <a:ext cx="16586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增加檢索欄位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3048663" y="4229100"/>
              <a:ext cx="16586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設定檢索欄位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1494252" y="4282528"/>
              <a:ext cx="16586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限定檢索年限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3359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05928" y="1611313"/>
            <a:ext cx="10609243" cy="4648200"/>
          </a:xfrm>
        </p:spPr>
        <p:txBody>
          <a:bodyPr numCol="2" spcCol="360000"/>
          <a:lstStyle/>
          <a:p>
            <a:r>
              <a:rPr lang="zh-TW" altLang="en-US" dirty="0"/>
              <a:t>收錄包含：</a:t>
            </a:r>
          </a:p>
          <a:p>
            <a:pPr lvl="1"/>
            <a:r>
              <a:rPr lang="zh-TW" altLang="en-US" dirty="0"/>
              <a:t>近 </a:t>
            </a:r>
            <a:r>
              <a:rPr lang="en-US" altLang="zh-TW" dirty="0"/>
              <a:t>2 </a:t>
            </a:r>
            <a:r>
              <a:rPr lang="zh-TW" altLang="en-US" dirty="0"/>
              <a:t>萬種同儕評鑑學術期刊</a:t>
            </a:r>
          </a:p>
          <a:p>
            <a:pPr lvl="1"/>
            <a:r>
              <a:rPr lang="en-US" altLang="zh-TW" dirty="0"/>
              <a:t>400</a:t>
            </a:r>
            <a:r>
              <a:rPr lang="zh-TW" altLang="en-US" dirty="0"/>
              <a:t>種商業雜誌</a:t>
            </a:r>
            <a:r>
              <a:rPr lang="en-US" altLang="zh-TW" dirty="0"/>
              <a:t>(trade publications)</a:t>
            </a:r>
          </a:p>
          <a:p>
            <a:pPr lvl="1"/>
            <a:r>
              <a:rPr lang="en-US" altLang="zh-TW" dirty="0"/>
              <a:t>360</a:t>
            </a:r>
            <a:r>
              <a:rPr lang="zh-TW" altLang="en-US" dirty="0"/>
              <a:t>種叢書</a:t>
            </a:r>
            <a:r>
              <a:rPr lang="en-US" altLang="zh-TW" dirty="0"/>
              <a:t>(book series)</a:t>
            </a:r>
            <a:endParaRPr lang="zh-TW" altLang="en-US" dirty="0"/>
          </a:p>
          <a:p>
            <a:pPr lvl="1"/>
            <a:r>
              <a:rPr lang="zh-TW" altLang="en-US" dirty="0"/>
              <a:t>逾</a:t>
            </a:r>
            <a:r>
              <a:rPr lang="en-US" altLang="zh-TW" dirty="0"/>
              <a:t>3,800</a:t>
            </a:r>
            <a:r>
              <a:rPr lang="zh-TW" altLang="en-US" dirty="0"/>
              <a:t>種</a:t>
            </a:r>
            <a:r>
              <a:rPr lang="en-US" altLang="zh-TW" dirty="0"/>
              <a:t>Articles-in-Press</a:t>
            </a:r>
            <a:r>
              <a:rPr lang="zh-TW" altLang="en-US" dirty="0"/>
              <a:t>期刊</a:t>
            </a:r>
            <a:endParaRPr lang="en-US" altLang="zh-TW" dirty="0"/>
          </a:p>
          <a:p>
            <a:r>
              <a:rPr lang="zh-TW" altLang="en-US" dirty="0"/>
              <a:t>特色</a:t>
            </a:r>
          </a:p>
          <a:p>
            <a:pPr lvl="1"/>
            <a:r>
              <a:rPr lang="zh-TW" altLang="en-US" dirty="0"/>
              <a:t>搜尋：</a:t>
            </a:r>
            <a:r>
              <a:rPr lang="zh-TW" altLang="en-US" b="0" dirty="0"/>
              <a:t>文獻</a:t>
            </a:r>
            <a:r>
              <a:rPr lang="en-US" altLang="zh-TW" b="0" dirty="0"/>
              <a:t>/</a:t>
            </a:r>
            <a:r>
              <a:rPr lang="zh-TW" altLang="en-US" b="0" dirty="0"/>
              <a:t>作者</a:t>
            </a:r>
            <a:r>
              <a:rPr lang="en-US" altLang="zh-TW" b="0" dirty="0"/>
              <a:t>/</a:t>
            </a:r>
            <a:r>
              <a:rPr lang="zh-TW" altLang="en-US" b="0" dirty="0"/>
              <a:t>機構</a:t>
            </a:r>
          </a:p>
          <a:p>
            <a:pPr lvl="1"/>
            <a:r>
              <a:rPr lang="zh-TW" altLang="en-US" dirty="0"/>
              <a:t>作者小檔案：</a:t>
            </a:r>
            <a:r>
              <a:rPr lang="zh-TW" altLang="en-US" b="0" dirty="0"/>
              <a:t>作者發表文獻及引用概況</a:t>
            </a:r>
          </a:p>
          <a:p>
            <a:pPr lvl="1"/>
            <a:r>
              <a:rPr lang="zh-TW" altLang="en-US" dirty="0"/>
              <a:t>機構辨識系統：</a:t>
            </a:r>
            <a:r>
              <a:rPr lang="zh-TW" altLang="en-US" b="0" dirty="0"/>
              <a:t>探知機構出版概要及合作對象</a:t>
            </a:r>
          </a:p>
          <a:p>
            <a:r>
              <a:rPr lang="zh-TW" altLang="en-US" dirty="0"/>
              <a:t>分析系統與引用資訊</a:t>
            </a:r>
          </a:p>
          <a:p>
            <a:pPr lvl="1"/>
            <a:r>
              <a:rPr lang="zh-TW" altLang="en-US" dirty="0"/>
              <a:t>文獻搜尋結果分析</a:t>
            </a:r>
            <a:endParaRPr lang="en-US" altLang="zh-TW" dirty="0"/>
          </a:p>
          <a:p>
            <a:pPr lvl="2"/>
            <a:r>
              <a:rPr lang="zh-TW" altLang="en-US" b="0" dirty="0"/>
              <a:t>分析搜尋主題的研究概況</a:t>
            </a:r>
          </a:p>
          <a:p>
            <a:pPr lvl="1"/>
            <a:r>
              <a:rPr lang="zh-TW" altLang="en-US" dirty="0"/>
              <a:t>引用文獻追蹤</a:t>
            </a:r>
            <a:endParaRPr lang="en-US" altLang="zh-TW" dirty="0"/>
          </a:p>
          <a:p>
            <a:pPr lvl="2"/>
            <a:r>
              <a:rPr lang="zh-TW" altLang="en-US" b="0" dirty="0"/>
              <a:t>查詢每年被引用之影響力</a:t>
            </a:r>
            <a:endParaRPr lang="en-US" altLang="zh-TW" b="0" dirty="0"/>
          </a:p>
          <a:p>
            <a:pPr lvl="1"/>
            <a:r>
              <a:rPr lang="zh-TW" altLang="en-US" dirty="0"/>
              <a:t>期刊分析系統</a:t>
            </a:r>
            <a:endParaRPr lang="en-US" altLang="zh-TW" dirty="0"/>
          </a:p>
          <a:p>
            <a:pPr lvl="2"/>
            <a:r>
              <a:rPr lang="zh-TW" altLang="en-US" b="0" dirty="0"/>
              <a:t>瞭解期刊趨勢表現</a:t>
            </a:r>
            <a:endParaRPr lang="en-US" altLang="zh-TW" b="0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Scopus</a:t>
            </a:r>
            <a:r>
              <a:rPr lang="zh-TW" altLang="en-US" dirty="0"/>
              <a:t> </a:t>
            </a:r>
            <a:r>
              <a:rPr lang="en-US" altLang="zh-TW" dirty="0"/>
              <a:t>(1/2)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1993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Scopus</a:t>
            </a:r>
            <a:r>
              <a:rPr lang="zh-TW" altLang="en-US" dirty="0"/>
              <a:t> 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" y="1637776"/>
            <a:ext cx="9499600" cy="47168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5877560" y="2770956"/>
            <a:ext cx="1793240" cy="55644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4861" y="3336052"/>
            <a:ext cx="1658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指定關鍵字</a:t>
            </a:r>
          </a:p>
        </p:txBody>
      </p:sp>
    </p:spTree>
    <p:extLst>
      <p:ext uri="{BB962C8B-B14F-4D97-AF65-F5344CB8AC3E}">
        <p14:creationId xmlns:p14="http://schemas.microsoft.com/office/powerpoint/2010/main" val="58797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研究</a:t>
            </a:r>
            <a:r>
              <a:rPr lang="en-US" altLang="zh-TW" dirty="0"/>
              <a:t>(research)</a:t>
            </a:r>
            <a:r>
              <a:rPr lang="zh-TW" altLang="en-US" dirty="0"/>
              <a:t>涵義</a:t>
            </a:r>
            <a:endParaRPr lang="en-US" altLang="zh-TW" dirty="0"/>
          </a:p>
          <a:p>
            <a:pPr lvl="1"/>
            <a:r>
              <a:rPr lang="zh-TW" altLang="en-US" dirty="0"/>
              <a:t> </a:t>
            </a:r>
            <a:r>
              <a:rPr lang="en-US" altLang="zh-TW" dirty="0"/>
              <a:t>re, search</a:t>
            </a:r>
            <a:r>
              <a:rPr lang="zh-TW" altLang="en-US" dirty="0"/>
              <a:t>兩字組成，指「再」深入「搜尋」探究之意</a:t>
            </a:r>
            <a:endParaRPr lang="en-US" altLang="zh-TW" dirty="0"/>
          </a:p>
          <a:p>
            <a:pPr lvl="1"/>
            <a:r>
              <a:rPr lang="zh-TW" altLang="en-US" dirty="0"/>
              <a:t>有計畫與系統地</a:t>
            </a:r>
            <a:r>
              <a:rPr lang="zh-TW" altLang="en-US" dirty="0">
                <a:solidFill>
                  <a:srgbClr val="FF0000"/>
                </a:solidFill>
              </a:rPr>
              <a:t>資料蒐集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分析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FF0000"/>
                </a:solidFill>
              </a:rPr>
              <a:t>解釋</a:t>
            </a:r>
            <a:r>
              <a:rPr lang="zh-TW" altLang="en-US" dirty="0"/>
              <a:t>的方法，獲得</a:t>
            </a:r>
            <a:r>
              <a:rPr lang="zh-TW" altLang="en-US" dirty="0">
                <a:solidFill>
                  <a:srgbClr val="FF0000"/>
                </a:solidFill>
              </a:rPr>
              <a:t>解決問題的過程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利用已經被驗證過具</a:t>
            </a:r>
            <a:r>
              <a:rPr lang="zh-TW" altLang="en-US" dirty="0">
                <a:solidFill>
                  <a:srgbClr val="FF0000"/>
                </a:solidFill>
              </a:rPr>
              <a:t>信度</a:t>
            </a:r>
            <a:r>
              <a:rPr lang="en-US" altLang="zh-TW" dirty="0">
                <a:solidFill>
                  <a:srgbClr val="FF0000"/>
                </a:solidFill>
              </a:rPr>
              <a:t>(reliability)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FF0000"/>
                </a:solidFill>
              </a:rPr>
              <a:t>效度</a:t>
            </a:r>
            <a:r>
              <a:rPr lang="en-US" altLang="zh-TW" dirty="0">
                <a:solidFill>
                  <a:srgbClr val="FF0000"/>
                </a:solidFill>
              </a:rPr>
              <a:t>(validity)</a:t>
            </a:r>
            <a:r>
              <a:rPr lang="zh-TW" altLang="en-US" dirty="0"/>
              <a:t>的程序、方法和技術做研究</a:t>
            </a:r>
            <a:endParaRPr lang="en-US" altLang="zh-TW" dirty="0"/>
          </a:p>
          <a:p>
            <a:pPr lvl="1"/>
            <a:r>
              <a:rPr lang="zh-TW" altLang="en-US" dirty="0"/>
              <a:t>進行</a:t>
            </a:r>
            <a:r>
              <a:rPr lang="zh-TW" altLang="en-US" dirty="0">
                <a:solidFill>
                  <a:srgbClr val="FF0000"/>
                </a:solidFill>
              </a:rPr>
              <a:t>不具偏差且客觀</a:t>
            </a:r>
            <a:r>
              <a:rPr lang="zh-TW" altLang="en-US" dirty="0"/>
              <a:t>的研究設計</a:t>
            </a:r>
          </a:p>
          <a:p>
            <a:pPr lvl="1"/>
            <a:r>
              <a:rPr lang="zh-TW" altLang="en-US" dirty="0"/>
              <a:t>具客觀性、驗證性、系統性及創新性的研究過程</a:t>
            </a:r>
            <a:endParaRPr lang="en-US" altLang="zh-TW" dirty="0"/>
          </a:p>
          <a:p>
            <a:r>
              <a:rPr lang="zh-TW" altLang="en-US" dirty="0"/>
              <a:t>和發展</a:t>
            </a:r>
            <a:r>
              <a:rPr lang="en-US" altLang="zh-TW" dirty="0"/>
              <a:t>(development)</a:t>
            </a:r>
            <a:r>
              <a:rPr lang="zh-TW" altLang="en-US" dirty="0"/>
              <a:t>之差異</a:t>
            </a:r>
            <a:endParaRPr lang="en-US" altLang="zh-TW" dirty="0"/>
          </a:p>
          <a:p>
            <a:pPr lvl="1"/>
            <a:r>
              <a:rPr lang="zh-TW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創新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endParaRPr lang="zh-TW" altLang="en-US" b="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研究的涵義與目的</a:t>
            </a:r>
          </a:p>
        </p:txBody>
      </p:sp>
    </p:spTree>
    <p:extLst>
      <p:ext uri="{BB962C8B-B14F-4D97-AF65-F5344CB8AC3E}">
        <p14:creationId xmlns:p14="http://schemas.microsoft.com/office/powerpoint/2010/main" val="1440327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345998" y="1611313"/>
            <a:ext cx="4642802" cy="4648200"/>
          </a:xfrm>
        </p:spPr>
        <p:txBody>
          <a:bodyPr/>
          <a:lstStyle/>
          <a:p>
            <a:r>
              <a:rPr lang="zh-TW" altLang="en-US" dirty="0"/>
              <a:t>美國 </a:t>
            </a:r>
            <a:r>
              <a:rPr lang="en-US" altLang="zh-TW" dirty="0"/>
              <a:t>Engineering Information Inc. (</a:t>
            </a:r>
            <a:r>
              <a:rPr lang="en-US" altLang="zh-TW" dirty="0" err="1"/>
              <a:t>EI</a:t>
            </a:r>
            <a:r>
              <a:rPr lang="en-US" altLang="zh-TW" dirty="0"/>
              <a:t>) </a:t>
            </a:r>
            <a:r>
              <a:rPr lang="zh-TW" altLang="en-US" dirty="0"/>
              <a:t>建置之網際網路工程資訊服務系統</a:t>
            </a:r>
            <a:endParaRPr lang="en-US" altLang="zh-TW" dirty="0"/>
          </a:p>
          <a:p>
            <a:pPr algn="just"/>
            <a:r>
              <a:rPr lang="zh-TW" altLang="en-US" dirty="0">
                <a:solidFill>
                  <a:srgbClr val="FF0000"/>
                </a:solidFill>
              </a:rPr>
              <a:t>工程、應用科學領域相關</a:t>
            </a:r>
            <a:r>
              <a:rPr lang="zh-TW" altLang="en-US" dirty="0"/>
              <a:t>的資料庫</a:t>
            </a:r>
            <a:endParaRPr lang="en-US" altLang="zh-TW" dirty="0"/>
          </a:p>
          <a:p>
            <a:pPr lvl="1" algn="just"/>
            <a:r>
              <a:rPr lang="zh-TW" altLang="en-US" dirty="0"/>
              <a:t>化學工程、電腦與資料處理、應用物理、電機工程、電子與通訊工程、土木工程、材料工程</a:t>
            </a:r>
            <a:r>
              <a:rPr lang="en-US" altLang="zh-TW" dirty="0"/>
              <a:t>...</a:t>
            </a:r>
            <a:r>
              <a:rPr lang="zh-TW" altLang="en-US" dirty="0"/>
              <a:t>等</a:t>
            </a:r>
            <a:endParaRPr lang="en-US" altLang="zh-TW" dirty="0"/>
          </a:p>
          <a:p>
            <a:pPr algn="just"/>
            <a:r>
              <a:rPr lang="zh-TW" altLang="en-US" dirty="0"/>
              <a:t>自</a:t>
            </a:r>
            <a:r>
              <a:rPr lang="en-US" altLang="zh-TW" dirty="0"/>
              <a:t>1969</a:t>
            </a:r>
            <a:r>
              <a:rPr lang="zh-TW" altLang="en-US" dirty="0"/>
              <a:t>年至今工程方面期刊、會議論文、技術報告</a:t>
            </a:r>
            <a:endParaRPr lang="en-US" altLang="zh-TW" dirty="0"/>
          </a:p>
          <a:p>
            <a:pPr algn="just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Engineering Village (EV)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" y="1715136"/>
            <a:ext cx="6777038" cy="4251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3144520" y="2865120"/>
            <a:ext cx="1793240" cy="47093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07021" y="2495788"/>
            <a:ext cx="1658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指定關鍵字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660400" y="3009146"/>
            <a:ext cx="355600" cy="36754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02897" y="3383280"/>
            <a:ext cx="1190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布林邏輯</a:t>
            </a:r>
          </a:p>
        </p:txBody>
      </p:sp>
    </p:spTree>
    <p:extLst>
      <p:ext uri="{BB962C8B-B14F-4D97-AF65-F5344CB8AC3E}">
        <p14:creationId xmlns:p14="http://schemas.microsoft.com/office/powerpoint/2010/main" val="4089503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040880" y="1611313"/>
            <a:ext cx="4378960" cy="4648200"/>
          </a:xfrm>
        </p:spPr>
        <p:txBody>
          <a:bodyPr/>
          <a:lstStyle/>
          <a:p>
            <a:pPr algn="just"/>
            <a:r>
              <a:rPr lang="zh-TW" altLang="en-US" dirty="0"/>
              <a:t>為</a:t>
            </a:r>
            <a:r>
              <a:rPr lang="en-US" altLang="zh-TW" dirty="0"/>
              <a:t>Elsevier</a:t>
            </a:r>
            <a:r>
              <a:rPr lang="zh-TW" altLang="en-US" dirty="0"/>
              <a:t>所建置</a:t>
            </a:r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提供</a:t>
            </a:r>
            <a:r>
              <a:rPr lang="zh-TW" altLang="en-US" dirty="0">
                <a:solidFill>
                  <a:srgbClr val="FF0000"/>
                </a:solidFill>
              </a:rPr>
              <a:t>電子期刊全文</a:t>
            </a:r>
            <a:r>
              <a:rPr lang="zh-TW" altLang="en-US" dirty="0"/>
              <a:t>及包含摘要之</a:t>
            </a:r>
            <a:r>
              <a:rPr lang="zh-TW" altLang="en-US" dirty="0">
                <a:solidFill>
                  <a:srgbClr val="FF0000"/>
                </a:solidFill>
              </a:rPr>
              <a:t>書目資料</a:t>
            </a:r>
            <a:endParaRPr lang="en-US" altLang="zh-TW" dirty="0">
              <a:solidFill>
                <a:srgbClr val="FF0000"/>
              </a:solidFill>
            </a:endParaRPr>
          </a:p>
          <a:p>
            <a:pPr algn="just"/>
            <a:endParaRPr lang="en-US" altLang="zh-TW" dirty="0">
              <a:solidFill>
                <a:srgbClr val="FF0000"/>
              </a:solidFill>
            </a:endParaRPr>
          </a:p>
          <a:p>
            <a:pPr algn="just"/>
            <a:r>
              <a:rPr lang="zh-TW" altLang="en-US" dirty="0"/>
              <a:t>涵蓋</a:t>
            </a:r>
            <a:r>
              <a:rPr lang="zh-TW" altLang="en-US" dirty="0">
                <a:solidFill>
                  <a:srgbClr val="FF0000"/>
                </a:solidFill>
              </a:rPr>
              <a:t>各個學科領域</a:t>
            </a:r>
            <a:r>
              <a:rPr lang="zh-TW" altLang="en-US" dirty="0"/>
              <a:t>，包括：</a:t>
            </a:r>
            <a:endParaRPr lang="en-US" altLang="zh-TW" dirty="0"/>
          </a:p>
          <a:p>
            <a:pPr lvl="1" algn="just"/>
            <a:r>
              <a:rPr lang="zh-TW" altLang="en-US" dirty="0"/>
              <a:t>生化、電腦科學、環境科學、材料科學、生物科學、醫藥等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ScienceDirect</a:t>
            </a:r>
            <a:r>
              <a:rPr lang="en-US" altLang="zh-TW" dirty="0"/>
              <a:t> (SDOL)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1737358"/>
            <a:ext cx="6660577" cy="4166213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008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045200" y="1611313"/>
            <a:ext cx="5770880" cy="4648200"/>
          </a:xfrm>
        </p:spPr>
        <p:txBody>
          <a:bodyPr/>
          <a:lstStyle/>
          <a:p>
            <a:pPr algn="just"/>
            <a:r>
              <a:rPr lang="zh-TW" altLang="en-US" dirty="0">
                <a:solidFill>
                  <a:srgbClr val="FF0000"/>
                </a:solidFill>
              </a:rPr>
              <a:t>美國電子電機工程師學會</a:t>
            </a:r>
            <a:r>
              <a:rPr lang="en-US" altLang="zh-TW" dirty="0"/>
              <a:t>(IEEE - the Institute of Electrical and Electronics Engineers) 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rgbClr val="FF0000"/>
                </a:solidFill>
              </a:rPr>
              <a:t>英國工程技術學會</a:t>
            </a:r>
            <a:r>
              <a:rPr lang="en-US" altLang="zh-TW" dirty="0"/>
              <a:t>(IET - The Institution of Engineering and Technology) </a:t>
            </a:r>
            <a:r>
              <a:rPr lang="zh-TW" altLang="en-US" dirty="0"/>
              <a:t>出版品之電子全文資訊系統</a:t>
            </a:r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期刊、會議論文集、及</a:t>
            </a:r>
            <a:r>
              <a:rPr lang="en-US" altLang="zh-TW" dirty="0"/>
              <a:t>IEEE </a:t>
            </a:r>
            <a:r>
              <a:rPr lang="zh-TW" altLang="en-US" dirty="0"/>
              <a:t>技術標準</a:t>
            </a:r>
            <a:r>
              <a:rPr lang="en-US" altLang="zh-TW" dirty="0"/>
              <a:t>(</a:t>
            </a:r>
            <a:r>
              <a:rPr lang="zh-TW" altLang="en-US" dirty="0"/>
              <a:t>不含標準草案</a:t>
            </a:r>
            <a:r>
              <a:rPr lang="en-US" altLang="zh-TW" dirty="0"/>
              <a:t>)</a:t>
            </a:r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平均每週更新</a:t>
            </a:r>
            <a:r>
              <a:rPr lang="en-US" altLang="zh-TW" dirty="0"/>
              <a:t>15,000 </a:t>
            </a:r>
            <a:r>
              <a:rPr lang="zh-TW" altLang="en-US" dirty="0"/>
              <a:t>篇以上文獻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IEEE/IET Electronic Library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22" y="1584960"/>
            <a:ext cx="5365642" cy="4607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3967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學院</a:t>
            </a:r>
            <a:r>
              <a:rPr lang="en-US" altLang="zh-TW" dirty="0"/>
              <a:t>(</a:t>
            </a:r>
            <a:r>
              <a:rPr lang="zh-TW" altLang="en-US" dirty="0"/>
              <a:t>系所</a:t>
            </a:r>
            <a:r>
              <a:rPr lang="en-US" altLang="zh-TW" dirty="0"/>
              <a:t>)</a:t>
            </a:r>
            <a:r>
              <a:rPr lang="zh-TW" altLang="en-US" dirty="0"/>
              <a:t>重點資料庫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796167"/>
              </p:ext>
            </p:extLst>
          </p:nvPr>
        </p:nvGraphicFramePr>
        <p:xfrm>
          <a:off x="304800" y="1554225"/>
          <a:ext cx="11562080" cy="51718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1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5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825">
                <a:tc>
                  <a:txBody>
                    <a:bodyPr/>
                    <a:lstStyle/>
                    <a:p>
                      <a:endParaRPr lang="zh-TW" altLang="en-US" sz="1800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1433" marR="91433" marT="45728" marB="45728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400" b="1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全文資料庫</a:t>
                      </a:r>
                    </a:p>
                  </a:txBody>
                  <a:tcPr marL="91433" marR="91433" marT="45728" marB="45728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2400" b="1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書目摘要資料庫</a:t>
                      </a:r>
                    </a:p>
                  </a:txBody>
                  <a:tcPr marL="91433" marR="91433" marT="45728" marB="45728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359">
                <a:tc>
                  <a:txBody>
                    <a:bodyPr/>
                    <a:lstStyle/>
                    <a:p>
                      <a:r>
                        <a:rPr lang="zh-TW" altLang="en-US" sz="2400" b="1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工程學院</a:t>
                      </a:r>
                    </a:p>
                  </a:txBody>
                  <a:tcPr marL="91435" marR="91435" marT="45733" marB="45733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ASCE</a:t>
                      </a:r>
                      <a:r>
                        <a:rPr lang="zh-TW" altLang="en-US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TW" sz="1800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ASME</a:t>
                      </a:r>
                      <a:r>
                        <a:rPr lang="zh-TW" altLang="en-US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TW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ACS</a:t>
                      </a:r>
                      <a:r>
                        <a:rPr lang="zh-TW" altLang="en-US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TW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SDOL</a:t>
                      </a:r>
                      <a:r>
                        <a:rPr lang="zh-TW" altLang="en-US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、工程學刊全文影像資料庫、萬方數據庫</a:t>
                      </a:r>
                    </a:p>
                  </a:txBody>
                  <a:tcPr marL="91435" marR="91435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SCOPUS </a:t>
                      </a:r>
                      <a:r>
                        <a:rPr lang="zh-TW" altLang="en-US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 </a:t>
                      </a:r>
                      <a:r>
                        <a:rPr lang="en-US" altLang="zh-TW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WOS</a:t>
                      </a:r>
                      <a:r>
                        <a:rPr lang="zh-TW" altLang="en-US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TW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EV</a:t>
                      </a:r>
                      <a:endParaRPr lang="zh-TW" altLang="en-US" sz="1800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1435" marR="91435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653">
                <a:tc>
                  <a:txBody>
                    <a:bodyPr/>
                    <a:lstStyle/>
                    <a:p>
                      <a:r>
                        <a:rPr lang="zh-TW" altLang="en-US" sz="2400" b="1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電資學院</a:t>
                      </a:r>
                    </a:p>
                  </a:txBody>
                  <a:tcPr marL="91435" marR="91435" marT="45733" marB="45733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IEL (IEEE/IET Electronic Library)</a:t>
                      </a:r>
                      <a:r>
                        <a:rPr lang="zh-TW" altLang="en-US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TW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ACM Digital Library/Computing Review </a:t>
                      </a:r>
                      <a:r>
                        <a:rPr lang="zh-TW" altLang="en-US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TW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SPIE</a:t>
                      </a:r>
                      <a:r>
                        <a:rPr lang="zh-TW" altLang="en-US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TW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SDOL</a:t>
                      </a:r>
                      <a:r>
                        <a:rPr lang="zh-TW" altLang="en-US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、工程學刊全文影像資料庫</a:t>
                      </a:r>
                    </a:p>
                  </a:txBody>
                  <a:tcPr marL="91435" marR="91435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SCOPUS</a:t>
                      </a:r>
                      <a:r>
                        <a:rPr lang="zh-TW" altLang="en-US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TW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WOS</a:t>
                      </a:r>
                      <a:endParaRPr lang="zh-TW" altLang="en-US" sz="1800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1435" marR="91435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b="1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管理學院</a:t>
                      </a:r>
                    </a:p>
                  </a:txBody>
                  <a:tcPr marL="91433" marR="91433" marT="45728" marB="45728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ABI/INFORM</a:t>
                      </a:r>
                      <a:r>
                        <a:rPr lang="zh-TW" altLang="en-US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TW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BSP</a:t>
                      </a:r>
                      <a:r>
                        <a:rPr lang="zh-TW" altLang="en-US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TW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SDOL</a:t>
                      </a:r>
                      <a:r>
                        <a:rPr lang="zh-TW" altLang="en-US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、哈佛商業評論 、臺灣商學企管資料庫、台灣經濟新報資料庫、台灣經濟知識庫 、萬方數據庫</a:t>
                      </a:r>
                    </a:p>
                    <a:p>
                      <a:endParaRPr lang="zh-TW" altLang="en-US" sz="1800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1433" marR="91433" marT="45728" marB="45728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SCOPUS </a:t>
                      </a:r>
                      <a:r>
                        <a:rPr lang="zh-TW" altLang="en-US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 </a:t>
                      </a:r>
                      <a:r>
                        <a:rPr lang="en-US" altLang="zh-TW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WOS</a:t>
                      </a:r>
                      <a:endParaRPr lang="zh-TW" altLang="en-US" sz="1800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1433" marR="91433" marT="45728" marB="45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82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2400" b="1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設計學院</a:t>
                      </a:r>
                    </a:p>
                  </a:txBody>
                  <a:tcPr marL="91433" marR="91433" marT="45728" marB="45728" anchor="ctr">
                    <a:solidFill>
                      <a:srgbClr val="CC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1" algn="l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Academic Search Premier (ASP)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SDOL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SpringerLink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WSPC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WilsonWeb</a:t>
                      </a: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 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</a:t>
                      </a:r>
                      <a:r>
                        <a:rPr lang="zh-TW" altLang="en-US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萬方數據庫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1433" marR="91433" marT="45728" marB="45728"/>
                </a:tc>
                <a:tc rowSpan="2"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SCOPUS</a:t>
                      </a:r>
                      <a:r>
                        <a:rPr lang="zh-TW" altLang="en-US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 </a:t>
                      </a:r>
                      <a:r>
                        <a:rPr lang="en-US" altLang="zh-TW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WOS</a:t>
                      </a:r>
                      <a:r>
                        <a:rPr lang="zh-TW" altLang="en-US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TW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EV</a:t>
                      </a:r>
                      <a:r>
                        <a:rPr lang="zh-TW" altLang="en-US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TW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ICONDA </a:t>
                      </a:r>
                      <a:r>
                        <a:rPr lang="zh-TW" altLang="en-US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國際建築學文獻資料庫</a:t>
                      </a:r>
                    </a:p>
                  </a:txBody>
                  <a:tcPr marL="91433" marR="91433" marT="45728" marB="457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951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2400" b="1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人文社會學院</a:t>
                      </a:r>
                    </a:p>
                  </a:txBody>
                  <a:tcPr marL="91433" marR="91433" marT="45728" marB="45728" anchor="ctr"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134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SCOPUS </a:t>
                      </a:r>
                      <a:r>
                        <a:rPr lang="zh-TW" altLang="en-US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 </a:t>
                      </a:r>
                      <a:r>
                        <a:rPr lang="en-US" altLang="zh-TW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WOS</a:t>
                      </a:r>
                      <a:r>
                        <a:rPr lang="zh-TW" altLang="en-US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TW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ERIC</a:t>
                      </a:r>
                      <a:r>
                        <a:rPr lang="zh-TW" altLang="en-US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TW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MLA International Bibliography</a:t>
                      </a:r>
                      <a:endParaRPr lang="zh-TW" altLang="en-US" sz="1800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1433" marR="91433" marT="45728" marB="4572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1349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b="1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精誠榮譽學院</a:t>
                      </a:r>
                    </a:p>
                  </a:txBody>
                  <a:tcPr marL="91433" marR="91433" marT="45728" marB="45728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SDOL</a:t>
                      </a: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</a:t>
                      </a:r>
                      <a:r>
                        <a:rPr lang="zh-TW" altLang="en-US" sz="1800" dirty="0">
                          <a:effectLst/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全球專利資訊網、</a:t>
                      </a:r>
                      <a:r>
                        <a:rPr lang="zh-TW" altLang="en-US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工程學刊全文影像資料庫、萬方數據、</a:t>
                      </a:r>
                      <a:r>
                        <a:rPr lang="en-US" altLang="zh-TW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OVID</a:t>
                      </a:r>
                      <a:r>
                        <a:rPr lang="zh-TW" altLang="en-US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醫學電子書</a:t>
                      </a:r>
                      <a:endParaRPr lang="en-US" altLang="zh-TW" sz="1800" dirty="0">
                        <a:effectLst/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1433" marR="91433" marT="45728" marB="457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SCOPUS </a:t>
                      </a:r>
                      <a:r>
                        <a:rPr lang="zh-TW" altLang="en-US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 </a:t>
                      </a:r>
                      <a:r>
                        <a:rPr lang="en-US" altLang="zh-TW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WOS</a:t>
                      </a:r>
                      <a:r>
                        <a:rPr lang="zh-TW" altLang="en-US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TW" sz="1800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EV</a:t>
                      </a:r>
                      <a:endParaRPr lang="zh-TW" altLang="en-US" sz="1800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91433" marR="91433" marT="45728" marB="4572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463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資料庫</a:t>
            </a:r>
            <a:endParaRPr lang="en-US" altLang="zh-TW" dirty="0"/>
          </a:p>
          <a:p>
            <a:pPr lvl="1"/>
            <a:r>
              <a:rPr lang="zh-TW" altLang="en-US" dirty="0"/>
              <a:t>中文資料庫</a:t>
            </a:r>
            <a:r>
              <a:rPr lang="en-US" altLang="zh-TW" dirty="0"/>
              <a:t>(</a:t>
            </a:r>
            <a:r>
              <a:rPr lang="zh-TW" altLang="en-US" dirty="0"/>
              <a:t>全國博碩士論文資訊網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西文資料庫：</a:t>
            </a:r>
            <a:r>
              <a:rPr lang="en-US" altLang="zh-TW" dirty="0"/>
              <a:t>(IEEE </a:t>
            </a:r>
            <a:r>
              <a:rPr lang="en-US" altLang="zh-TW" dirty="0" err="1"/>
              <a:t>Xplore</a:t>
            </a:r>
            <a:r>
              <a:rPr lang="en-US" altLang="zh-TW" dirty="0"/>
              <a:t>, </a:t>
            </a:r>
            <a:r>
              <a:rPr lang="en-US" altLang="zh-TW" dirty="0" err="1"/>
              <a:t>EDOL</a:t>
            </a:r>
            <a:r>
              <a:rPr lang="en-US" altLang="zh-TW" dirty="0"/>
              <a:t>, </a:t>
            </a:r>
            <a:r>
              <a:rPr lang="en-US" altLang="zh-TW" dirty="0" err="1"/>
              <a:t>WOS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/>
              <a:t>Scholar.google.com</a:t>
            </a:r>
            <a:endParaRPr lang="en-US" altLang="zh-TW" dirty="0"/>
          </a:p>
          <a:p>
            <a:pPr lvl="1"/>
            <a:r>
              <a:rPr lang="en-US" altLang="zh-TW" dirty="0"/>
              <a:t>Patent</a:t>
            </a:r>
          </a:p>
          <a:p>
            <a:r>
              <a:rPr lang="zh-TW" altLang="en-US" dirty="0"/>
              <a:t>重點</a:t>
            </a:r>
            <a:endParaRPr lang="en-US" altLang="zh-TW" dirty="0"/>
          </a:p>
          <a:p>
            <a:pPr lvl="1"/>
            <a:r>
              <a:rPr lang="zh-TW" altLang="en-US" dirty="0"/>
              <a:t>關鍵字</a:t>
            </a:r>
            <a:r>
              <a:rPr lang="en-US" altLang="zh-TW" dirty="0"/>
              <a:t>: </a:t>
            </a:r>
            <a:r>
              <a:rPr lang="zh-TW" altLang="en-US" dirty="0"/>
              <a:t>不同關鍵字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完整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更新</a:t>
            </a:r>
            <a:r>
              <a:rPr lang="en-US" altLang="zh-TW" dirty="0"/>
              <a:t> 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34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搜尋</a:t>
            </a:r>
            <a:r>
              <a:rPr lang="en-US" altLang="zh-TW" dirty="0"/>
              <a:t>123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2369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360000"/>
          <a:lstStyle/>
          <a:p>
            <a:pPr algn="just"/>
            <a:r>
              <a:rPr lang="zh-TW" altLang="en-US" dirty="0"/>
              <a:t>回顧並閱讀所選的文獻</a:t>
            </a:r>
            <a:endParaRPr lang="en-US" altLang="zh-TW" dirty="0"/>
          </a:p>
          <a:p>
            <a:pPr lvl="1" algn="just"/>
            <a:r>
              <a:rPr lang="zh-TW" altLang="en-US" dirty="0"/>
              <a:t>詮釋所選文獻之</a:t>
            </a:r>
            <a:r>
              <a:rPr lang="zh-TW" altLang="en-US" dirty="0">
                <a:solidFill>
                  <a:srgbClr val="FF0000"/>
                </a:solidFill>
              </a:rPr>
              <a:t>精神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將所選之研究相關主題和議題</a:t>
            </a:r>
            <a:r>
              <a:rPr lang="zh-TW" altLang="en-US" dirty="0">
                <a:solidFill>
                  <a:srgbClr val="FF0000"/>
                </a:solidFill>
              </a:rPr>
              <a:t>整合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>
                <a:latin typeface="標楷體" panose="03000509000000000000" pitchFamily="65" charset="-120"/>
              </a:rPr>
              <a:t>指出前人研究的優缺點，向前人學習並刺激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</a:rPr>
              <a:t>新觀念的產生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檢視文獻中發現的事實在其它狀況下是否適用？</a:t>
            </a:r>
            <a:endParaRPr lang="en-US" altLang="zh-TW" dirty="0"/>
          </a:p>
          <a:p>
            <a:pPr lvl="2" algn="just"/>
            <a:endParaRPr lang="en-US" altLang="zh-TW" dirty="0"/>
          </a:p>
          <a:p>
            <a:pPr lvl="2" algn="just"/>
            <a:endParaRPr lang="en-US" altLang="zh-TW" dirty="0"/>
          </a:p>
          <a:p>
            <a:pPr lvl="2" algn="just"/>
            <a:endParaRPr lang="en-US" altLang="zh-TW" dirty="0"/>
          </a:p>
          <a:p>
            <a:pPr lvl="2" algn="just"/>
            <a:endParaRPr lang="en-US" altLang="zh-TW" dirty="0"/>
          </a:p>
          <a:p>
            <a:pPr lvl="2" algn="just"/>
            <a:endParaRPr lang="en-US" altLang="zh-TW" dirty="0"/>
          </a:p>
          <a:p>
            <a:pPr lvl="2" algn="just"/>
            <a:endParaRPr lang="en-US" altLang="zh-TW" dirty="0"/>
          </a:p>
          <a:p>
            <a:pPr lvl="2" algn="just"/>
            <a:endParaRPr lang="en-US" altLang="zh-TW" dirty="0"/>
          </a:p>
          <a:p>
            <a:pPr algn="just"/>
            <a:r>
              <a:rPr lang="zh-TW" altLang="en-US" dirty="0"/>
              <a:t>發展理論架構</a:t>
            </a:r>
            <a:endParaRPr lang="en-US" altLang="zh-TW" dirty="0"/>
          </a:p>
          <a:p>
            <a:pPr lvl="1" algn="just"/>
            <a:r>
              <a:rPr lang="zh-TW" altLang="en-US" dirty="0"/>
              <a:t>目的</a:t>
            </a:r>
            <a:endParaRPr lang="en-US" altLang="zh-TW" dirty="0"/>
          </a:p>
          <a:p>
            <a:pPr lvl="2" algn="just"/>
            <a:r>
              <a:rPr lang="zh-TW" altLang="en-US" b="0" dirty="0"/>
              <a:t>說明對於研究發現的探討與詮釋</a:t>
            </a:r>
            <a:endParaRPr lang="en-US" altLang="zh-TW" b="0" dirty="0"/>
          </a:p>
          <a:p>
            <a:pPr lvl="2" algn="just"/>
            <a:r>
              <a:rPr lang="zh-TW" altLang="en-US" b="0" dirty="0"/>
              <a:t> </a:t>
            </a:r>
            <a:r>
              <a:rPr lang="zh-TW" altLang="en-US" b="0" dirty="0">
                <a:solidFill>
                  <a:srgbClr val="FF0000"/>
                </a:solidFill>
              </a:rPr>
              <a:t>概念化</a:t>
            </a:r>
            <a:r>
              <a:rPr lang="zh-TW" altLang="en-US" b="0" dirty="0"/>
              <a:t>研究問題的本質、基礎</a:t>
            </a:r>
            <a:endParaRPr lang="en-US" altLang="zh-TW" b="0" dirty="0"/>
          </a:p>
          <a:p>
            <a:pPr lvl="2" algn="just"/>
            <a:r>
              <a:rPr lang="zh-TW" altLang="en-US" b="0" dirty="0"/>
              <a:t>思考選擇何種分析方式來探討此問題</a:t>
            </a:r>
            <a:endParaRPr lang="en-US" altLang="zh-TW" b="0" dirty="0"/>
          </a:p>
          <a:p>
            <a:pPr lvl="2" algn="just"/>
            <a:r>
              <a:rPr lang="zh-TW" altLang="en-US" b="0" dirty="0"/>
              <a:t>幫助</a:t>
            </a:r>
            <a:r>
              <a:rPr lang="zh-TW" altLang="en-US" b="0" dirty="0">
                <a:solidFill>
                  <a:srgbClr val="FF0000"/>
                </a:solidFill>
              </a:rPr>
              <a:t>釐清</a:t>
            </a:r>
            <a:r>
              <a:rPr lang="zh-TW" altLang="en-US" b="0" dirty="0"/>
              <a:t>並清楚</a:t>
            </a:r>
            <a:r>
              <a:rPr lang="zh-TW" altLang="en-US" b="0" dirty="0">
                <a:solidFill>
                  <a:srgbClr val="FF0000"/>
                </a:solidFill>
              </a:rPr>
              <a:t>定義</a:t>
            </a:r>
            <a:r>
              <a:rPr lang="zh-TW" altLang="en-US" b="0" dirty="0"/>
              <a:t>此研究中所隱含的理論</a:t>
            </a:r>
            <a:endParaRPr lang="en-US" altLang="zh-TW" b="0" dirty="0"/>
          </a:p>
          <a:p>
            <a:pPr lvl="1" algn="just"/>
            <a:r>
              <a:rPr lang="zh-TW" altLang="en-US" dirty="0"/>
              <a:t>作法</a:t>
            </a:r>
            <a:endParaRPr lang="en-US" altLang="zh-TW" dirty="0"/>
          </a:p>
          <a:p>
            <a:pPr lvl="2" algn="just"/>
            <a:r>
              <a:rPr lang="zh-TW" altLang="en-US" b="0" dirty="0"/>
              <a:t>探討其他研究者對於這些變項關係的理論，找出一個能解釋主要研究問題的理論</a:t>
            </a:r>
          </a:p>
          <a:p>
            <a:pPr lvl="2" algn="just"/>
            <a:r>
              <a:rPr lang="zh-TW" altLang="en-US" b="0" dirty="0"/>
              <a:t>相關前人研究及理論放入文章幫助加強論文中的想法</a:t>
            </a:r>
            <a:endParaRPr lang="en-US" altLang="zh-TW" b="0" dirty="0"/>
          </a:p>
          <a:p>
            <a:pPr lvl="1" algn="just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35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文獻探討</a:t>
            </a:r>
          </a:p>
        </p:txBody>
      </p:sp>
    </p:spTree>
    <p:extLst>
      <p:ext uri="{BB962C8B-B14F-4D97-AF65-F5344CB8AC3E}">
        <p14:creationId xmlns:p14="http://schemas.microsoft.com/office/powerpoint/2010/main" val="12397275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11200" y="1371600"/>
            <a:ext cx="10363200" cy="4648200"/>
          </a:xfrm>
        </p:spPr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背景</a:t>
            </a:r>
            <a:r>
              <a:rPr lang="zh-TW" altLang="en-US" dirty="0"/>
              <a:t>：掌握更多相關評論</a:t>
            </a:r>
            <a:endParaRPr lang="en-US" altLang="zh-TW" dirty="0"/>
          </a:p>
          <a:p>
            <a:pPr lvl="1"/>
            <a:r>
              <a:rPr lang="zh-TW" altLang="en-US" dirty="0"/>
              <a:t>閱讀、回顧、檢討、整理、批評等</a:t>
            </a:r>
            <a:endParaRPr lang="en-US" altLang="zh-TW" dirty="0"/>
          </a:p>
          <a:p>
            <a:pPr lvl="1"/>
            <a:r>
              <a:rPr lang="zh-TW" altLang="en-US" dirty="0"/>
              <a:t>對過去文獻的</a:t>
            </a:r>
            <a:r>
              <a:rPr lang="zh-TW" altLang="en-US" dirty="0">
                <a:solidFill>
                  <a:srgbClr val="FF0000"/>
                </a:solidFill>
              </a:rPr>
              <a:t>綜合評論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rgbClr val="FF0000"/>
                </a:solidFill>
              </a:rPr>
              <a:t>論述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充實文獻探討與自己的</a:t>
            </a:r>
            <a:r>
              <a:rPr lang="zh-TW" altLang="en-US" dirty="0">
                <a:solidFill>
                  <a:srgbClr val="FF0000"/>
                </a:solidFill>
              </a:rPr>
              <a:t>研究問題之關聯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歸納建立</a:t>
            </a:r>
            <a:r>
              <a:rPr lang="zh-TW" altLang="en-US" dirty="0">
                <a:solidFill>
                  <a:srgbClr val="FF0000"/>
                </a:solidFill>
              </a:rPr>
              <a:t>研究架構</a:t>
            </a:r>
            <a:r>
              <a:rPr lang="zh-TW" altLang="en-US" dirty="0"/>
              <a:t>的依據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問題</a:t>
            </a:r>
            <a:r>
              <a:rPr lang="zh-TW" altLang="en-US" dirty="0"/>
              <a:t>：承接研究問題</a:t>
            </a:r>
            <a:endParaRPr lang="en-US" altLang="zh-TW" dirty="0"/>
          </a:p>
          <a:p>
            <a:pPr lvl="1"/>
            <a:r>
              <a:rPr lang="zh-TW" altLang="en-US" dirty="0"/>
              <a:t>能進一步</a:t>
            </a:r>
            <a:r>
              <a:rPr lang="zh-TW" altLang="en-US" dirty="0">
                <a:solidFill>
                  <a:srgbClr val="FF0000"/>
                </a:solidFill>
              </a:rPr>
              <a:t>了解</a:t>
            </a:r>
            <a:r>
              <a:rPr lang="zh-TW" altLang="en-US" dirty="0"/>
              <a:t>該研究的知識</a:t>
            </a:r>
            <a:endParaRPr lang="en-US" altLang="zh-TW" dirty="0"/>
          </a:p>
          <a:p>
            <a:pPr lvl="1"/>
            <a:r>
              <a:rPr lang="zh-TW" altLang="en-US" dirty="0"/>
              <a:t>成為</a:t>
            </a:r>
            <a:r>
              <a:rPr lang="zh-TW" altLang="en-US" dirty="0">
                <a:solidFill>
                  <a:srgbClr val="FF0000"/>
                </a:solidFill>
              </a:rPr>
              <a:t>判斷</a:t>
            </a:r>
            <a:r>
              <a:rPr lang="zh-TW" altLang="en-US" dirty="0"/>
              <a:t>本研究「是否具備創意與價值」的重要指標之一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解法</a:t>
            </a:r>
            <a:r>
              <a:rPr lang="zh-TW" altLang="en-US" dirty="0"/>
              <a:t>：找尋合適方法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驗證</a:t>
            </a:r>
            <a:r>
              <a:rPr lang="zh-TW" altLang="en-US" dirty="0"/>
              <a:t>：指出該研究在其領域的</a:t>
            </a:r>
            <a:r>
              <a:rPr lang="zh-TW" altLang="en-US" dirty="0">
                <a:solidFill>
                  <a:srgbClr val="FF0000"/>
                </a:solidFill>
              </a:rPr>
              <a:t>定位與價值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引用他人研究成果來解釋、印證與比較自己的研究與發現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36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文獻探討的意義與價值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253" y="1645920"/>
            <a:ext cx="5239866" cy="2406331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0181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360000"/>
          <a:lstStyle/>
          <a:p>
            <a:r>
              <a:rPr lang="zh-TW" altLang="en-US" dirty="0"/>
              <a:t>作者</a:t>
            </a:r>
            <a:r>
              <a:rPr lang="en-US" altLang="zh-TW" dirty="0"/>
              <a:t>/</a:t>
            </a:r>
            <a:r>
              <a:rPr lang="zh-TW" altLang="en-US" dirty="0"/>
              <a:t>編者</a:t>
            </a:r>
            <a:endParaRPr lang="en-US" altLang="zh-TW" dirty="0"/>
          </a:p>
          <a:p>
            <a:pPr lvl="1"/>
            <a:r>
              <a:rPr lang="zh-TW" altLang="en-US" dirty="0"/>
              <a:t>作者在此學科領域中的評價 </a:t>
            </a:r>
            <a:r>
              <a:rPr lang="en-US" altLang="zh-TW" dirty="0"/>
              <a:t>(</a:t>
            </a:r>
            <a:r>
              <a:rPr lang="zh-TW" altLang="en-US" dirty="0"/>
              <a:t>學術背景、過去的著作等</a:t>
            </a:r>
            <a:r>
              <a:rPr lang="en-US" altLang="zh-TW" dirty="0"/>
              <a:t>) </a:t>
            </a:r>
          </a:p>
          <a:p>
            <a:pPr lvl="2"/>
            <a:r>
              <a:rPr lang="zh-TW" altLang="en-US" b="0" dirty="0"/>
              <a:t>你曾經看過作者</a:t>
            </a:r>
            <a:r>
              <a:rPr lang="zh-TW" altLang="en-US" b="0" dirty="0">
                <a:solidFill>
                  <a:srgbClr val="FF0000"/>
                </a:solidFill>
              </a:rPr>
              <a:t>被他人引用</a:t>
            </a:r>
            <a:r>
              <a:rPr lang="zh-TW" altLang="en-US" b="0" dirty="0"/>
              <a:t>或列為參考書目嗎？</a:t>
            </a:r>
            <a:endParaRPr lang="en-US" altLang="zh-TW" b="0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重要的作者</a:t>
            </a:r>
            <a:r>
              <a:rPr lang="en-US" altLang="zh-TW" dirty="0">
                <a:solidFill>
                  <a:srgbClr val="FF0000"/>
                </a:solidFill>
              </a:rPr>
              <a:t>(Key person)</a:t>
            </a:r>
            <a:r>
              <a:rPr lang="zh-TW" altLang="en-US" dirty="0"/>
              <a:t>之刊物常被其他學者引用</a:t>
            </a:r>
          </a:p>
          <a:p>
            <a:r>
              <a:rPr lang="zh-TW" altLang="en-US" dirty="0"/>
              <a:t>出版年</a:t>
            </a:r>
            <a:endParaRPr lang="en-US" altLang="zh-TW" dirty="0"/>
          </a:p>
          <a:p>
            <a:pPr lvl="1"/>
            <a:r>
              <a:rPr lang="zh-TW" altLang="en-US" dirty="0"/>
              <a:t>文獻</a:t>
            </a:r>
            <a:r>
              <a:rPr lang="zh-TW" altLang="en-US" u="sng" dirty="0"/>
              <a:t>是否過時</a:t>
            </a:r>
            <a:r>
              <a:rPr lang="zh-TW" altLang="en-US" dirty="0"/>
              <a:t>或夠即時反映你的研究主題？</a:t>
            </a:r>
            <a:endParaRPr lang="en-US" altLang="zh-TW" dirty="0"/>
          </a:p>
          <a:p>
            <a:pPr lvl="1"/>
            <a:r>
              <a:rPr lang="zh-TW" altLang="en-US" u="sng" dirty="0"/>
              <a:t>科學領域</a:t>
            </a:r>
            <a:r>
              <a:rPr lang="zh-TW" altLang="en-US" dirty="0"/>
              <a:t>最重視</a:t>
            </a:r>
            <a:r>
              <a:rPr lang="zh-TW" altLang="en-US" dirty="0">
                <a:solidFill>
                  <a:srgbClr val="FF0000"/>
                </a:solidFill>
              </a:rPr>
              <a:t>最新即時的資訊文獻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u="sng" dirty="0"/>
              <a:t>人文領域</a:t>
            </a:r>
            <a:r>
              <a:rPr lang="zh-TW" altLang="en-US" dirty="0"/>
              <a:t>常引用閱讀的文章多是</a:t>
            </a:r>
            <a:r>
              <a:rPr lang="zh-TW" altLang="en-US" dirty="0">
                <a:solidFill>
                  <a:srgbClr val="FF0000"/>
                </a:solidFill>
              </a:rPr>
              <a:t>出版數年的文獻</a:t>
            </a:r>
          </a:p>
          <a:p>
            <a:r>
              <a:rPr lang="zh-TW" altLang="en-US" dirty="0"/>
              <a:t>版本</a:t>
            </a:r>
            <a:r>
              <a:rPr lang="en-US" altLang="zh-TW" dirty="0"/>
              <a:t>(</a:t>
            </a:r>
            <a:r>
              <a:rPr lang="zh-TW" altLang="en-US" dirty="0"/>
              <a:t>次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u="sng" dirty="0"/>
              <a:t>比較新的版次</a:t>
            </a:r>
            <a:r>
              <a:rPr lang="zh-TW" altLang="en-US" dirty="0"/>
              <a:t>代表內容可能</a:t>
            </a:r>
            <a:r>
              <a:rPr lang="zh-TW" altLang="en-US" dirty="0">
                <a:solidFill>
                  <a:srgbClr val="FF0000"/>
                </a:solidFill>
              </a:rPr>
              <a:t>被修正或更新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u="sng" dirty="0"/>
              <a:t>多次的修訂改版或印刷</a:t>
            </a:r>
            <a:r>
              <a:rPr lang="zh-TW" altLang="en-US" dirty="0"/>
              <a:t>可表示此文獻在該領域的</a:t>
            </a:r>
            <a:r>
              <a:rPr lang="zh-TW" altLang="en-US" dirty="0">
                <a:solidFill>
                  <a:srgbClr val="FF0000"/>
                </a:solidFill>
              </a:rPr>
              <a:t>重要性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rgbClr val="FF0000"/>
                </a:solidFill>
              </a:rPr>
              <a:t>可信度</a:t>
            </a:r>
          </a:p>
          <a:p>
            <a:r>
              <a:rPr lang="zh-TW" altLang="en-US" dirty="0"/>
              <a:t>出版者</a:t>
            </a:r>
            <a:endParaRPr lang="en-US" altLang="zh-TW" dirty="0"/>
          </a:p>
          <a:p>
            <a:pPr lvl="1"/>
            <a:r>
              <a:rPr lang="zh-TW" altLang="en-US" dirty="0"/>
              <a:t>是大學出版物還是其他比較大型具有權威性專業出版社的出版品？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37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文獻選擇與評鑑 </a:t>
            </a:r>
            <a:r>
              <a:rPr lang="en-US" altLang="zh-TW" dirty="0"/>
              <a:t>-</a:t>
            </a:r>
            <a:r>
              <a:rPr lang="zh-TW" altLang="en-US" dirty="0"/>
              <a:t> 初步評鑑</a:t>
            </a:r>
          </a:p>
        </p:txBody>
      </p:sp>
    </p:spTree>
    <p:extLst>
      <p:ext uri="{BB962C8B-B14F-4D97-AF65-F5344CB8AC3E}">
        <p14:creationId xmlns:p14="http://schemas.microsoft.com/office/powerpoint/2010/main" val="7145535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結構式閱讀</a:t>
            </a:r>
            <a:endParaRPr lang="en-US" altLang="zh-TW" dirty="0"/>
          </a:p>
          <a:p>
            <a:pPr lvl="1"/>
            <a:r>
              <a:rPr lang="zh-TW" altLang="en-US" dirty="0"/>
              <a:t>閱讀此篇文章的</a:t>
            </a:r>
            <a:r>
              <a:rPr lang="zh-TW" altLang="en-US" dirty="0">
                <a:solidFill>
                  <a:srgbClr val="FF0000"/>
                </a:solidFill>
              </a:rPr>
              <a:t>重點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zh-TW" altLang="en-US" b="0" dirty="0"/>
              <a:t>如研究主旨、範疇、所使用的研究方法、研究結果與結論</a:t>
            </a:r>
          </a:p>
          <a:p>
            <a:r>
              <a:rPr lang="zh-TW" altLang="en-US" dirty="0"/>
              <a:t>分析式閱讀</a:t>
            </a:r>
            <a:endParaRPr lang="en-US" altLang="zh-TW" dirty="0"/>
          </a:p>
          <a:p>
            <a:pPr lvl="1"/>
            <a:r>
              <a:rPr lang="zh-TW" altLang="en-US" dirty="0"/>
              <a:t>作者是否提出</a:t>
            </a:r>
            <a:r>
              <a:rPr lang="zh-TW" altLang="en-US" dirty="0">
                <a:solidFill>
                  <a:srgbClr val="FF0000"/>
                </a:solidFill>
              </a:rPr>
              <a:t>未來研究的建議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圖示呈現</a:t>
            </a:r>
            <a:r>
              <a:rPr lang="zh-TW" altLang="en-US" dirty="0"/>
              <a:t>重要概念與之間的關連</a:t>
            </a:r>
          </a:p>
          <a:p>
            <a:r>
              <a:rPr lang="zh-TW" altLang="en-US" dirty="0"/>
              <a:t>掌握核心論題</a:t>
            </a:r>
            <a:endParaRPr lang="en-US" altLang="zh-TW" dirty="0"/>
          </a:p>
          <a:p>
            <a:pPr lvl="1"/>
            <a:r>
              <a:rPr lang="zh-TW" altLang="en-US" dirty="0"/>
              <a:t>整篇文獻最令人關注的焦點或特色</a:t>
            </a:r>
            <a:endParaRPr lang="en-US" altLang="zh-TW" dirty="0"/>
          </a:p>
          <a:p>
            <a:pPr lvl="2"/>
            <a:r>
              <a:rPr lang="zh-TW" altLang="en-US" b="0" dirty="0"/>
              <a:t>如</a:t>
            </a:r>
            <a:r>
              <a:rPr lang="zh-TW" altLang="en-US" b="0" dirty="0">
                <a:solidFill>
                  <a:srgbClr val="FF0000"/>
                </a:solidFill>
              </a:rPr>
              <a:t>推翻新的理論</a:t>
            </a:r>
            <a:r>
              <a:rPr lang="zh-TW" altLang="en-US" b="0" dirty="0"/>
              <a:t>、</a:t>
            </a:r>
            <a:r>
              <a:rPr lang="zh-TW" altLang="en-US" b="0" dirty="0">
                <a:solidFill>
                  <a:srgbClr val="FF0000"/>
                </a:solidFill>
              </a:rPr>
              <a:t>驗證某個還在成形的假說</a:t>
            </a:r>
            <a:r>
              <a:rPr lang="zh-TW" altLang="en-US" b="0" dirty="0"/>
              <a:t>，或</a:t>
            </a:r>
            <a:r>
              <a:rPr lang="zh-TW" altLang="en-US" b="0" dirty="0">
                <a:solidFill>
                  <a:srgbClr val="FF0000"/>
                </a:solidFill>
              </a:rPr>
              <a:t>新的研究論點等待後人驗證</a:t>
            </a:r>
          </a:p>
          <a:p>
            <a:r>
              <a:rPr lang="zh-TW" altLang="en-US" dirty="0"/>
              <a:t>反思性閱讀</a:t>
            </a:r>
            <a:endParaRPr lang="en-US" altLang="zh-TW" dirty="0"/>
          </a:p>
          <a:p>
            <a:pPr lvl="1"/>
            <a:r>
              <a:rPr lang="zh-TW" altLang="en-US" dirty="0"/>
              <a:t>過程中</a:t>
            </a:r>
            <a:r>
              <a:rPr lang="zh-TW" altLang="en-US" dirty="0">
                <a:solidFill>
                  <a:srgbClr val="FF0000"/>
                </a:solidFill>
              </a:rPr>
              <a:t>紀錄自己的想法</a:t>
            </a:r>
            <a:r>
              <a:rPr lang="zh-TW" altLang="en-US" dirty="0"/>
              <a:t>意見與評論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38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文獻閱讀的技巧</a:t>
            </a:r>
          </a:p>
        </p:txBody>
      </p:sp>
    </p:spTree>
    <p:extLst>
      <p:ext uri="{BB962C8B-B14F-4D97-AF65-F5344CB8AC3E}">
        <p14:creationId xmlns:p14="http://schemas.microsoft.com/office/powerpoint/2010/main" val="42725880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73336" y="1611313"/>
            <a:ext cx="10811436" cy="4648200"/>
          </a:xfrm>
        </p:spPr>
        <p:txBody>
          <a:bodyPr numCol="2" spcCol="360000"/>
          <a:lstStyle/>
          <a:p>
            <a:r>
              <a:rPr lang="zh-TW" altLang="en-US" dirty="0"/>
              <a:t>逐字閱讀</a:t>
            </a:r>
            <a:endParaRPr lang="en-US" altLang="zh-TW" dirty="0"/>
          </a:p>
          <a:p>
            <a:pPr lvl="1"/>
            <a:r>
              <a:rPr lang="zh-TW" altLang="en-US" dirty="0"/>
              <a:t>從文章最初開始逐字查字典閱讀</a:t>
            </a:r>
          </a:p>
          <a:p>
            <a:pPr lvl="2"/>
            <a:r>
              <a:rPr lang="zh-TW" altLang="en-US" b="0" dirty="0">
                <a:solidFill>
                  <a:srgbClr val="FF0000"/>
                </a:solidFill>
              </a:rPr>
              <a:t>沒有效率</a:t>
            </a:r>
            <a:r>
              <a:rPr lang="zh-TW" altLang="en-US" b="0" dirty="0"/>
              <a:t>的方法</a:t>
            </a:r>
          </a:p>
          <a:p>
            <a:pPr lvl="2"/>
            <a:r>
              <a:rPr lang="zh-TW" altLang="en-US" b="0" dirty="0"/>
              <a:t>ㄧ個單字有很多解釋，怎麼知道要用哪一個字義？</a:t>
            </a:r>
          </a:p>
          <a:p>
            <a:pPr lvl="1"/>
            <a:r>
              <a:rPr lang="zh-TW" altLang="en-US" dirty="0"/>
              <a:t>先了解前後文意，再來思考確實的單字意義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重複閱讀</a:t>
            </a:r>
            <a:endParaRPr lang="en-US" altLang="zh-TW" dirty="0"/>
          </a:p>
          <a:p>
            <a:pPr lvl="1"/>
            <a:r>
              <a:rPr lang="zh-TW" altLang="en-US" dirty="0"/>
              <a:t>反覆閱讀</a:t>
            </a:r>
            <a:endParaRPr lang="en-US" altLang="zh-TW" dirty="0"/>
          </a:p>
          <a:p>
            <a:pPr lvl="2"/>
            <a:r>
              <a:rPr lang="zh-TW" altLang="en-US" b="0" dirty="0"/>
              <a:t>第一遍，看不懂、不認識的字都跳過去</a:t>
            </a:r>
            <a:endParaRPr lang="en-US" altLang="zh-TW" b="0" dirty="0"/>
          </a:p>
          <a:p>
            <a:pPr lvl="2"/>
            <a:r>
              <a:rPr lang="zh-TW" altLang="en-US" b="0" dirty="0"/>
              <a:t>第二遍，一樣看不懂、不認識的字都跳過去</a:t>
            </a:r>
            <a:endParaRPr lang="en-US" altLang="zh-TW" b="0" dirty="0"/>
          </a:p>
          <a:p>
            <a:pPr lvl="2"/>
            <a:r>
              <a:rPr lang="zh-TW" altLang="en-US" b="0" dirty="0"/>
              <a:t>再按照前面建議的順序讀過一次</a:t>
            </a:r>
            <a:endParaRPr lang="en-US" altLang="zh-TW" b="0" dirty="0"/>
          </a:p>
          <a:p>
            <a:pPr lvl="1"/>
            <a:r>
              <a:rPr lang="zh-TW" altLang="en-US" dirty="0"/>
              <a:t>看不懂就</a:t>
            </a:r>
            <a:r>
              <a:rPr lang="zh-TW" altLang="en-US" dirty="0">
                <a:solidFill>
                  <a:srgbClr val="FF0000"/>
                </a:solidFill>
              </a:rPr>
              <a:t>跳過</a:t>
            </a:r>
            <a:r>
              <a:rPr lang="zh-TW" altLang="en-US" dirty="0"/>
              <a:t>，花費時間較少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圖表閱讀</a:t>
            </a:r>
            <a:endParaRPr lang="en-US" altLang="zh-TW" dirty="0"/>
          </a:p>
          <a:p>
            <a:pPr lvl="1"/>
            <a:r>
              <a:rPr lang="zh-TW" altLang="en-US" dirty="0"/>
              <a:t>把圖</a:t>
            </a:r>
            <a:r>
              <a:rPr lang="zh-TW" altLang="en-US" dirty="0">
                <a:solidFill>
                  <a:srgbClr val="FF0000"/>
                </a:solidFill>
              </a:rPr>
              <a:t>配合</a:t>
            </a:r>
            <a:r>
              <a:rPr lang="zh-TW" altLang="en-US" dirty="0"/>
              <a:t>著結果與討 論的文字看</a:t>
            </a:r>
            <a:endParaRPr lang="en-US" altLang="zh-TW" dirty="0"/>
          </a:p>
          <a:p>
            <a:pPr lvl="1"/>
            <a:r>
              <a:rPr lang="zh-TW" altLang="en-US" dirty="0"/>
              <a:t>圖表下有簡單注釋，通常會在 </a:t>
            </a:r>
            <a:r>
              <a:rPr lang="zh-TW" altLang="en-US" dirty="0">
                <a:solidFill>
                  <a:srgbClr val="FF0000"/>
                </a:solidFill>
              </a:rPr>
              <a:t>材料與方法</a:t>
            </a:r>
            <a:r>
              <a:rPr lang="zh-TW" altLang="en-US" dirty="0"/>
              <a:t>一節交代更多細節</a:t>
            </a:r>
            <a:endParaRPr lang="en-US" altLang="zh-TW" dirty="0"/>
          </a:p>
          <a:p>
            <a:pPr lvl="1"/>
            <a:r>
              <a:rPr lang="zh-TW" altLang="en-US" dirty="0"/>
              <a:t>有時</a:t>
            </a:r>
            <a:r>
              <a:rPr lang="zh-TW" altLang="en-US" dirty="0">
                <a:solidFill>
                  <a:srgbClr val="FF0000"/>
                </a:solidFill>
              </a:rPr>
              <a:t>材料與方法</a:t>
            </a:r>
            <a:r>
              <a:rPr lang="zh-TW" altLang="en-US" dirty="0"/>
              <a:t>細節會在</a:t>
            </a:r>
            <a:r>
              <a:rPr lang="zh-TW" altLang="en-US" u="sng" dirty="0"/>
              <a:t>參考 文獻</a:t>
            </a:r>
            <a:r>
              <a:rPr lang="zh-TW" altLang="en-US" dirty="0"/>
              <a:t>中，必須把引用的參考文 獻找出來參考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39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文獻閱讀方式種類</a:t>
            </a:r>
          </a:p>
        </p:txBody>
      </p:sp>
    </p:spTree>
    <p:extLst>
      <p:ext uri="{BB962C8B-B14F-4D97-AF65-F5344CB8AC3E}">
        <p14:creationId xmlns:p14="http://schemas.microsoft.com/office/powerpoint/2010/main" val="181754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研究類型</a:t>
            </a:r>
          </a:p>
        </p:txBody>
      </p:sp>
      <p:graphicFrame>
        <p:nvGraphicFramePr>
          <p:cNvPr id="28" name="內容版面配置區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469210"/>
              </p:ext>
            </p:extLst>
          </p:nvPr>
        </p:nvGraphicFramePr>
        <p:xfrm>
          <a:off x="711200" y="1611313"/>
          <a:ext cx="959104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1504235" y="3217147"/>
            <a:ext cx="461665" cy="144847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從不同的觀點</a:t>
            </a:r>
          </a:p>
        </p:txBody>
      </p:sp>
    </p:spTree>
    <p:extLst>
      <p:ext uri="{BB962C8B-B14F-4D97-AF65-F5344CB8AC3E}">
        <p14:creationId xmlns:p14="http://schemas.microsoft.com/office/powerpoint/2010/main" val="21275424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某些</a:t>
            </a:r>
            <a:r>
              <a:rPr lang="zh-TW" altLang="en-US" dirty="0">
                <a:solidFill>
                  <a:srgbClr val="FF0000"/>
                </a:solidFill>
              </a:rPr>
              <a:t>關鍵說明</a:t>
            </a:r>
            <a:r>
              <a:rPr lang="zh-TW" altLang="en-US" dirty="0"/>
              <a:t>放在參考文獻時， 須把</a:t>
            </a:r>
            <a:r>
              <a:rPr lang="zh-TW" altLang="en-US" dirty="0">
                <a:solidFill>
                  <a:srgbClr val="FF0000"/>
                </a:solidFill>
              </a:rPr>
              <a:t>參考文獻</a:t>
            </a:r>
            <a:r>
              <a:rPr lang="zh-TW" altLang="en-US" dirty="0"/>
              <a:t>找出來，才能確實了解其全貌</a:t>
            </a:r>
            <a:endParaRPr lang="en-US" altLang="zh-TW" dirty="0"/>
          </a:p>
          <a:p>
            <a:r>
              <a:rPr lang="zh-TW" altLang="en-US" dirty="0"/>
              <a:t>讀過數遍，發現該單字沒有搞懂會影響到</a:t>
            </a:r>
            <a:r>
              <a:rPr lang="zh-TW" altLang="en-US" u="sng" dirty="0"/>
              <a:t>文章中許多地方的理解</a:t>
            </a:r>
            <a:r>
              <a:rPr lang="zh-TW" altLang="en-US" dirty="0"/>
              <a:t>時， 才開始動手</a:t>
            </a:r>
            <a:r>
              <a:rPr lang="zh-TW" altLang="en-US" dirty="0">
                <a:solidFill>
                  <a:srgbClr val="FF0000"/>
                </a:solidFill>
              </a:rPr>
              <a:t>查字典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材料與方法</a:t>
            </a:r>
            <a:r>
              <a:rPr lang="zh-TW" altLang="en-US" dirty="0"/>
              <a:t>段落中可能可找到很多注釋，而字典裡沒有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文獻探討後</a:t>
            </a:r>
            <a:endParaRPr lang="en-US" altLang="zh-TW" dirty="0"/>
          </a:p>
          <a:p>
            <a:pPr lvl="1"/>
            <a:r>
              <a:rPr lang="zh-TW" altLang="en-US" dirty="0"/>
              <a:t>嘗試用</a:t>
            </a:r>
            <a:r>
              <a:rPr lang="zh-TW" altLang="en-US" dirty="0">
                <a:solidFill>
                  <a:srgbClr val="FF0000"/>
                </a:solidFill>
              </a:rPr>
              <a:t>短短幾句話</a:t>
            </a:r>
            <a:r>
              <a:rPr lang="zh-TW" altLang="en-US" dirty="0"/>
              <a:t>寫下你對這篇的摘要與感想</a:t>
            </a:r>
            <a:endParaRPr lang="en-US" altLang="zh-TW" dirty="0"/>
          </a:p>
          <a:p>
            <a:pPr lvl="1"/>
            <a:r>
              <a:rPr lang="zh-TW" altLang="en-US" dirty="0"/>
              <a:t>學會用</a:t>
            </a:r>
            <a:r>
              <a:rPr lang="zh-TW" altLang="en-US" dirty="0">
                <a:solidFill>
                  <a:srgbClr val="FF0000"/>
                </a:solidFill>
              </a:rPr>
              <a:t>前後文意</a:t>
            </a:r>
            <a:r>
              <a:rPr lang="zh-TW" altLang="en-US" dirty="0"/>
              <a:t>去猜字意，多方比對確認</a:t>
            </a:r>
            <a:r>
              <a:rPr lang="en-US" altLang="zh-TW" dirty="0"/>
              <a:t>(</a:t>
            </a:r>
            <a:r>
              <a:rPr lang="zh-TW" altLang="en-US" dirty="0"/>
              <a:t>特別是</a:t>
            </a:r>
            <a:r>
              <a:rPr lang="zh-TW" altLang="en-US" dirty="0">
                <a:solidFill>
                  <a:srgbClr val="FF0000"/>
                </a:solidFill>
              </a:rPr>
              <a:t>關鍵字義</a:t>
            </a:r>
            <a:r>
              <a:rPr lang="zh-TW" altLang="en-US" dirty="0"/>
              <a:t>確認</a:t>
            </a:r>
            <a:r>
              <a:rPr lang="en-US" altLang="zh-TW" dirty="0"/>
              <a:t>)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40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文獻閱讀注意事項</a:t>
            </a:r>
          </a:p>
        </p:txBody>
      </p:sp>
    </p:spTree>
    <p:extLst>
      <p:ext uri="{BB962C8B-B14F-4D97-AF65-F5344CB8AC3E}">
        <p14:creationId xmlns:p14="http://schemas.microsoft.com/office/powerpoint/2010/main" val="37775010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可用文字，但使用表格較好</a:t>
            </a:r>
            <a:r>
              <a:rPr lang="en-US" altLang="zh-TW" dirty="0"/>
              <a:t>(</a:t>
            </a:r>
            <a:r>
              <a:rPr lang="zh-TW" altLang="en-US" dirty="0"/>
              <a:t>但需文字解釋</a:t>
            </a:r>
            <a:r>
              <a:rPr lang="en-US" altLang="zh-TW" dirty="0"/>
              <a:t>)</a:t>
            </a:r>
            <a:r>
              <a:rPr lang="zh-TW" altLang="en-US" dirty="0"/>
              <a:t>，一目了然</a:t>
            </a:r>
            <a:endParaRPr lang="en-US" altLang="zh-TW" dirty="0"/>
          </a:p>
          <a:p>
            <a:r>
              <a:rPr lang="zh-TW" altLang="en-US" dirty="0"/>
              <a:t>綜整</a:t>
            </a:r>
            <a:r>
              <a:rPr lang="en-US" altLang="zh-TW" dirty="0"/>
              <a:t>=&gt;</a:t>
            </a:r>
            <a:r>
              <a:rPr lang="zh-TW" altLang="en-US" dirty="0"/>
              <a:t>找出特性比較，而非一篇一篇說明</a:t>
            </a:r>
            <a:endParaRPr lang="en-US" altLang="zh-TW" dirty="0"/>
          </a:p>
          <a:p>
            <a:r>
              <a:rPr lang="zh-TW" altLang="en-US" dirty="0"/>
              <a:t>目的</a:t>
            </a:r>
            <a:endParaRPr lang="en-US" altLang="zh-TW" dirty="0"/>
          </a:p>
          <a:p>
            <a:pPr lvl="1"/>
            <a:r>
              <a:rPr lang="zh-TW" altLang="en-US" dirty="0"/>
              <a:t>相關文獻的相異之處</a:t>
            </a:r>
            <a:endParaRPr lang="en-US" altLang="zh-TW" dirty="0"/>
          </a:p>
          <a:p>
            <a:pPr lvl="1"/>
            <a:r>
              <a:rPr lang="zh-TW" altLang="en-US" dirty="0"/>
              <a:t>自身研究之</a:t>
            </a:r>
            <a:r>
              <a:rPr lang="zh-TW" altLang="en-US" dirty="0">
                <a:solidFill>
                  <a:srgbClr val="FF0000"/>
                </a:solidFill>
              </a:rPr>
              <a:t>優點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上方特性</a:t>
            </a:r>
            <a:r>
              <a:rPr lang="en-US" altLang="zh-TW" dirty="0"/>
              <a:t>/</a:t>
            </a:r>
            <a:r>
              <a:rPr lang="zh-TW" altLang="en-US" dirty="0"/>
              <a:t>特徵，左邊論文</a:t>
            </a:r>
            <a:endParaRPr lang="en-US" altLang="zh-TW" dirty="0"/>
          </a:p>
          <a:p>
            <a:r>
              <a:rPr lang="zh-TW" altLang="en-US" dirty="0"/>
              <a:t>若論文數很多</a:t>
            </a:r>
            <a:r>
              <a:rPr lang="en-US" altLang="zh-TW" dirty="0"/>
              <a:t>=&gt;</a:t>
            </a:r>
            <a:r>
              <a:rPr lang="zh-TW" altLang="en-US" dirty="0"/>
              <a:t>分類</a:t>
            </a:r>
            <a:r>
              <a:rPr lang="en-US" altLang="zh-TW" dirty="0"/>
              <a:t>(</a:t>
            </a:r>
            <a:r>
              <a:rPr lang="zh-TW" altLang="en-US" dirty="0"/>
              <a:t>同一張表</a:t>
            </a:r>
            <a:r>
              <a:rPr lang="en-US" altLang="zh-TW" dirty="0"/>
              <a:t>)</a:t>
            </a:r>
            <a:r>
              <a:rPr lang="zh-TW" altLang="en-US" dirty="0"/>
              <a:t>或分類</a:t>
            </a:r>
            <a:r>
              <a:rPr lang="en-US" altLang="zh-TW" dirty="0"/>
              <a:t>(</a:t>
            </a:r>
            <a:r>
              <a:rPr lang="zh-TW" altLang="en-US" dirty="0"/>
              <a:t>不同張表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上方</a:t>
            </a:r>
            <a:r>
              <a:rPr lang="en-US" altLang="zh-TW" dirty="0"/>
              <a:t>(feature)</a:t>
            </a:r>
            <a:r>
              <a:rPr lang="zh-TW" altLang="en-US" dirty="0"/>
              <a:t>靠左偏問題方面，靠右偏方法方面</a:t>
            </a:r>
            <a:endParaRPr lang="en-US" altLang="zh-TW" dirty="0"/>
          </a:p>
          <a:p>
            <a:r>
              <a:rPr lang="zh-TW" altLang="en-US" dirty="0"/>
              <a:t>可適當縮寫及善用符號，避免表格過寬</a:t>
            </a:r>
            <a:endParaRPr lang="en-US" altLang="zh-TW" dirty="0"/>
          </a:p>
          <a:p>
            <a:r>
              <a:rPr lang="zh-TW" altLang="en-US" dirty="0"/>
              <a:t>表格不要留空</a:t>
            </a:r>
            <a:r>
              <a:rPr lang="en-US" altLang="zh-TW" dirty="0"/>
              <a:t>(</a:t>
            </a:r>
            <a:r>
              <a:rPr lang="zh-TW" altLang="en-US" dirty="0"/>
              <a:t>可用</a:t>
            </a:r>
            <a:r>
              <a:rPr lang="en-US" altLang="zh-TW" dirty="0"/>
              <a:t>-</a:t>
            </a:r>
            <a:r>
              <a:rPr lang="zh-TW" altLang="en-US" dirty="0"/>
              <a:t>或</a:t>
            </a:r>
            <a:r>
              <a:rPr lang="en-US" altLang="zh-TW" dirty="0"/>
              <a:t>NA)</a:t>
            </a:r>
          </a:p>
          <a:p>
            <a:r>
              <a:rPr lang="zh-TW" altLang="en-US" dirty="0"/>
              <a:t>使用一致的術語</a:t>
            </a:r>
            <a:r>
              <a:rPr lang="en-US" altLang="zh-TW" dirty="0"/>
              <a:t>(</a:t>
            </a:r>
            <a:r>
              <a:rPr lang="zh-TW" altLang="en-US" dirty="0"/>
              <a:t>用字要一致</a:t>
            </a:r>
            <a:r>
              <a:rPr lang="en-US" altLang="zh-TW" dirty="0"/>
              <a:t>(</a:t>
            </a:r>
            <a:r>
              <a:rPr lang="en-US" altLang="zh-TW" dirty="0" err="1"/>
              <a:t>ex.delay</a:t>
            </a:r>
            <a:r>
              <a:rPr lang="en-US" altLang="zh-TW" dirty="0"/>
              <a:t>=latency)</a:t>
            </a:r>
            <a:r>
              <a:rPr lang="zh-TW" altLang="en-US" dirty="0"/>
              <a:t>，勿隨波逐流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41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文獻綜整</a:t>
            </a:r>
            <a:r>
              <a:rPr lang="en-US" altLang="zh-TW" dirty="0"/>
              <a:t>123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94029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42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文獻綜整範例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767615"/>
              </p:ext>
            </p:extLst>
          </p:nvPr>
        </p:nvGraphicFramePr>
        <p:xfrm>
          <a:off x="711200" y="1710690"/>
          <a:ext cx="11470352" cy="3840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89771">
                  <a:extLst>
                    <a:ext uri="{9D8B030D-6E8A-4147-A177-3AD203B41FA5}">
                      <a16:colId xmlns:a16="http://schemas.microsoft.com/office/drawing/2014/main" val="3788135791"/>
                    </a:ext>
                  </a:extLst>
                </a:gridCol>
                <a:gridCol w="931977">
                  <a:extLst>
                    <a:ext uri="{9D8B030D-6E8A-4147-A177-3AD203B41FA5}">
                      <a16:colId xmlns:a16="http://schemas.microsoft.com/office/drawing/2014/main" val="1049150622"/>
                    </a:ext>
                  </a:extLst>
                </a:gridCol>
                <a:gridCol w="1265446">
                  <a:extLst>
                    <a:ext uri="{9D8B030D-6E8A-4147-A177-3AD203B41FA5}">
                      <a16:colId xmlns:a16="http://schemas.microsoft.com/office/drawing/2014/main" val="1881622571"/>
                    </a:ext>
                  </a:extLst>
                </a:gridCol>
                <a:gridCol w="1025012">
                  <a:extLst>
                    <a:ext uri="{9D8B030D-6E8A-4147-A177-3AD203B41FA5}">
                      <a16:colId xmlns:a16="http://schemas.microsoft.com/office/drawing/2014/main" val="1292712674"/>
                    </a:ext>
                  </a:extLst>
                </a:gridCol>
                <a:gridCol w="1151556">
                  <a:extLst>
                    <a:ext uri="{9D8B030D-6E8A-4147-A177-3AD203B41FA5}">
                      <a16:colId xmlns:a16="http://schemas.microsoft.com/office/drawing/2014/main" val="857881557"/>
                    </a:ext>
                  </a:extLst>
                </a:gridCol>
                <a:gridCol w="1683044">
                  <a:extLst>
                    <a:ext uri="{9D8B030D-6E8A-4147-A177-3AD203B41FA5}">
                      <a16:colId xmlns:a16="http://schemas.microsoft.com/office/drawing/2014/main" val="714085140"/>
                    </a:ext>
                  </a:extLst>
                </a:gridCol>
                <a:gridCol w="1784279">
                  <a:extLst>
                    <a:ext uri="{9D8B030D-6E8A-4147-A177-3AD203B41FA5}">
                      <a16:colId xmlns:a16="http://schemas.microsoft.com/office/drawing/2014/main" val="962038375"/>
                    </a:ext>
                  </a:extLst>
                </a:gridCol>
                <a:gridCol w="1092598">
                  <a:extLst>
                    <a:ext uri="{9D8B030D-6E8A-4147-A177-3AD203B41FA5}">
                      <a16:colId xmlns:a16="http://schemas.microsoft.com/office/drawing/2014/main" val="147115608"/>
                    </a:ext>
                  </a:extLst>
                </a:gridCol>
                <a:gridCol w="1246669">
                  <a:extLst>
                    <a:ext uri="{9D8B030D-6E8A-4147-A177-3AD203B41FA5}">
                      <a16:colId xmlns:a16="http://schemas.microsoft.com/office/drawing/2014/main" val="1375164946"/>
                    </a:ext>
                  </a:extLst>
                </a:gridCol>
              </a:tblGrid>
              <a:tr h="452664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  <a:p>
                      <a:pPr algn="just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of services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 Network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Offloading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plane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Determine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Constraints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252801"/>
                  </a:ext>
                </a:extLst>
              </a:tr>
              <a:tr h="4526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SNMC[1]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Two-tier</a:t>
                      </a:r>
                    </a:p>
                    <a:p>
                      <a:pPr algn="ctr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(Device/Cloud)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Pull-up ratio</a:t>
                      </a:r>
                    </a:p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Allocation of traffic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Minimization of E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 + Social Network 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18480"/>
                  </a:ext>
                </a:extLst>
              </a:tr>
              <a:tr h="4526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MUCO[2]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Two-tier</a:t>
                      </a:r>
                    </a:p>
                    <a:p>
                      <a:pPr algn="ctr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(Device/Cloud)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Pull-up ratio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Allocation of traffic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Minimization of</a:t>
                      </a:r>
                      <a:r>
                        <a:rPr lang="en-US" altLang="zh-TW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computation overhead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and E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 theory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492273"/>
                  </a:ext>
                </a:extLst>
              </a:tr>
              <a:tr h="4526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DCOGame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[3]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Two-tier</a:t>
                      </a:r>
                    </a:p>
                    <a:p>
                      <a:pPr algn="ctr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(Device/Cloud)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Pull-up ratio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Allocation of traffic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Minimization of</a:t>
                      </a:r>
                      <a:r>
                        <a:rPr lang="en-US" altLang="zh-TW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computation overhead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and E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 theory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3472501"/>
                  </a:ext>
                </a:extLst>
              </a:tr>
              <a:tr h="4526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HCFM[4]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Two-tier</a:t>
                      </a:r>
                    </a:p>
                    <a:p>
                      <a:pPr algn="ctr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(Device/Cloud)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Pull-up ratio</a:t>
                      </a:r>
                    </a:p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Allocation of traffic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Minimization of L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 theory</a:t>
                      </a:r>
                    </a:p>
                    <a:p>
                      <a:pPr algn="ctr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Stackelberg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728535"/>
                  </a:ext>
                </a:extLst>
              </a:tr>
              <a:tr h="4526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ELMCO[5]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Two-tier</a:t>
                      </a:r>
                    </a:p>
                    <a:p>
                      <a:pPr algn="ctr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(Device/Cloud)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Pull-up ratio</a:t>
                      </a:r>
                    </a:p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Allocation of traffic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Minimization of L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 theory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9511935"/>
                  </a:ext>
                </a:extLst>
              </a:tr>
              <a:tr h="4526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TPE[6]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Two-tier</a:t>
                      </a:r>
                    </a:p>
                    <a:p>
                      <a:pPr algn="ctr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(Device/Cloud)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Pull-up ratio</a:t>
                      </a:r>
                    </a:p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Allocation of traffic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L/E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and E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threshold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834742"/>
                  </a:ext>
                </a:extLst>
              </a:tr>
              <a:tr h="6337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Ours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Helvetica Light"/>
                        </a:rPr>
                        <a:t>2</a:t>
                      </a:r>
                      <a:endParaRPr lang="zh-TW" altLang="en-US" sz="12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Helvetica Ligh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Three-tier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(Device/Edge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/C</a:t>
                      </a:r>
                      <a:r>
                        <a:rPr lang="en-US" altLang="zh-TW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ore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  <a:r>
                        <a:rPr lang="zh-TW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 ↓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Management &amp; control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</a:t>
                      </a:r>
                      <a:r>
                        <a:rPr lang="en-US" altLang="zh-TW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 </a:t>
                      </a:r>
                      <a:r>
                        <a:rPr lang="en-US" altLang="zh-TW" sz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capacity</a:t>
                      </a:r>
                      <a:endParaRPr lang="en-US" altLang="zh-TW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Allocation of traffic</a:t>
                      </a:r>
                    </a:p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 capacity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Minimization of </a:t>
                      </a:r>
                      <a:r>
                        <a:rPr lang="en-US" altLang="zh-TW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all </a:t>
                      </a:r>
                      <a:r>
                        <a:rPr lang="en-US" altLang="zh-TW" sz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TPIO</a:t>
                      </a:r>
                      <a:endParaRPr lang="zh-TW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213070"/>
                  </a:ext>
                </a:extLst>
              </a:tr>
            </a:tbl>
          </a:graphicData>
        </a:graphic>
      </p:graphicFrame>
      <p:cxnSp>
        <p:nvCxnSpPr>
          <p:cNvPr id="9" name="直線接點 8"/>
          <p:cNvCxnSpPr/>
          <p:nvPr/>
        </p:nvCxnSpPr>
        <p:spPr bwMode="auto">
          <a:xfrm>
            <a:off x="711200" y="1710690"/>
            <a:ext cx="1293496" cy="43815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2443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360000"/>
          <a:lstStyle/>
          <a:p>
            <a:r>
              <a:rPr lang="zh-TW" altLang="en-US" dirty="0"/>
              <a:t>從</a:t>
            </a:r>
            <a:r>
              <a:rPr lang="zh-TW" altLang="en-US" dirty="0">
                <a:solidFill>
                  <a:srgbClr val="FF0000"/>
                </a:solidFill>
              </a:rPr>
              <a:t>文獻探討中思考</a:t>
            </a:r>
          </a:p>
          <a:p>
            <a:pPr lvl="1"/>
            <a:r>
              <a:rPr lang="zh-TW" altLang="en-US" dirty="0"/>
              <a:t>可以做類似的議題？</a:t>
            </a:r>
          </a:p>
          <a:p>
            <a:pPr lvl="1"/>
            <a:r>
              <a:rPr lang="zh-TW" altLang="en-US" dirty="0"/>
              <a:t>可以改良哪幾篇的缺點</a:t>
            </a:r>
            <a:r>
              <a:rPr lang="en-US" altLang="zh-TW" dirty="0"/>
              <a:t>/</a:t>
            </a:r>
            <a:r>
              <a:rPr lang="zh-TW" altLang="en-US" dirty="0"/>
              <a:t>或放寬限制？</a:t>
            </a:r>
          </a:p>
          <a:p>
            <a:pPr lvl="1"/>
            <a:r>
              <a:rPr lang="zh-TW" altLang="en-US" dirty="0"/>
              <a:t>此</a:t>
            </a:r>
            <a:r>
              <a:rPr lang="en-US" altLang="zh-TW" dirty="0"/>
              <a:t>paper</a:t>
            </a:r>
            <a:r>
              <a:rPr lang="zh-TW" altLang="en-US" dirty="0"/>
              <a:t>在未來研究方向中提到那些研究議題？</a:t>
            </a:r>
            <a:endParaRPr lang="en-US" altLang="zh-TW" dirty="0"/>
          </a:p>
          <a:p>
            <a:r>
              <a:rPr lang="zh-TW" altLang="en-US" dirty="0"/>
              <a:t>若別人</a:t>
            </a:r>
            <a:r>
              <a:rPr lang="zh-TW" altLang="en-US" dirty="0">
                <a:solidFill>
                  <a:srgbClr val="FF0000"/>
                </a:solidFill>
              </a:rPr>
              <a:t>已做過</a:t>
            </a:r>
            <a:r>
              <a:rPr lang="zh-TW" altLang="en-US" dirty="0"/>
              <a:t>該題目的考量</a:t>
            </a:r>
            <a:endParaRPr lang="en-US" altLang="zh-TW" dirty="0"/>
          </a:p>
          <a:p>
            <a:pPr lvl="1"/>
            <a:r>
              <a:rPr lang="zh-TW" altLang="en-US" dirty="0"/>
              <a:t>此議題</a:t>
            </a:r>
            <a:r>
              <a:rPr lang="zh-TW" altLang="en-US" dirty="0">
                <a:solidFill>
                  <a:srgbClr val="FF0000"/>
                </a:solidFill>
              </a:rPr>
              <a:t>重要</a:t>
            </a:r>
            <a:r>
              <a:rPr lang="zh-TW" altLang="en-US" dirty="0"/>
              <a:t>，有人與你看法相同</a:t>
            </a:r>
          </a:p>
          <a:p>
            <a:pPr lvl="1"/>
            <a:r>
              <a:rPr lang="zh-TW" altLang="en-US" dirty="0"/>
              <a:t>有個</a:t>
            </a:r>
            <a:r>
              <a:rPr lang="zh-TW" altLang="en-US" dirty="0">
                <a:solidFill>
                  <a:srgbClr val="FF0000"/>
                </a:solidFill>
              </a:rPr>
              <a:t>參考依據</a:t>
            </a:r>
            <a:r>
              <a:rPr lang="zh-TW" altLang="en-US" dirty="0"/>
              <a:t>，引用文獻</a:t>
            </a:r>
          </a:p>
          <a:p>
            <a:pPr lvl="1"/>
            <a:r>
              <a:rPr lang="zh-TW" altLang="en-US" dirty="0"/>
              <a:t>必須要做的</a:t>
            </a:r>
            <a:r>
              <a:rPr lang="zh-TW" altLang="en-US" dirty="0">
                <a:solidFill>
                  <a:srgbClr val="FF0000"/>
                </a:solidFill>
              </a:rPr>
              <a:t>與他人不一樣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FF0000"/>
                </a:solidFill>
              </a:rPr>
              <a:t>更好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考量</a:t>
            </a:r>
            <a:endParaRPr lang="en-US" altLang="zh-TW" dirty="0"/>
          </a:p>
          <a:p>
            <a:pPr lvl="1"/>
            <a:r>
              <a:rPr lang="zh-TW" altLang="en-US" dirty="0"/>
              <a:t>舊題目</a:t>
            </a:r>
            <a:r>
              <a:rPr lang="en-US" altLang="zh-TW" dirty="0"/>
              <a:t>+</a:t>
            </a:r>
            <a:r>
              <a:rPr lang="zh-TW" altLang="en-US" dirty="0"/>
              <a:t>舊方法</a:t>
            </a:r>
          </a:p>
          <a:p>
            <a:pPr lvl="1"/>
            <a:r>
              <a:rPr lang="zh-TW" altLang="en-US" dirty="0"/>
              <a:t>舊題目</a:t>
            </a:r>
            <a:r>
              <a:rPr lang="en-US" altLang="zh-TW" dirty="0"/>
              <a:t>+</a:t>
            </a:r>
            <a:r>
              <a:rPr lang="zh-TW" altLang="en-US" dirty="0"/>
              <a:t>新方法</a:t>
            </a:r>
          </a:p>
          <a:p>
            <a:pPr lvl="1"/>
            <a:r>
              <a:rPr lang="zh-TW" altLang="en-US" dirty="0"/>
              <a:t>新題目</a:t>
            </a:r>
            <a:r>
              <a:rPr lang="en-US" altLang="zh-TW" dirty="0"/>
              <a:t>+</a:t>
            </a:r>
            <a:r>
              <a:rPr lang="zh-TW" altLang="en-US" dirty="0"/>
              <a:t>舊方法</a:t>
            </a:r>
          </a:p>
          <a:p>
            <a:pPr lvl="1"/>
            <a:r>
              <a:rPr lang="zh-TW" altLang="en-US" dirty="0"/>
              <a:t>新題目</a:t>
            </a:r>
            <a:r>
              <a:rPr lang="en-US" altLang="zh-TW" dirty="0"/>
              <a:t>+</a:t>
            </a:r>
            <a:r>
              <a:rPr lang="zh-TW" altLang="en-US" dirty="0"/>
              <a:t>新方法</a:t>
            </a:r>
          </a:p>
          <a:p>
            <a:r>
              <a:rPr lang="zh-TW" altLang="en-US" dirty="0"/>
              <a:t>新題目</a:t>
            </a:r>
            <a:r>
              <a:rPr lang="en-US" altLang="zh-TW" dirty="0"/>
              <a:t>(</a:t>
            </a:r>
            <a:r>
              <a:rPr lang="zh-TW" altLang="en-US" dirty="0"/>
              <a:t>新環境、新限制、新目標、新輸入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43</a:t>
            </a:fld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文獻探討後定題</a:t>
            </a:r>
          </a:p>
        </p:txBody>
      </p:sp>
    </p:spTree>
    <p:extLst>
      <p:ext uri="{BB962C8B-B14F-4D97-AF65-F5344CB8AC3E}">
        <p14:creationId xmlns:p14="http://schemas.microsoft.com/office/powerpoint/2010/main" val="35766844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360000"/>
          <a:lstStyle/>
          <a:p>
            <a:r>
              <a:rPr lang="zh-TW" altLang="en-US" dirty="0"/>
              <a:t>選擇研究問題並考量：</a:t>
            </a:r>
            <a:endParaRPr lang="en-US" altLang="zh-TW" dirty="0"/>
          </a:p>
          <a:p>
            <a:pPr lvl="1"/>
            <a:r>
              <a:rPr lang="zh-TW" altLang="en-US" dirty="0"/>
              <a:t>興趣</a:t>
            </a:r>
            <a:endParaRPr lang="en-US" altLang="zh-TW" dirty="0"/>
          </a:p>
          <a:p>
            <a:pPr lvl="2"/>
            <a:r>
              <a:rPr lang="zh-TW" altLang="en-US" b="0" dirty="0"/>
              <a:t>個人興趣是選取研究問題</a:t>
            </a:r>
            <a:r>
              <a:rPr lang="zh-TW" altLang="en-US" b="0" dirty="0">
                <a:solidFill>
                  <a:srgbClr val="FF0000"/>
                </a:solidFill>
              </a:rPr>
              <a:t>最重要</a:t>
            </a:r>
            <a:r>
              <a:rPr lang="zh-TW" altLang="en-US" b="0" dirty="0"/>
              <a:t>的考量</a:t>
            </a:r>
            <a:endParaRPr lang="en-US" altLang="zh-TW" b="0" dirty="0"/>
          </a:p>
          <a:p>
            <a:pPr lvl="1"/>
            <a:r>
              <a:rPr lang="zh-TW" altLang="en-US" dirty="0"/>
              <a:t>強度</a:t>
            </a:r>
            <a:endParaRPr lang="en-US" altLang="zh-TW" dirty="0"/>
          </a:p>
          <a:p>
            <a:pPr lvl="2"/>
            <a:r>
              <a:rPr lang="zh-TW" altLang="en-US" b="0" dirty="0"/>
              <a:t>應有</a:t>
            </a:r>
            <a:r>
              <a:rPr lang="zh-TW" altLang="en-US" b="0" dirty="0">
                <a:solidFill>
                  <a:srgbClr val="FF0000"/>
                </a:solidFill>
              </a:rPr>
              <a:t>充分的相關知識</a:t>
            </a:r>
            <a:r>
              <a:rPr lang="zh-TW" altLang="en-US" b="0" dirty="0"/>
              <a:t>能夠預見完成所提出的研究涵蓋工作</a:t>
            </a:r>
            <a:endParaRPr lang="en-US" altLang="zh-TW" b="0" dirty="0"/>
          </a:p>
          <a:p>
            <a:pPr lvl="1"/>
            <a:r>
              <a:rPr lang="zh-TW" altLang="en-US" dirty="0"/>
              <a:t>概念的測量</a:t>
            </a:r>
            <a:endParaRPr lang="en-US" altLang="zh-TW" dirty="0"/>
          </a:p>
          <a:p>
            <a:pPr lvl="2"/>
            <a:r>
              <a:rPr lang="zh-TW" altLang="en-US" b="0" dirty="0"/>
              <a:t>量化研究須確定瞭解</a:t>
            </a:r>
            <a:r>
              <a:rPr lang="zh-TW" altLang="en-US" b="0" dirty="0">
                <a:solidFill>
                  <a:srgbClr val="FF0000"/>
                </a:solidFill>
              </a:rPr>
              <a:t>調查的指標和量測方式</a:t>
            </a:r>
            <a:endParaRPr lang="en-US" altLang="zh-TW" b="0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專業程度</a:t>
            </a:r>
            <a:endParaRPr lang="en-US" altLang="zh-TW" dirty="0"/>
          </a:p>
          <a:p>
            <a:pPr lvl="2"/>
            <a:r>
              <a:rPr lang="zh-TW" altLang="en-US" b="0" dirty="0"/>
              <a:t>確定此研究有足夠程度的專業</a:t>
            </a:r>
            <a:endParaRPr lang="en-US" altLang="zh-TW" b="0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所學相關性</a:t>
            </a:r>
            <a:endParaRPr lang="en-US" altLang="zh-TW" dirty="0"/>
          </a:p>
          <a:p>
            <a:pPr lvl="2"/>
            <a:r>
              <a:rPr lang="zh-TW" altLang="en-US" b="0" dirty="0"/>
              <a:t>選擇</a:t>
            </a:r>
            <a:r>
              <a:rPr lang="zh-TW" altLang="en-US" b="0" dirty="0">
                <a:solidFill>
                  <a:srgbClr val="FF0000"/>
                </a:solidFill>
              </a:rPr>
              <a:t>自身所學專業相關之題目</a:t>
            </a:r>
            <a:endParaRPr lang="en-US" altLang="zh-TW" b="0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資料的有效性</a:t>
            </a:r>
            <a:endParaRPr lang="en-US" altLang="zh-TW" dirty="0"/>
          </a:p>
          <a:p>
            <a:pPr lvl="2"/>
            <a:r>
              <a:rPr lang="zh-TW" altLang="en-US" b="0" dirty="0"/>
              <a:t>確保資料是</a:t>
            </a:r>
            <a:r>
              <a:rPr lang="zh-TW" altLang="en-US" b="0" dirty="0">
                <a:solidFill>
                  <a:srgbClr val="FF0000"/>
                </a:solidFill>
              </a:rPr>
              <a:t>可取得</a:t>
            </a:r>
            <a:r>
              <a:rPr lang="zh-TW" altLang="en-US" b="0" dirty="0"/>
              <a:t>且為所需的格式</a:t>
            </a:r>
            <a:endParaRPr lang="en-US" altLang="zh-TW" b="0" dirty="0"/>
          </a:p>
          <a:p>
            <a:pPr lvl="1"/>
            <a:r>
              <a:rPr lang="zh-TW" altLang="en-US" dirty="0"/>
              <a:t>倫理</a:t>
            </a:r>
            <a:endParaRPr lang="en-US" altLang="zh-TW" dirty="0"/>
          </a:p>
          <a:p>
            <a:pPr lvl="2"/>
            <a:r>
              <a:rPr lang="zh-TW" altLang="en-US" b="0" dirty="0"/>
              <a:t>考量可能涉及的</a:t>
            </a:r>
            <a:r>
              <a:rPr lang="zh-TW" altLang="en-US" b="0" dirty="0">
                <a:solidFill>
                  <a:srgbClr val="FF0000"/>
                </a:solidFill>
              </a:rPr>
              <a:t>倫理爭議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44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規劃研究問題</a:t>
            </a:r>
            <a:r>
              <a:rPr lang="en-US" altLang="zh-TW" dirty="0"/>
              <a:t>(1/2)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91340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360000"/>
          <a:lstStyle/>
          <a:p>
            <a:pPr algn="just"/>
            <a:r>
              <a:rPr lang="zh-TW" altLang="en-US" dirty="0"/>
              <a:t>規劃研究問題的步驟：</a:t>
            </a:r>
            <a:endParaRPr lang="en-US" altLang="zh-TW" dirty="0"/>
          </a:p>
          <a:p>
            <a:pPr marL="914400" lvl="1" indent="-457200" algn="just">
              <a:buFont typeface="+mj-lt"/>
              <a:buAutoNum type="arabicPeriod"/>
            </a:pPr>
            <a:r>
              <a:rPr lang="zh-TW" altLang="en-US" dirty="0"/>
              <a:t>確認有興趣的</a:t>
            </a:r>
            <a:r>
              <a:rPr lang="zh-TW" altLang="en-US" dirty="0">
                <a:solidFill>
                  <a:srgbClr val="FF0000"/>
                </a:solidFill>
              </a:rPr>
              <a:t>廣義領域</a:t>
            </a:r>
            <a:endParaRPr lang="en-US" altLang="zh-TW" dirty="0">
              <a:solidFill>
                <a:srgbClr val="FF0000"/>
              </a:solidFill>
            </a:endParaRPr>
          </a:p>
          <a:p>
            <a:pPr lvl="2" algn="just"/>
            <a:r>
              <a:rPr lang="en-US" altLang="zh-TW" b="0" dirty="0"/>
              <a:t>Ex. </a:t>
            </a:r>
            <a:r>
              <a:rPr lang="zh-TW" altLang="en-US" b="0" dirty="0"/>
              <a:t>對網路有興趣，選擇</a:t>
            </a:r>
            <a:r>
              <a:rPr lang="en-US" altLang="zh-TW" b="0" dirty="0"/>
              <a:t>5G</a:t>
            </a:r>
            <a:r>
              <a:rPr lang="zh-TW" altLang="en-US" b="0" dirty="0"/>
              <a:t>研究</a:t>
            </a:r>
            <a:endParaRPr lang="en-US" altLang="zh-TW" b="0" dirty="0"/>
          </a:p>
          <a:p>
            <a:pPr marL="914400" lvl="1" indent="-457200" algn="just">
              <a:buFont typeface="+mj-lt"/>
              <a:buAutoNum type="arabicPeriod"/>
            </a:pPr>
            <a:r>
              <a:rPr lang="zh-TW" altLang="en-US" dirty="0"/>
              <a:t>將廣義領域拆解成幾個</a:t>
            </a:r>
            <a:r>
              <a:rPr lang="zh-TW" altLang="en-US" dirty="0">
                <a:solidFill>
                  <a:srgbClr val="FF0000"/>
                </a:solidFill>
              </a:rPr>
              <a:t>次領域</a:t>
            </a:r>
            <a:endParaRPr lang="en-US" altLang="zh-TW" dirty="0">
              <a:solidFill>
                <a:srgbClr val="FF0000"/>
              </a:solidFill>
            </a:endParaRPr>
          </a:p>
          <a:p>
            <a:pPr lvl="2" algn="just"/>
            <a:r>
              <a:rPr lang="en-US" altLang="zh-TW" b="0" dirty="0"/>
              <a:t>Ex. 5G</a:t>
            </a:r>
            <a:r>
              <a:rPr lang="zh-TW" altLang="en-US" b="0" dirty="0"/>
              <a:t>可能包含許多研究</a:t>
            </a:r>
            <a:r>
              <a:rPr lang="en-US" altLang="zh-TW" b="0" dirty="0"/>
              <a:t>(e.g. D2D, IPv6…)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zh-TW" altLang="en-US" dirty="0"/>
              <a:t>選擇最有興趣的</a:t>
            </a:r>
            <a:endParaRPr lang="en-US" altLang="zh-TW" dirty="0"/>
          </a:p>
          <a:p>
            <a:pPr lvl="2" algn="just"/>
            <a:r>
              <a:rPr lang="zh-TW" altLang="en-US" b="0" dirty="0"/>
              <a:t>從列表中選擇自身</a:t>
            </a:r>
            <a:r>
              <a:rPr lang="zh-TW" altLang="en-US" b="0" dirty="0">
                <a:solidFill>
                  <a:srgbClr val="FF0000"/>
                </a:solidFill>
              </a:rPr>
              <a:t>最熱忱的次領域</a:t>
            </a:r>
            <a:endParaRPr lang="en-US" altLang="zh-TW" b="0" dirty="0">
              <a:solidFill>
                <a:srgbClr val="FF0000"/>
              </a:solidFill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zh-TW" altLang="en-US" dirty="0"/>
              <a:t>提出研究問題</a:t>
            </a:r>
            <a:endParaRPr lang="en-US" altLang="zh-TW" dirty="0"/>
          </a:p>
          <a:p>
            <a:pPr lvl="2" algn="just"/>
            <a:r>
              <a:rPr lang="zh-TW" altLang="en-US" b="0" dirty="0"/>
              <a:t>問自己在這次領域中想要發現及解決的問題是什麼？</a:t>
            </a:r>
            <a:endParaRPr lang="en-US" altLang="zh-TW" b="0" dirty="0"/>
          </a:p>
          <a:p>
            <a:pPr marL="914400" lvl="1" indent="-457200" algn="just">
              <a:buFont typeface="+mj-lt"/>
              <a:buAutoNum type="arabicPeriod"/>
            </a:pPr>
            <a:endParaRPr lang="en-US" altLang="zh-TW" dirty="0"/>
          </a:p>
          <a:p>
            <a:pPr marL="914400" lvl="1" indent="-457200" algn="just">
              <a:buFont typeface="+mj-lt"/>
              <a:buAutoNum type="arabicPeriod"/>
            </a:pPr>
            <a:r>
              <a:rPr lang="zh-TW" altLang="en-US" dirty="0"/>
              <a:t>規劃目標</a:t>
            </a:r>
            <a:endParaRPr lang="en-US" altLang="zh-TW" dirty="0"/>
          </a:p>
          <a:p>
            <a:pPr lvl="2" algn="just"/>
            <a:r>
              <a:rPr lang="zh-TW" altLang="en-US" b="0" dirty="0"/>
              <a:t>指出研究所想發現的內容方向，形成特定的研究目標</a:t>
            </a:r>
            <a:endParaRPr lang="en-US" altLang="zh-TW" b="0" dirty="0"/>
          </a:p>
          <a:p>
            <a:pPr lvl="2" algn="just"/>
            <a:r>
              <a:rPr lang="zh-TW" altLang="en-US" b="0" dirty="0"/>
              <a:t>進行清楚有效率的計畫</a:t>
            </a:r>
            <a:endParaRPr lang="en-US" altLang="zh-TW" b="0" dirty="0"/>
          </a:p>
          <a:p>
            <a:pPr marL="914400" lvl="1" indent="-457200" algn="just">
              <a:buFont typeface="+mj-lt"/>
              <a:buAutoNum type="arabicPeriod"/>
            </a:pPr>
            <a:r>
              <a:rPr lang="zh-TW" altLang="en-US" dirty="0"/>
              <a:t>評估目標</a:t>
            </a:r>
            <a:endParaRPr lang="en-US" altLang="zh-TW" dirty="0"/>
          </a:p>
          <a:p>
            <a:pPr lvl="2" algn="just"/>
            <a:r>
              <a:rPr lang="zh-TW" altLang="en-US" b="0" dirty="0"/>
              <a:t>檢視達成此目標的可行性</a:t>
            </a:r>
            <a:endParaRPr lang="en-US" altLang="zh-TW" b="0" dirty="0"/>
          </a:p>
          <a:p>
            <a:pPr marL="914400" lvl="1" indent="-457200" algn="just">
              <a:buFont typeface="+mj-lt"/>
              <a:buAutoNum type="arabicPeriod"/>
            </a:pPr>
            <a:r>
              <a:rPr lang="zh-TW" altLang="en-US" dirty="0"/>
              <a:t>重複檢查</a:t>
            </a:r>
            <a:endParaRPr lang="en-US" altLang="zh-TW" dirty="0"/>
          </a:p>
          <a:p>
            <a:pPr lvl="2" algn="just"/>
            <a:r>
              <a:rPr lang="zh-TW" altLang="en-US" b="0" dirty="0"/>
              <a:t>回顧整個程序做最終的考量</a:t>
            </a:r>
          </a:p>
          <a:p>
            <a:pPr lvl="2" algn="just"/>
            <a:endParaRPr lang="en-US" altLang="zh-TW" b="0" dirty="0"/>
          </a:p>
          <a:p>
            <a:pPr lvl="2" algn="just"/>
            <a:endParaRPr lang="en-US" altLang="zh-TW" b="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45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規劃研究問題</a:t>
            </a:r>
            <a:r>
              <a:rPr lang="en-US" altLang="zh-TW" dirty="0"/>
              <a:t>(2/2)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47477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11200" y="1644563"/>
            <a:ext cx="10363200" cy="4648200"/>
          </a:xfrm>
        </p:spPr>
        <p:txBody>
          <a:bodyPr numCol="1" spcCol="360000"/>
          <a:lstStyle/>
          <a:p>
            <a:pPr algn="just"/>
            <a:r>
              <a:rPr lang="zh-TW" altLang="en-US" dirty="0"/>
              <a:t>研究變項</a:t>
            </a:r>
          </a:p>
          <a:p>
            <a:pPr lvl="1" algn="just"/>
            <a:r>
              <a:rPr lang="zh-TW" altLang="en-US" dirty="0">
                <a:latin typeface="標楷體" pitchFamily="65" charset="-120"/>
              </a:rPr>
              <a:t>一種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</a:rPr>
              <a:t>能夠被測量</a:t>
            </a:r>
            <a:r>
              <a:rPr lang="zh-TW" altLang="en-US" dirty="0">
                <a:latin typeface="標楷體" pitchFamily="65" charset="-120"/>
              </a:rPr>
              <a:t>的現象、感覺或概念</a:t>
            </a:r>
            <a:endParaRPr lang="en-US" altLang="zh-TW" dirty="0">
              <a:latin typeface="標楷體" pitchFamily="65" charset="-120"/>
            </a:endParaRPr>
          </a:p>
          <a:p>
            <a:pPr lvl="1" algn="just"/>
            <a:r>
              <a:rPr lang="zh-TW" altLang="en-US" dirty="0">
                <a:latin typeface="標楷體" pitchFamily="65" charset="-120"/>
              </a:rPr>
              <a:t>不同研究對象上會呈現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</a:rPr>
              <a:t>不同的數值</a:t>
            </a:r>
            <a:endParaRPr lang="en-US" altLang="zh-TW" dirty="0">
              <a:solidFill>
                <a:srgbClr val="FF0000"/>
              </a:solidFill>
              <a:latin typeface="標楷體" pitchFamily="65" charset="-120"/>
            </a:endParaRPr>
          </a:p>
          <a:p>
            <a:pPr algn="just"/>
            <a:r>
              <a:rPr lang="zh-TW" altLang="en-US" dirty="0">
                <a:latin typeface="標楷體" pitchFamily="65" charset="-120"/>
              </a:rPr>
              <a:t>操作性定義</a:t>
            </a:r>
          </a:p>
          <a:p>
            <a:pPr lvl="1" algn="just"/>
            <a:r>
              <a:rPr lang="zh-TW" altLang="en-US" dirty="0">
                <a:latin typeface="標楷體" pitchFamily="65" charset="-120"/>
              </a:rPr>
              <a:t>將抽象的概念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</a:rPr>
              <a:t>具體化</a:t>
            </a:r>
            <a:r>
              <a:rPr lang="zh-TW" altLang="en-US" dirty="0">
                <a:latin typeface="標楷體" pitchFamily="65" charset="-120"/>
              </a:rPr>
              <a:t>，提供一種可以衡量的標準，使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</a:rPr>
              <a:t>變項</a:t>
            </a:r>
            <a:r>
              <a:rPr lang="zh-TW" altLang="en-US" dirty="0">
                <a:latin typeface="標楷體" pitchFamily="65" charset="-120"/>
              </a:rPr>
              <a:t>能在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</a:rPr>
              <a:t>真實情境</a:t>
            </a:r>
            <a:r>
              <a:rPr lang="zh-TW" altLang="en-US" dirty="0">
                <a:latin typeface="標楷體" pitchFamily="65" charset="-120"/>
              </a:rPr>
              <a:t>中加以印證解釋</a:t>
            </a:r>
            <a:endParaRPr lang="en-US" altLang="zh-TW" dirty="0">
              <a:latin typeface="標楷體" pitchFamily="65" charset="-120"/>
            </a:endParaRPr>
          </a:p>
          <a:p>
            <a:pPr lvl="1" algn="just"/>
            <a:endParaRPr lang="en-US" altLang="zh-TW" b="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46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確認研究變項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499011"/>
              </p:ext>
            </p:extLst>
          </p:nvPr>
        </p:nvGraphicFramePr>
        <p:xfrm>
          <a:off x="1971673" y="4230370"/>
          <a:ext cx="7581901" cy="1371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43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1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n>
                            <a:solidFill>
                              <a:schemeClr val="bg1"/>
                            </a:solidFill>
                          </a:ln>
                          <a:latin typeface="標楷體" pitchFamily="65" charset="-120"/>
                          <a:ea typeface="標楷體" pitchFamily="65" charset="-120"/>
                          <a:cs typeface="Times New Roman" pitchFamily="18" charset="0"/>
                        </a:rPr>
                        <a:t>概念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n>
                            <a:solidFill>
                              <a:schemeClr val="bg1"/>
                            </a:solidFill>
                          </a:ln>
                          <a:latin typeface="標楷體" pitchFamily="65" charset="-120"/>
                          <a:ea typeface="標楷體" pitchFamily="65" charset="-120"/>
                          <a:cs typeface="Times New Roman" pitchFamily="18" charset="0"/>
                        </a:rPr>
                        <a:t>指標</a:t>
                      </a:r>
                    </a:p>
                  </a:txBody>
                  <a:tcPr anchor="ctr"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n>
                            <a:solidFill>
                              <a:schemeClr val="bg1"/>
                            </a:solidFill>
                          </a:ln>
                          <a:latin typeface="標楷體" pitchFamily="65" charset="-120"/>
                          <a:ea typeface="標楷體" pitchFamily="65" charset="-120"/>
                          <a:cs typeface="Times New Roman" pitchFamily="18" charset="0"/>
                        </a:rPr>
                        <a:t>研究變項</a:t>
                      </a:r>
                      <a:endParaRPr lang="en-US" altLang="zh-TW" dirty="0">
                        <a:ln>
                          <a:solidFill>
                            <a:schemeClr val="bg1"/>
                          </a:solidFill>
                        </a:ln>
                        <a:latin typeface="標楷體" pitchFamily="65" charset="-12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標楷體" pitchFamily="65" charset="-120"/>
                          <a:ea typeface="標楷體" pitchFamily="65" charset="-120"/>
                          <a:cs typeface="Times New Roman" pitchFamily="18" charset="0"/>
                        </a:rPr>
                        <a:t>變項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lt1"/>
                          </a:solidFill>
                          <a:latin typeface="標楷體" pitchFamily="65" charset="-120"/>
                          <a:ea typeface="標楷體" pitchFamily="65" charset="-120"/>
                          <a:cs typeface="Times New Roman" pitchFamily="18" charset="0"/>
                        </a:rPr>
                        <a:t>決策層次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i="0" dirty="0">
                          <a:latin typeface="標楷體" pitchFamily="65" charset="-120"/>
                          <a:ea typeface="標楷體" pitchFamily="65" charset="-120"/>
                          <a:cs typeface="Times New Roman" pitchFamily="18" charset="0"/>
                        </a:rPr>
                        <a:t>富有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1.</a:t>
                      </a:r>
                      <a:r>
                        <a:rPr lang="zh-TW" altLang="en-US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所得</a:t>
                      </a:r>
                      <a:endParaRPr lang="en-US" altLang="zh-TW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  <a:p>
                      <a:r>
                        <a:rPr lang="en-US" altLang="zh-TW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2.</a:t>
                      </a:r>
                      <a:r>
                        <a:rPr lang="zh-TW" altLang="en-US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資產</a:t>
                      </a:r>
                    </a:p>
                  </a:txBody>
                  <a:tcP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1.</a:t>
                      </a:r>
                      <a:r>
                        <a:rPr lang="zh-TW" altLang="en-US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每年所得</a:t>
                      </a:r>
                      <a:endParaRPr lang="en-US" altLang="zh-TW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  <a:p>
                      <a:r>
                        <a:rPr lang="en-US" altLang="zh-TW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2.</a:t>
                      </a:r>
                      <a:r>
                        <a:rPr lang="zh-TW" altLang="en-US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現金、投資、汽車、不動產價值</a:t>
                      </a:r>
                    </a:p>
                  </a:txBody>
                  <a:tcPr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1.</a:t>
                      </a:r>
                      <a:r>
                        <a:rPr lang="zh-TW" altLang="en-US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如果 </a:t>
                      </a:r>
                      <a:r>
                        <a:rPr lang="en-US" altLang="zh-TW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&gt;</a:t>
                      </a:r>
                      <a:r>
                        <a:rPr lang="zh-TW" altLang="en-US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$100,000</a:t>
                      </a:r>
                    </a:p>
                    <a:p>
                      <a:r>
                        <a:rPr lang="en-US" altLang="zh-TW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2.</a:t>
                      </a:r>
                      <a:r>
                        <a:rPr lang="zh-TW" altLang="en-US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如果 </a:t>
                      </a:r>
                      <a:r>
                        <a:rPr lang="en-US" altLang="zh-TW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&gt;</a:t>
                      </a:r>
                      <a:r>
                        <a:rPr lang="zh-TW" altLang="en-US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$250,000</a:t>
                      </a:r>
                      <a:endParaRPr lang="zh-TW" altLang="en-US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9796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 bwMode="auto">
          <a:xfrm>
            <a:off x="2857500" y="1485900"/>
            <a:ext cx="9334500" cy="487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0" y="1485900"/>
            <a:ext cx="2857500" cy="4876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47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變項類型</a:t>
            </a:r>
          </a:p>
        </p:txBody>
      </p:sp>
      <p:graphicFrame>
        <p:nvGraphicFramePr>
          <p:cNvPr id="25" name="內容版面配置區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023154"/>
              </p:ext>
            </p:extLst>
          </p:nvPr>
        </p:nvGraphicFramePr>
        <p:xfrm>
          <a:off x="247651" y="1582738"/>
          <a:ext cx="11496674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圓角矩形 27"/>
          <p:cNvSpPr/>
          <p:nvPr/>
        </p:nvSpPr>
        <p:spPr bwMode="auto">
          <a:xfrm>
            <a:off x="552450" y="1533525"/>
            <a:ext cx="1752600" cy="4572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標楷體" pitchFamily="65" charset="-120"/>
                <a:ea typeface="標楷體" pitchFamily="65" charset="-120"/>
              </a:rPr>
              <a:t>分類基礎</a:t>
            </a:r>
          </a:p>
        </p:txBody>
      </p:sp>
      <p:sp>
        <p:nvSpPr>
          <p:cNvPr id="29" name="圓角矩形 28"/>
          <p:cNvSpPr/>
          <p:nvPr/>
        </p:nvSpPr>
        <p:spPr bwMode="auto">
          <a:xfrm>
            <a:off x="9601200" y="1552575"/>
            <a:ext cx="1752600" cy="4572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標楷體" pitchFamily="65" charset="-120"/>
                <a:ea typeface="標楷體" pitchFamily="65" charset="-120"/>
              </a:rPr>
              <a:t>分類</a:t>
            </a:r>
          </a:p>
        </p:txBody>
      </p:sp>
    </p:spTree>
    <p:extLst>
      <p:ext uri="{BB962C8B-B14F-4D97-AF65-F5344CB8AC3E}">
        <p14:creationId xmlns:p14="http://schemas.microsoft.com/office/powerpoint/2010/main" val="27989552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14326" y="1544638"/>
            <a:ext cx="11591924" cy="5046662"/>
          </a:xfrm>
        </p:spPr>
        <p:txBody>
          <a:bodyPr numCol="2" spcCol="360000"/>
          <a:lstStyle/>
          <a:p>
            <a:r>
              <a:rPr lang="zh-TW" altLang="en-US" dirty="0"/>
              <a:t>自變項 </a:t>
            </a:r>
            <a:r>
              <a:rPr lang="en-US" altLang="zh-TW" dirty="0"/>
              <a:t>(independent variable)</a:t>
            </a:r>
          </a:p>
          <a:p>
            <a:pPr lvl="1"/>
            <a:r>
              <a:rPr lang="zh-TW" altLang="en-US" dirty="0"/>
              <a:t>又稱</a:t>
            </a:r>
            <a:r>
              <a:rPr lang="zh-TW" altLang="en-US" dirty="0">
                <a:solidFill>
                  <a:srgbClr val="FF0000"/>
                </a:solidFill>
              </a:rPr>
              <a:t>原因變項</a:t>
            </a:r>
            <a:r>
              <a:rPr lang="zh-TW" altLang="en-US" dirty="0"/>
              <a:t>，負責引起</a:t>
            </a:r>
            <a:r>
              <a:rPr lang="zh-TW" altLang="en-US" dirty="0">
                <a:solidFill>
                  <a:srgbClr val="FF0000"/>
                </a:solidFill>
              </a:rPr>
              <a:t>現象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狀態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FF0000"/>
                </a:solidFill>
              </a:rPr>
              <a:t>周遭環境</a:t>
            </a:r>
            <a:r>
              <a:rPr lang="zh-TW" altLang="en-US" dirty="0"/>
              <a:t>的</a:t>
            </a:r>
            <a:r>
              <a:rPr lang="zh-TW" altLang="en-US" dirty="0">
                <a:solidFill>
                  <a:srgbClr val="FF0000"/>
                </a:solidFill>
              </a:rPr>
              <a:t>改變</a:t>
            </a:r>
          </a:p>
          <a:p>
            <a:r>
              <a:rPr lang="zh-TW" altLang="en-US" dirty="0"/>
              <a:t>依變項 </a:t>
            </a:r>
            <a:r>
              <a:rPr lang="en-US" altLang="zh-TW" dirty="0"/>
              <a:t>(dependent variable)</a:t>
            </a:r>
          </a:p>
          <a:p>
            <a:pPr lvl="1"/>
            <a:r>
              <a:rPr lang="zh-TW" altLang="en-US" dirty="0"/>
              <a:t>又稱</a:t>
            </a:r>
            <a:r>
              <a:rPr lang="zh-TW" altLang="en-US" dirty="0">
                <a:solidFill>
                  <a:srgbClr val="FF0000"/>
                </a:solidFill>
              </a:rPr>
              <a:t>結果變項</a:t>
            </a:r>
            <a:r>
              <a:rPr lang="zh-TW" altLang="en-US" dirty="0"/>
              <a:t>，因自變項的介入所帶來的</a:t>
            </a:r>
            <a:r>
              <a:rPr lang="zh-TW" altLang="en-US" dirty="0">
                <a:solidFill>
                  <a:srgbClr val="FF0000"/>
                </a:solidFill>
              </a:rPr>
              <a:t>效果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影響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FF0000"/>
                </a:solidFill>
              </a:rPr>
              <a:t>結果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cs typeface="Times New Roman" pitchFamily="18" charset="0"/>
              </a:rPr>
              <a:t>外在變項 </a:t>
            </a:r>
            <a:r>
              <a:rPr lang="en-US" altLang="zh-TW" dirty="0">
                <a:cs typeface="Times New Roman" pitchFamily="18" charset="0"/>
              </a:rPr>
              <a:t>(extraneous variable)</a:t>
            </a:r>
            <a:endParaRPr lang="zh-TW" altLang="en-US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又稱</a:t>
            </a:r>
            <a:r>
              <a:rPr lang="zh-TW" altLang="en-US" dirty="0">
                <a:solidFill>
                  <a:srgbClr val="FF0000"/>
                </a:solidFill>
              </a:rPr>
              <a:t>影響變項</a:t>
            </a:r>
            <a:r>
              <a:rPr lang="zh-TW" altLang="en-US" dirty="0"/>
              <a:t>，可能</a:t>
            </a:r>
            <a:r>
              <a:rPr lang="zh-TW" altLang="en-US" dirty="0">
                <a:solidFill>
                  <a:srgbClr val="FF0000"/>
                </a:solidFill>
              </a:rPr>
              <a:t>影響依變項改變</a:t>
            </a:r>
            <a:r>
              <a:rPr lang="zh-TW" altLang="en-US" dirty="0"/>
              <a:t>的因素</a:t>
            </a:r>
            <a:endParaRPr lang="zh-TW" altLang="en-US" dirty="0">
              <a:solidFill>
                <a:srgbClr val="FF0000"/>
              </a:solidFill>
            </a:endParaRPr>
          </a:p>
          <a:p>
            <a:pPr lvl="0"/>
            <a:r>
              <a:rPr lang="zh-TW" altLang="en-US" dirty="0">
                <a:cs typeface="Times New Roman" pitchFamily="18" charset="0"/>
              </a:rPr>
              <a:t>中介變項 </a:t>
            </a:r>
            <a:r>
              <a:rPr lang="en-US" altLang="zh-TW" dirty="0">
                <a:cs typeface="Times New Roman" pitchFamily="18" charset="0"/>
              </a:rPr>
              <a:t>(intervening variable)</a:t>
            </a:r>
            <a:endParaRPr lang="en-US" altLang="zh-TW" dirty="0"/>
          </a:p>
          <a:p>
            <a:pPr lvl="1"/>
            <a:r>
              <a:rPr lang="zh-TW" altLang="en-US" dirty="0"/>
              <a:t>又稱</a:t>
            </a:r>
            <a:r>
              <a:rPr lang="zh-TW" altLang="en-US" dirty="0">
                <a:solidFill>
                  <a:srgbClr val="FF0000"/>
                </a:solidFill>
              </a:rPr>
              <a:t>連結變項</a:t>
            </a:r>
            <a:r>
              <a:rPr lang="zh-TW" altLang="en-US" dirty="0"/>
              <a:t>，在特定情況下，自變項及依變項間關係的建立項透過此種變項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48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變項類型 </a:t>
            </a:r>
            <a:r>
              <a:rPr lang="en-US" altLang="zh-TW" dirty="0"/>
              <a:t>–</a:t>
            </a:r>
            <a:r>
              <a:rPr lang="zh-TW" altLang="en-US" dirty="0"/>
              <a:t> 因果關係</a:t>
            </a:r>
          </a:p>
        </p:txBody>
      </p:sp>
      <p:pic>
        <p:nvPicPr>
          <p:cNvPr id="6" name="圖片 5" descr="D:\研究方法JPG\5.3.jpg"/>
          <p:cNvPicPr/>
          <p:nvPr/>
        </p:nvPicPr>
        <p:blipFill rotWithShape="1">
          <a:blip r:embed="rId2" cstate="print"/>
          <a:srcRect l="7993" t="4202" r="2824" b="24968"/>
          <a:stretch/>
        </p:blipFill>
        <p:spPr bwMode="auto">
          <a:xfrm>
            <a:off x="6410323" y="1733550"/>
            <a:ext cx="5254497" cy="188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文字方塊 10"/>
          <p:cNvSpPr txBox="1"/>
          <p:nvPr/>
        </p:nvSpPr>
        <p:spPr>
          <a:xfrm>
            <a:off x="6648450" y="153349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自變項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10439399" y="153349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依變項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8389066" y="142869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中介變項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9626683" y="32098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/>
                </a:solidFill>
                <a:latin typeface="標楷體" pitchFamily="65" charset="-120"/>
                <a:ea typeface="標楷體" pitchFamily="65" charset="-120"/>
              </a:rPr>
              <a:t>外在變項</a:t>
            </a:r>
          </a:p>
        </p:txBody>
      </p:sp>
      <p:pic>
        <p:nvPicPr>
          <p:cNvPr id="20" name="圖片 19" descr="D:\研究方法JPG\5.5.jpg"/>
          <p:cNvPicPr/>
          <p:nvPr/>
        </p:nvPicPr>
        <p:blipFill rotWithShape="1">
          <a:blip r:embed="rId3" cstate="print"/>
          <a:srcRect l="5757" t="1502" r="3518" b="10310"/>
          <a:stretch/>
        </p:blipFill>
        <p:spPr bwMode="auto">
          <a:xfrm>
            <a:off x="7728235" y="3740868"/>
            <a:ext cx="4035140" cy="2383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文字方塊 20"/>
          <p:cNvSpPr txBox="1"/>
          <p:nvPr/>
        </p:nvSpPr>
        <p:spPr>
          <a:xfrm>
            <a:off x="6389407" y="3740868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標楷體" pitchFamily="65" charset="-120"/>
                <a:ea typeface="標楷體" pitchFamily="65" charset="-120"/>
              </a:rPr>
              <a:t>example</a:t>
            </a:r>
            <a:r>
              <a:rPr lang="zh-TW" altLang="en-US" sz="2000" b="1" dirty="0">
                <a:latin typeface="標楷體" pitchFamily="65" charset="-120"/>
                <a:ea typeface="標楷體" pitchFamily="65" charset="-120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8252925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2657475" y="2390775"/>
            <a:ext cx="7058025" cy="44672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11200" y="1449388"/>
            <a:ext cx="10363200" cy="788987"/>
          </a:xfrm>
        </p:spPr>
        <p:txBody>
          <a:bodyPr numCol="2" spcCol="360000"/>
          <a:lstStyle/>
          <a:p>
            <a:r>
              <a:rPr lang="zh-TW" altLang="en-US" dirty="0"/>
              <a:t>主動變項</a:t>
            </a:r>
            <a:r>
              <a:rPr lang="en-US" altLang="zh-TW" dirty="0"/>
              <a:t>X</a:t>
            </a:r>
            <a:r>
              <a:rPr lang="zh-TW" altLang="en-US" dirty="0"/>
              <a:t> </a:t>
            </a:r>
            <a:r>
              <a:rPr lang="en-US" altLang="zh-TW" dirty="0"/>
              <a:t>(active variable)</a:t>
            </a:r>
          </a:p>
          <a:p>
            <a:pPr lvl="1"/>
            <a:r>
              <a:rPr lang="zh-TW" altLang="en-US" dirty="0"/>
              <a:t>變項</a:t>
            </a:r>
            <a:r>
              <a:rPr lang="zh-TW" altLang="en-US" dirty="0">
                <a:solidFill>
                  <a:srgbClr val="FF0000"/>
                </a:solidFill>
              </a:rPr>
              <a:t>可被</a:t>
            </a:r>
            <a:r>
              <a:rPr lang="zh-TW" altLang="en-US" dirty="0"/>
              <a:t>操弄、改變或控制</a:t>
            </a:r>
            <a:endParaRPr lang="en-US" altLang="zh-TW" dirty="0"/>
          </a:p>
          <a:p>
            <a:pPr lvl="1"/>
            <a:endParaRPr lang="en-US" altLang="zh-TW" dirty="0"/>
          </a:p>
          <a:p>
            <a:pPr lvl="0"/>
            <a:r>
              <a:rPr lang="zh-TW" altLang="en-US" dirty="0">
                <a:cs typeface="Times New Roman" pitchFamily="18" charset="0"/>
              </a:rPr>
              <a:t>屬性變項 </a:t>
            </a:r>
            <a:r>
              <a:rPr lang="en-US" altLang="zh-TW" dirty="0">
                <a:cs typeface="Times New Roman" pitchFamily="18" charset="0"/>
              </a:rPr>
              <a:t>Y(attribute variable)</a:t>
            </a:r>
            <a:endParaRPr lang="zh-TW" altLang="en-US" dirty="0">
              <a:cs typeface="Times New Roman" pitchFamily="18" charset="0"/>
            </a:endParaRPr>
          </a:p>
          <a:p>
            <a:pPr lvl="1"/>
            <a:r>
              <a:rPr lang="zh-TW" altLang="en-US" dirty="0"/>
              <a:t>變項</a:t>
            </a:r>
            <a:r>
              <a:rPr lang="zh-TW" altLang="en-US" dirty="0">
                <a:solidFill>
                  <a:srgbClr val="FF0000"/>
                </a:solidFill>
              </a:rPr>
              <a:t>不能</a:t>
            </a:r>
            <a:r>
              <a:rPr lang="zh-TW" altLang="en-US" dirty="0"/>
              <a:t>被操弄、改變或控制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49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變項類型 </a:t>
            </a:r>
            <a:r>
              <a:rPr lang="en-US" altLang="zh-TW" dirty="0"/>
              <a:t>–</a:t>
            </a:r>
            <a:r>
              <a:rPr lang="zh-TW" altLang="en-US" dirty="0"/>
              <a:t> 研究設計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3051507" y="2977112"/>
            <a:ext cx="6178218" cy="3846143"/>
            <a:chOff x="2762250" y="1609725"/>
            <a:chExt cx="8229600" cy="5123194"/>
          </a:xfrm>
        </p:grpSpPr>
        <p:graphicFrame>
          <p:nvGraphicFramePr>
            <p:cNvPr id="9" name="內容版面配置區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79451843"/>
                </p:ext>
              </p:extLst>
            </p:nvPr>
          </p:nvGraphicFramePr>
          <p:xfrm>
            <a:off x="2762250" y="1609725"/>
            <a:ext cx="8229600" cy="512319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矩形 9"/>
            <p:cNvSpPr/>
            <p:nvPr/>
          </p:nvSpPr>
          <p:spPr>
            <a:xfrm>
              <a:off x="2782954" y="4629044"/>
              <a:ext cx="3882413" cy="61435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  <a:cs typeface="BiauKai"/>
                </a:rPr>
                <a:t>主動變項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096748" y="4629044"/>
              <a:ext cx="3882415" cy="61435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  <a:cs typeface="BiauKai"/>
                </a:rPr>
                <a:t>屬性變項</a:t>
              </a: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1131607" y="4424332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標楷體" pitchFamily="65" charset="-120"/>
                <a:ea typeface="標楷體" pitchFamily="65" charset="-120"/>
              </a:rPr>
              <a:t>example</a:t>
            </a:r>
            <a:r>
              <a:rPr lang="zh-TW" altLang="en-US" sz="2000" b="1" dirty="0">
                <a:latin typeface="標楷體" pitchFamily="65" charset="-120"/>
                <a:ea typeface="標楷體" pitchFamily="65" charset="-120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012484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360000"/>
          <a:lstStyle/>
          <a:p>
            <a:pPr algn="just"/>
            <a:r>
              <a:rPr lang="zh-TW" altLang="en-US" dirty="0"/>
              <a:t>純研究</a:t>
            </a:r>
            <a:r>
              <a:rPr lang="en-US" altLang="zh-TW" dirty="0"/>
              <a:t>(</a:t>
            </a:r>
            <a:r>
              <a:rPr lang="zh-TW" altLang="en-US" dirty="0"/>
              <a:t>又稱基礎研究</a:t>
            </a:r>
            <a:r>
              <a:rPr lang="en-US" altLang="zh-TW" dirty="0"/>
              <a:t>)</a:t>
            </a:r>
            <a:endParaRPr lang="zh-TW" altLang="en-US" dirty="0"/>
          </a:p>
          <a:p>
            <a:pPr lvl="1" algn="just"/>
            <a:r>
              <a:rPr lang="zh-TW" altLang="en-US" dirty="0"/>
              <a:t>發展及考驗理論與假設</a:t>
            </a:r>
          </a:p>
          <a:p>
            <a:pPr lvl="1" algn="just"/>
            <a:r>
              <a:rPr lang="zh-TW" altLang="en-US" dirty="0"/>
              <a:t>可能具有或不具有</a:t>
            </a:r>
            <a:r>
              <a:rPr lang="zh-TW" altLang="en-US" dirty="0">
                <a:solidFill>
                  <a:srgbClr val="FF0000"/>
                </a:solidFill>
              </a:rPr>
              <a:t>實際應用價值</a:t>
            </a:r>
          </a:p>
          <a:p>
            <a:pPr lvl="1" algn="just"/>
            <a:r>
              <a:rPr lang="zh-TW" altLang="en-US" dirty="0"/>
              <a:t>涉及</a:t>
            </a:r>
            <a:r>
              <a:rPr lang="zh-TW" altLang="en-US" dirty="0">
                <a:solidFill>
                  <a:srgbClr val="FF0000"/>
                </a:solidFill>
              </a:rPr>
              <a:t>假設考驗</a:t>
            </a:r>
            <a:r>
              <a:rPr lang="zh-TW" altLang="en-US" dirty="0"/>
              <a:t>，包含非常抽象及特殊概念</a:t>
            </a:r>
          </a:p>
          <a:p>
            <a:pPr algn="just"/>
            <a:r>
              <a:rPr lang="zh-TW" altLang="en-US" dirty="0"/>
              <a:t>純理論研究亦著重</a:t>
            </a:r>
            <a:r>
              <a:rPr lang="zh-TW" altLang="en-US" dirty="0">
                <a:solidFill>
                  <a:srgbClr val="FF0000"/>
                </a:solidFill>
              </a:rPr>
              <a:t>方法論</a:t>
            </a:r>
            <a:r>
              <a:rPr lang="zh-TW" altLang="en-US" dirty="0"/>
              <a:t>之發展</a:t>
            </a:r>
          </a:p>
          <a:p>
            <a:pPr lvl="1" algn="just"/>
            <a:r>
              <a:rPr lang="zh-TW" altLang="en-US" dirty="0"/>
              <a:t>研究方法、過程、技術</a:t>
            </a:r>
          </a:p>
          <a:p>
            <a:pPr lvl="1" algn="just"/>
            <a:r>
              <a:rPr lang="zh-TW" altLang="en-US" dirty="0"/>
              <a:t>研究工具發展、檢證、證明、改進</a:t>
            </a:r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應用性研究</a:t>
            </a:r>
            <a:endParaRPr lang="en-US" altLang="zh-TW" dirty="0"/>
          </a:p>
          <a:p>
            <a:pPr lvl="1" algn="just"/>
            <a:r>
              <a:rPr lang="zh-TW" altLang="en-US" dirty="0"/>
              <a:t>大多數</a:t>
            </a:r>
            <a:r>
              <a:rPr lang="zh-TW" altLang="en-US" dirty="0">
                <a:solidFill>
                  <a:srgbClr val="FF0000"/>
                </a:solidFill>
              </a:rPr>
              <a:t>社會科學研究</a:t>
            </a:r>
            <a:r>
              <a:rPr lang="zh-TW" altLang="en-US" dirty="0"/>
              <a:t>均屬應用性研究</a:t>
            </a:r>
          </a:p>
          <a:p>
            <a:pPr algn="just"/>
            <a:r>
              <a:rPr lang="zh-TW" altLang="en-US" dirty="0"/>
              <a:t>利用研究方法論之技術、過程、方法</a:t>
            </a:r>
          </a:p>
          <a:p>
            <a:pPr lvl="1" algn="just"/>
            <a:r>
              <a:rPr lang="zh-TW" altLang="en-US" dirty="0"/>
              <a:t>應用於蒐集不同情況、議題、問題或現象資訊</a:t>
            </a:r>
          </a:p>
          <a:p>
            <a:pPr lvl="1" algn="just"/>
            <a:r>
              <a:rPr lang="zh-TW" altLang="en-US" dirty="0"/>
              <a:t>政策形成、管理、增加對特定現象之了解</a:t>
            </a:r>
          </a:p>
          <a:p>
            <a:pPr lvl="1" algn="just"/>
            <a:r>
              <a:rPr lang="zh-TW" altLang="en-US" dirty="0"/>
              <a:t>解決特定問題</a:t>
            </a:r>
          </a:p>
          <a:p>
            <a:pPr algn="just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5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研究類型 </a:t>
            </a:r>
            <a:r>
              <a:rPr lang="en-US" altLang="zh-TW" dirty="0"/>
              <a:t>- </a:t>
            </a:r>
            <a:r>
              <a:rPr lang="zh-TW" altLang="en-US" dirty="0"/>
              <a:t>研究之應用</a:t>
            </a:r>
          </a:p>
        </p:txBody>
      </p:sp>
    </p:spTree>
    <p:extLst>
      <p:ext uri="{BB962C8B-B14F-4D97-AF65-F5344CB8AC3E}">
        <p14:creationId xmlns:p14="http://schemas.microsoft.com/office/powerpoint/2010/main" val="12357706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50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變項類型 </a:t>
            </a:r>
            <a:r>
              <a:rPr lang="en-US" altLang="zh-TW" dirty="0"/>
              <a:t>–</a:t>
            </a:r>
            <a:r>
              <a:rPr lang="zh-TW" altLang="en-US" dirty="0"/>
              <a:t> 測量單位</a:t>
            </a:r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8991454"/>
              </p:ext>
            </p:extLst>
          </p:nvPr>
        </p:nvGraphicFramePr>
        <p:xfrm>
          <a:off x="1628775" y="1506144"/>
          <a:ext cx="10067923" cy="5220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3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3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2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7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6868"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類別</a:t>
                      </a:r>
                    </a:p>
                  </a:txBody>
                  <a:tcPr marL="73979" marR="73979" marT="36990" marB="369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連續</a:t>
                      </a:r>
                    </a:p>
                  </a:txBody>
                  <a:tcPr marL="73979" marR="73979" marT="36990" marB="369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</a:txBody>
                  <a:tcPr marL="73979" marR="73979" marT="36990" marB="369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質性</a:t>
                      </a:r>
                    </a:p>
                  </a:txBody>
                  <a:tcPr marL="73979" marR="73979" marT="36990" marB="369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量化</a:t>
                      </a:r>
                    </a:p>
                  </a:txBody>
                  <a:tcPr marL="73979" marR="73979" marT="36990" marB="369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6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常數</a:t>
                      </a:r>
                    </a:p>
                  </a:txBody>
                  <a:tcPr marL="73979" marR="73979" marT="36990" marB="369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兩類別</a:t>
                      </a:r>
                    </a:p>
                  </a:txBody>
                  <a:tcPr marL="73979" marR="73979" marT="36990" marB="369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多類別</a:t>
                      </a:r>
                    </a:p>
                  </a:txBody>
                  <a:tcPr marL="73979" marR="73979" marT="36990" marB="369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BiauKai"/>
                        <a:ea typeface="BiauKai"/>
                        <a:cs typeface="BiauKai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BiauKai"/>
                        <a:ea typeface="BiauKai"/>
                        <a:cs typeface="BiauKai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BiauKai"/>
                        <a:ea typeface="BiauKai"/>
                        <a:cs typeface="BiauKa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645"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水</a:t>
                      </a: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樹</a:t>
                      </a: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計程車</a:t>
                      </a:r>
                    </a:p>
                  </a:txBody>
                  <a:tcPr marL="73979" marR="73979" marT="36990" marB="36990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是 </a:t>
                      </a:r>
                      <a:r>
                        <a:rPr lang="en-US" altLang="zh-TW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/</a:t>
                      </a: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 否</a:t>
                      </a: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好 </a:t>
                      </a:r>
                      <a:r>
                        <a:rPr lang="en-US" altLang="zh-TW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/</a:t>
                      </a: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 壞</a:t>
                      </a: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富有</a:t>
                      </a:r>
                      <a:r>
                        <a:rPr lang="en-US" altLang="zh-TW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/</a:t>
                      </a: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貧窮</a:t>
                      </a: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日 </a:t>
                      </a:r>
                      <a:r>
                        <a:rPr lang="en-US" altLang="zh-TW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/</a:t>
                      </a: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 夜</a:t>
                      </a: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男</a:t>
                      </a:r>
                      <a:r>
                        <a:rPr lang="en-US" altLang="zh-TW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 /</a:t>
                      </a: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 女</a:t>
                      </a: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熱 </a:t>
                      </a:r>
                      <a:r>
                        <a:rPr lang="en-US" altLang="zh-TW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/</a:t>
                      </a: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 冷</a:t>
                      </a:r>
                    </a:p>
                  </a:txBody>
                  <a:tcPr marL="73979" marR="73979" marT="36990" marB="36990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/>
                        <a:buNone/>
                      </a:pP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政黨</a:t>
                      </a: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勞動黨</a:t>
                      </a: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自由黨</a:t>
                      </a: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民主黨</a:t>
                      </a: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  <a:p>
                      <a:pPr marL="0" indent="0" algn="l">
                        <a:buFont typeface="Arial"/>
                        <a:buNone/>
                      </a:pP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年齡</a:t>
                      </a: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老年人</a:t>
                      </a: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小孩</a:t>
                      </a: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年輕人</a:t>
                      </a: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  <a:p>
                      <a:pPr marL="0" indent="0" algn="l">
                        <a:buFont typeface="Arial"/>
                        <a:buNone/>
                      </a:pP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所得</a:t>
                      </a: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高</a:t>
                      </a: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中</a:t>
                      </a: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低</a:t>
                      </a:r>
                    </a:p>
                  </a:txBody>
                  <a:tcPr marL="73979" marR="73979" marT="36990" marB="3699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所得</a:t>
                      </a:r>
                      <a:r>
                        <a:rPr lang="en-US" altLang="zh-TW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($)</a:t>
                      </a:r>
                    </a:p>
                    <a:p>
                      <a:pPr algn="l"/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年齡</a:t>
                      </a:r>
                      <a:r>
                        <a:rPr lang="en-US" altLang="zh-TW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(</a:t>
                      </a: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歲</a:t>
                      </a:r>
                      <a:r>
                        <a:rPr lang="en-US" altLang="zh-TW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)</a:t>
                      </a:r>
                    </a:p>
                    <a:p>
                      <a:pPr algn="l"/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體重</a:t>
                      </a:r>
                      <a:r>
                        <a:rPr lang="en-US" altLang="zh-TW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(</a:t>
                      </a: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公斤</a:t>
                      </a:r>
                      <a:r>
                        <a:rPr lang="en-US" altLang="zh-TW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)</a:t>
                      </a: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</a:txBody>
                  <a:tcPr marL="73979" marR="73979" marT="36990" marB="36990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endParaRPr lang="zh-TW" altLang="en-US" sz="2000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</a:txBody>
                  <a:tcPr marL="73979" marR="73979" marT="36990" marB="3699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性別</a:t>
                      </a: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男</a:t>
                      </a: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女</a:t>
                      </a: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  <a:p>
                      <a:pPr marL="0" indent="0" algn="l">
                        <a:buFont typeface="Arial"/>
                        <a:buNone/>
                      </a:pP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教育程度</a:t>
                      </a: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高</a:t>
                      </a: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中</a:t>
                      </a: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低</a:t>
                      </a: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  <a:p>
                      <a:pPr marL="0" indent="0" algn="l">
                        <a:buFont typeface="Arial"/>
                        <a:buNone/>
                      </a:pP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所得</a:t>
                      </a: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高</a:t>
                      </a: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中</a:t>
                      </a: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低</a:t>
                      </a: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  <a:p>
                      <a:pPr marL="0" indent="0" algn="l">
                        <a:buFont typeface="Arial"/>
                        <a:buNone/>
                      </a:pP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溫度</a:t>
                      </a: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熱</a:t>
                      </a: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冷</a:t>
                      </a:r>
                    </a:p>
                  </a:txBody>
                  <a:tcPr marL="73979" marR="73979" marT="36990" marB="3699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教育程度：</a:t>
                      </a:r>
                      <a:r>
                        <a:rPr lang="en-US" altLang="zh-TW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___</a:t>
                      </a: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年完成</a:t>
                      </a: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  <a:p>
                      <a:pPr algn="l"/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  <a:p>
                      <a:pPr algn="l"/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年紀：</a:t>
                      </a: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  <a:p>
                      <a:pPr algn="l"/>
                      <a:r>
                        <a:rPr lang="en-US" altLang="zh-TW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__</a:t>
                      </a: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歲</a:t>
                      </a:r>
                      <a:r>
                        <a:rPr lang="en-US" altLang="zh-TW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__</a:t>
                      </a: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個月</a:t>
                      </a: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  <a:p>
                      <a:pPr algn="l"/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  <a:p>
                      <a:pPr algn="l"/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所得：</a:t>
                      </a: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  <a:p>
                      <a:pPr algn="l"/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每年</a:t>
                      </a:r>
                      <a:r>
                        <a:rPr lang="en-US" altLang="zh-TW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$_____</a:t>
                      </a:r>
                    </a:p>
                    <a:p>
                      <a:pPr algn="l"/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  <a:p>
                      <a:pPr algn="l"/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溫度：</a:t>
                      </a: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  <a:p>
                      <a:pPr algn="l"/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攝氏</a:t>
                      </a:r>
                      <a:r>
                        <a:rPr lang="en-US" altLang="zh-TW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__</a:t>
                      </a: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度</a:t>
                      </a: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  <a:cs typeface="BiauKai"/>
                      </a:endParaRPr>
                    </a:p>
                    <a:p>
                      <a:pPr algn="l"/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或華氏</a:t>
                      </a:r>
                      <a:r>
                        <a:rPr lang="en-US" altLang="zh-TW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__</a:t>
                      </a: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  <a:cs typeface="BiauKai"/>
                        </a:rPr>
                        <a:t>度</a:t>
                      </a:r>
                    </a:p>
                  </a:txBody>
                  <a:tcPr marL="73979" marR="73979" marT="36990" marB="3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36257" y="3909982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標楷體" pitchFamily="65" charset="-120"/>
                <a:ea typeface="標楷體" pitchFamily="65" charset="-120"/>
              </a:rPr>
              <a:t>example</a:t>
            </a:r>
            <a:r>
              <a:rPr lang="zh-TW" altLang="en-US" sz="2000" b="1" dirty="0">
                <a:latin typeface="標楷體" pitchFamily="65" charset="-120"/>
                <a:ea typeface="標楷體" pitchFamily="65" charset="-120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41918308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76225" y="1611313"/>
            <a:ext cx="11525250" cy="4648200"/>
          </a:xfrm>
        </p:spPr>
        <p:txBody>
          <a:bodyPr numCol="2" spcCol="360000"/>
          <a:lstStyle/>
          <a:p>
            <a:pPr algn="just"/>
            <a:r>
              <a:rPr lang="zh-TW" altLang="en-US" dirty="0"/>
              <a:t>名目尺度</a:t>
            </a:r>
            <a:r>
              <a:rPr lang="en-US" altLang="zh-TW" dirty="0"/>
              <a:t>(nominal scale)</a:t>
            </a:r>
          </a:p>
          <a:p>
            <a:pPr lvl="1" algn="just"/>
            <a:r>
              <a:rPr lang="zh-TW" altLang="en-US" dirty="0"/>
              <a:t>又稱</a:t>
            </a:r>
            <a:r>
              <a:rPr lang="zh-TW" altLang="en-US" dirty="0">
                <a:solidFill>
                  <a:srgbClr val="FF0000"/>
                </a:solidFill>
              </a:rPr>
              <a:t>類別尺度</a:t>
            </a:r>
            <a:r>
              <a:rPr lang="zh-TW" altLang="en-US" dirty="0"/>
              <a:t>，以研究對象的</a:t>
            </a:r>
            <a:r>
              <a:rPr lang="zh-TW" altLang="en-US" dirty="0">
                <a:solidFill>
                  <a:srgbClr val="FF0000"/>
                </a:solidFill>
              </a:rPr>
              <a:t>共同特徵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FF0000"/>
                </a:solidFill>
              </a:rPr>
              <a:t>特質</a:t>
            </a:r>
            <a:r>
              <a:rPr lang="zh-TW" altLang="en-US" dirty="0"/>
              <a:t>為基礎</a:t>
            </a:r>
            <a:endParaRPr lang="en-US" altLang="zh-TW" dirty="0"/>
          </a:p>
          <a:p>
            <a:pPr lvl="2" algn="just"/>
            <a:r>
              <a:rPr lang="en-US" altLang="zh-TW" b="0" dirty="0"/>
              <a:t>Ex. </a:t>
            </a:r>
            <a:r>
              <a:rPr lang="zh-TW" altLang="en-US" b="0" dirty="0"/>
              <a:t>性別之分、個人信奉宗教等等</a:t>
            </a:r>
            <a:r>
              <a:rPr lang="en-US" altLang="zh-TW" b="0" dirty="0"/>
              <a:t>…</a:t>
            </a:r>
          </a:p>
          <a:p>
            <a:pPr algn="just"/>
            <a:r>
              <a:rPr lang="zh-TW" altLang="en-US" dirty="0"/>
              <a:t>順序尺度</a:t>
            </a:r>
            <a:r>
              <a:rPr lang="en-US" altLang="zh-TW" dirty="0"/>
              <a:t>(ordinal scale)</a:t>
            </a:r>
          </a:p>
          <a:p>
            <a:pPr lvl="1" algn="just"/>
            <a:r>
              <a:rPr lang="zh-TW" altLang="en-US" dirty="0"/>
              <a:t>又稱</a:t>
            </a:r>
            <a:r>
              <a:rPr lang="zh-TW" altLang="en-US" dirty="0">
                <a:solidFill>
                  <a:srgbClr val="FF0000"/>
                </a:solidFill>
              </a:rPr>
              <a:t>等級尺度</a:t>
            </a:r>
            <a:r>
              <a:rPr lang="zh-TW" altLang="en-US" dirty="0"/>
              <a:t>，</a:t>
            </a:r>
            <a:r>
              <a:rPr lang="zh-TW" altLang="zh-TW" u="sng" dirty="0"/>
              <a:t>有名</a:t>
            </a:r>
            <a:r>
              <a:rPr lang="zh-TW" altLang="en-US" u="sng" dirty="0"/>
              <a:t>目</a:t>
            </a:r>
            <a:r>
              <a:rPr lang="zh-TW" altLang="zh-TW" u="sng" dirty="0"/>
              <a:t>尺度的</a:t>
            </a:r>
            <a:r>
              <a:rPr lang="zh-TW" altLang="en-US" u="sng" dirty="0"/>
              <a:t>所有</a:t>
            </a:r>
            <a:r>
              <a:rPr lang="zh-TW" altLang="zh-TW" u="sng" dirty="0"/>
              <a:t>特性</a:t>
            </a:r>
            <a:r>
              <a:rPr lang="zh-TW" altLang="zh-TW" dirty="0"/>
              <a:t>，依照特定的標準將其</a:t>
            </a:r>
            <a:r>
              <a:rPr lang="zh-TW" altLang="zh-TW" dirty="0">
                <a:solidFill>
                  <a:srgbClr val="FF0000"/>
                </a:solidFill>
              </a:rPr>
              <a:t>排序</a:t>
            </a:r>
            <a:endParaRPr lang="en-US" altLang="zh-TW" dirty="0">
              <a:solidFill>
                <a:srgbClr val="FF0000"/>
              </a:solidFill>
            </a:endParaRPr>
          </a:p>
          <a:p>
            <a:pPr lvl="2" algn="just"/>
            <a:r>
              <a:rPr lang="en-US" altLang="zh-TW" b="0" dirty="0"/>
              <a:t>Ex. </a:t>
            </a:r>
          </a:p>
          <a:p>
            <a:pPr lvl="2" algn="just"/>
            <a:endParaRPr lang="en-US" altLang="zh-TW" b="0" dirty="0"/>
          </a:p>
          <a:p>
            <a:pPr lvl="2" algn="just"/>
            <a:endParaRPr lang="en-US" altLang="zh-TW" b="0" dirty="0"/>
          </a:p>
          <a:p>
            <a:pPr lvl="2" algn="just"/>
            <a:endParaRPr lang="en-US" altLang="zh-TW" b="0" dirty="0"/>
          </a:p>
          <a:p>
            <a:pPr lvl="2" algn="just"/>
            <a:endParaRPr lang="en-US" altLang="zh-TW" b="0" dirty="0"/>
          </a:p>
          <a:p>
            <a:pPr algn="just"/>
            <a:r>
              <a:rPr lang="zh-TW" altLang="en-US" dirty="0"/>
              <a:t>等距尺度 </a:t>
            </a:r>
            <a:r>
              <a:rPr lang="en-US" altLang="zh-TW" dirty="0"/>
              <a:t>(interval scale)</a:t>
            </a:r>
          </a:p>
          <a:p>
            <a:pPr lvl="1" algn="just"/>
            <a:r>
              <a:rPr lang="zh-TW" altLang="zh-TW" u="sng" dirty="0"/>
              <a:t>有</a:t>
            </a:r>
            <a:r>
              <a:rPr lang="zh-TW" altLang="en-US" u="sng" dirty="0"/>
              <a:t>順序</a:t>
            </a:r>
            <a:r>
              <a:rPr lang="zh-TW" altLang="zh-TW" u="sng" dirty="0"/>
              <a:t>尺度的</a:t>
            </a:r>
            <a:r>
              <a:rPr lang="zh-TW" altLang="en-US" u="sng" dirty="0"/>
              <a:t>所有</a:t>
            </a:r>
            <a:r>
              <a:rPr lang="zh-TW" altLang="zh-TW" u="sng" dirty="0"/>
              <a:t>特性</a:t>
            </a:r>
            <a:endParaRPr lang="en-US" altLang="zh-TW" dirty="0"/>
          </a:p>
          <a:p>
            <a:pPr lvl="1" algn="just"/>
            <a:r>
              <a:rPr lang="zh-TW" altLang="en-US" dirty="0"/>
              <a:t>針對被觀察者之某種現象或特質，依特定之</a:t>
            </a:r>
            <a:r>
              <a:rPr lang="zh-TW" altLang="en-US" dirty="0">
                <a:solidFill>
                  <a:srgbClr val="FF0000"/>
                </a:solidFill>
              </a:rPr>
              <a:t>標準化單位</a:t>
            </a:r>
            <a:r>
              <a:rPr lang="zh-TW" altLang="en-US" dirty="0"/>
              <a:t>測定程度上的特性</a:t>
            </a:r>
            <a:endParaRPr lang="en-US" altLang="zh-TW" dirty="0"/>
          </a:p>
          <a:p>
            <a:pPr lvl="1" algn="just"/>
            <a:r>
              <a:rPr lang="zh-TW" altLang="en-US" dirty="0"/>
              <a:t>只有</a:t>
            </a:r>
            <a:r>
              <a:rPr lang="zh-TW" altLang="en-US" dirty="0">
                <a:solidFill>
                  <a:srgbClr val="FF0000"/>
                </a:solidFill>
              </a:rPr>
              <a:t>相對零點</a:t>
            </a:r>
            <a:r>
              <a:rPr lang="zh-TW" altLang="en-US" dirty="0"/>
              <a:t>，而無</a:t>
            </a:r>
            <a:r>
              <a:rPr lang="zh-TW" altLang="en-US" dirty="0">
                <a:solidFill>
                  <a:srgbClr val="FF0000"/>
                </a:solidFill>
              </a:rPr>
              <a:t>絕對零點</a:t>
            </a:r>
            <a:endParaRPr lang="en-US" altLang="zh-TW" dirty="0">
              <a:solidFill>
                <a:srgbClr val="FF0000"/>
              </a:solidFill>
            </a:endParaRPr>
          </a:p>
          <a:p>
            <a:pPr lvl="2" algn="just"/>
            <a:r>
              <a:rPr lang="en-US" altLang="zh-TW" b="0" dirty="0"/>
              <a:t>Ex.</a:t>
            </a:r>
            <a:r>
              <a:rPr lang="en-US" altLang="zh-TW" dirty="0"/>
              <a:t> </a:t>
            </a:r>
          </a:p>
          <a:p>
            <a:pPr lvl="2" algn="just"/>
            <a:r>
              <a:rPr lang="zh-TW" altLang="en-US" b="0" dirty="0"/>
              <a:t>溫度</a:t>
            </a:r>
            <a:endParaRPr lang="en-US" altLang="zh-TW" b="0" dirty="0"/>
          </a:p>
          <a:p>
            <a:pPr lvl="3" algn="just"/>
            <a:r>
              <a:rPr lang="zh-TW" altLang="en-US" b="0" dirty="0"/>
              <a:t>溫度</a:t>
            </a:r>
            <a:r>
              <a:rPr lang="en-US" altLang="zh-TW" b="0" dirty="0"/>
              <a:t>0</a:t>
            </a:r>
            <a:r>
              <a:rPr lang="zh-TW" altLang="en-US" b="0" dirty="0"/>
              <a:t>度並非無溫度</a:t>
            </a:r>
            <a:endParaRPr lang="en-US" altLang="zh-TW" b="0" dirty="0"/>
          </a:p>
          <a:p>
            <a:pPr lvl="2" algn="just"/>
            <a:r>
              <a:rPr lang="zh-TW" altLang="en-US" b="0" dirty="0"/>
              <a:t>分數</a:t>
            </a:r>
            <a:endParaRPr lang="en-US" altLang="zh-TW" b="0" dirty="0"/>
          </a:p>
          <a:p>
            <a:pPr lvl="3" algn="just"/>
            <a:r>
              <a:rPr lang="zh-TW" altLang="en-US" b="0" dirty="0"/>
              <a:t>分數</a:t>
            </a:r>
            <a:r>
              <a:rPr lang="en-US" altLang="zh-TW" b="0" dirty="0"/>
              <a:t>0</a:t>
            </a:r>
            <a:r>
              <a:rPr lang="zh-TW" altLang="en-US" b="0" dirty="0"/>
              <a:t>分並非表示毫無能力</a:t>
            </a:r>
          </a:p>
          <a:p>
            <a:pPr lvl="3" algn="just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51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測量尺度的形式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379675"/>
              </p:ext>
            </p:extLst>
          </p:nvPr>
        </p:nvGraphicFramePr>
        <p:xfrm>
          <a:off x="812800" y="4548716"/>
          <a:ext cx="5418666" cy="1859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00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教育程度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態度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研究所以上</a:t>
                      </a:r>
                      <a:endParaRPr lang="en-US" altLang="zh-TW" sz="18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大學</a:t>
                      </a:r>
                      <a:endParaRPr lang="en-US" altLang="zh-TW" sz="18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專科</a:t>
                      </a:r>
                      <a:endParaRPr lang="en-US" altLang="zh-TW" sz="18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高中職以下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非常贊成</a:t>
                      </a:r>
                      <a:endParaRPr lang="en-US" altLang="zh-TW" sz="18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贊成</a:t>
                      </a:r>
                      <a:endParaRPr lang="en-US" altLang="zh-TW" sz="18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無意見</a:t>
                      </a:r>
                      <a:endParaRPr lang="en-US" altLang="zh-TW" sz="18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不贊成</a:t>
                      </a:r>
                      <a:endParaRPr lang="en-US" altLang="zh-TW" sz="18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非常不贊成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2065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47699" y="1611313"/>
            <a:ext cx="10953751" cy="4648200"/>
          </a:xfrm>
        </p:spPr>
        <p:txBody>
          <a:bodyPr numCol="1" spcCol="360000"/>
          <a:lstStyle/>
          <a:p>
            <a:pPr algn="just"/>
            <a:r>
              <a:rPr lang="zh-TW" altLang="en-US" dirty="0"/>
              <a:t>等比尺度</a:t>
            </a:r>
            <a:r>
              <a:rPr lang="en-US" altLang="zh-TW" dirty="0"/>
              <a:t>(ratio scale)</a:t>
            </a:r>
          </a:p>
          <a:p>
            <a:pPr lvl="1" algn="just"/>
            <a:r>
              <a:rPr lang="zh-TW" altLang="zh-TW" u="sng" dirty="0"/>
              <a:t>有</a:t>
            </a:r>
            <a:r>
              <a:rPr lang="zh-TW" altLang="en-US" u="sng" dirty="0"/>
              <a:t>等距</a:t>
            </a:r>
            <a:r>
              <a:rPr lang="zh-TW" altLang="zh-TW" u="sng" dirty="0"/>
              <a:t>尺度的</a:t>
            </a:r>
            <a:r>
              <a:rPr lang="zh-TW" altLang="en-US" u="sng" dirty="0"/>
              <a:t>所有</a:t>
            </a:r>
            <a:r>
              <a:rPr lang="zh-TW" altLang="zh-TW" u="sng" dirty="0"/>
              <a:t>特性</a:t>
            </a:r>
            <a:endParaRPr lang="en-US" altLang="zh-TW" u="sng" dirty="0"/>
          </a:p>
          <a:p>
            <a:pPr lvl="1" algn="just"/>
            <a:r>
              <a:rPr lang="zh-TW" altLang="zh-TW" dirty="0"/>
              <a:t>有</a:t>
            </a:r>
            <a:r>
              <a:rPr lang="zh-TW" altLang="zh-TW" dirty="0">
                <a:solidFill>
                  <a:srgbClr val="FF0000"/>
                </a:solidFill>
              </a:rPr>
              <a:t>絕對的零點</a:t>
            </a:r>
            <a:r>
              <a:rPr lang="zh-TW" altLang="zh-TW" dirty="0"/>
              <a:t>，可</a:t>
            </a:r>
            <a:r>
              <a:rPr lang="zh-TW" altLang="en-US" dirty="0"/>
              <a:t>計</a:t>
            </a:r>
            <a:r>
              <a:rPr lang="zh-TW" altLang="zh-TW" dirty="0"/>
              <a:t>算出研究對</a:t>
            </a:r>
            <a:r>
              <a:rPr lang="zh-TW" altLang="en-US" dirty="0"/>
              <a:t>象</a:t>
            </a:r>
            <a:r>
              <a:rPr lang="zh-TW" altLang="zh-TW" dirty="0"/>
              <a:t>間</a:t>
            </a:r>
            <a:r>
              <a:rPr lang="zh-TW" altLang="zh-TW" dirty="0">
                <a:solidFill>
                  <a:srgbClr val="FF0000"/>
                </a:solidFill>
              </a:rPr>
              <a:t>差異的比率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變項間具有</a:t>
            </a:r>
            <a:r>
              <a:rPr lang="zh-TW" altLang="en-US" dirty="0">
                <a:solidFill>
                  <a:srgbClr val="FF0000"/>
                </a:solidFill>
              </a:rPr>
              <a:t>可乘性</a:t>
            </a:r>
            <a:endParaRPr lang="en-US" altLang="zh-TW" dirty="0"/>
          </a:p>
          <a:p>
            <a:pPr lvl="2" algn="just"/>
            <a:r>
              <a:rPr lang="en-US" altLang="zh-TW" b="0" dirty="0"/>
              <a:t>Ex. </a:t>
            </a:r>
            <a:r>
              <a:rPr lang="zh-TW" altLang="en-US" b="0" dirty="0"/>
              <a:t>年齡比例、所得比例</a:t>
            </a:r>
            <a:endParaRPr lang="en-US" altLang="zh-TW" b="0" dirty="0"/>
          </a:p>
          <a:p>
            <a:pPr algn="just"/>
            <a:r>
              <a:rPr lang="zh-TW" altLang="en-US" dirty="0"/>
              <a:t>四種測量尺度的數學關係比較：</a:t>
            </a:r>
            <a:endParaRPr lang="en-US" altLang="zh-TW" dirty="0"/>
          </a:p>
          <a:p>
            <a:pPr algn="just"/>
            <a:endParaRPr lang="en-US" altLang="zh-TW" dirty="0"/>
          </a:p>
          <a:p>
            <a:pPr lvl="2" algn="just"/>
            <a:endParaRPr lang="en-US" altLang="zh-TW" b="0" dirty="0"/>
          </a:p>
          <a:p>
            <a:pPr lvl="2" algn="just"/>
            <a:endParaRPr lang="en-US" altLang="zh-TW" b="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52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測量尺度的形式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7226377"/>
                  </p:ext>
                </p:extLst>
              </p:nvPr>
            </p:nvGraphicFramePr>
            <p:xfrm>
              <a:off x="2632075" y="4053416"/>
              <a:ext cx="8128000" cy="22504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b="1" dirty="0">
                              <a:solidFill>
                                <a:schemeClr val="tx1"/>
                              </a:solidFill>
                              <a:latin typeface="標楷體" pitchFamily="65" charset="-120"/>
                              <a:ea typeface="標楷體" pitchFamily="65" charset="-120"/>
                              <a:cs typeface="Times New Roman" pitchFamily="18" charset="0"/>
                            </a:rPr>
                            <a:t>測量層次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b="1" dirty="0">
                              <a:solidFill>
                                <a:schemeClr val="tx1"/>
                              </a:solidFill>
                              <a:latin typeface="標楷體" pitchFamily="65" charset="-120"/>
                              <a:ea typeface="標楷體" pitchFamily="65" charset="-120"/>
                              <a:cs typeface="Times New Roman" pitchFamily="18" charset="0"/>
                            </a:rPr>
                            <a:t>數學關係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800" b="1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標楷體" pitchFamily="65" charset="-120"/>
                              <a:ea typeface="標楷體" pitchFamily="65" charset="-120"/>
                              <a:cs typeface="Times New Roman" pitchFamily="18" charset="0"/>
                            </a:rPr>
                            <a:t>＝ 或 ≠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800" b="1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標楷體" pitchFamily="65" charset="-120"/>
                              <a:ea typeface="標楷體" pitchFamily="65" charset="-120"/>
                              <a:cs typeface="Times New Roman" pitchFamily="18" charset="0"/>
                            </a:rPr>
                            <a:t>＞ 或 ＜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800" b="1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標楷體" pitchFamily="65" charset="-120"/>
                              <a:ea typeface="標楷體" pitchFamily="65" charset="-120"/>
                              <a:cs typeface="Times New Roman" pitchFamily="18" charset="0"/>
                            </a:rPr>
                            <a:t>＋ 或 －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TW" sz="1800" b="1" i="1" smtClean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zh-TW" altLang="en-US" sz="1800" b="1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標楷體" pitchFamily="65" charset="-120"/>
                              <a:ea typeface="標楷體" pitchFamily="65" charset="-120"/>
                              <a:cs typeface="Times New Roman" pitchFamily="18" charset="0"/>
                            </a:rPr>
                            <a:t> 或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1" i="1" smtClean="0">
                                  <a:ln>
                                    <a:solidFill>
                                      <a:sysClr val="windowText" lastClr="000000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÷</m:t>
                              </m:r>
                            </m:oMath>
                          </a14:m>
                          <a:endParaRPr lang="zh-TW" altLang="en-US" sz="1800" b="1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chemeClr val="tx1"/>
                            </a:solidFill>
                            <a:latin typeface="標楷體" pitchFamily="65" charset="-120"/>
                            <a:ea typeface="標楷體" pitchFamily="65" charset="-12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b="1" dirty="0">
                              <a:solidFill>
                                <a:schemeClr val="tx1"/>
                              </a:solidFill>
                              <a:latin typeface="標楷體" pitchFamily="65" charset="-120"/>
                              <a:ea typeface="標楷體" pitchFamily="65" charset="-120"/>
                              <a:cs typeface="Times New Roman" pitchFamily="18" charset="0"/>
                            </a:rPr>
                            <a:t>名目尺度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標楷體" pitchFamily="65" charset="-120"/>
                              <a:ea typeface="標楷體" pitchFamily="65" charset="-120"/>
                              <a:cs typeface="Times New Roman" pitchFamily="18" charset="0"/>
                              <a:sym typeface="Wingdings"/>
                            </a:rPr>
                            <a:t></a:t>
                          </a:r>
                          <a:endParaRPr lang="zh-TW" altLang="en-US" dirty="0">
                            <a:latin typeface="標楷體" pitchFamily="65" charset="-120"/>
                            <a:ea typeface="標楷體" pitchFamily="65" charset="-12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latin typeface="標楷體" pitchFamily="65" charset="-120"/>
                            <a:ea typeface="標楷體" pitchFamily="65" charset="-12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latin typeface="標楷體" pitchFamily="65" charset="-120"/>
                            <a:ea typeface="標楷體" pitchFamily="65" charset="-12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latin typeface="標楷體" pitchFamily="65" charset="-120"/>
                            <a:ea typeface="標楷體" pitchFamily="65" charset="-12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b="1" dirty="0">
                              <a:solidFill>
                                <a:schemeClr val="tx1"/>
                              </a:solidFill>
                              <a:latin typeface="標楷體" pitchFamily="65" charset="-120"/>
                              <a:ea typeface="標楷體" pitchFamily="65" charset="-120"/>
                              <a:cs typeface="Times New Roman" pitchFamily="18" charset="0"/>
                            </a:rPr>
                            <a:t>順序尺度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標楷體" pitchFamily="65" charset="-120"/>
                              <a:ea typeface="標楷體" pitchFamily="65" charset="-120"/>
                              <a:cs typeface="Times New Roman" pitchFamily="18" charset="0"/>
                              <a:sym typeface="Wingdings"/>
                            </a:rPr>
                            <a:t></a:t>
                          </a:r>
                          <a:endParaRPr lang="zh-TW" altLang="en-US" dirty="0">
                            <a:latin typeface="標楷體" pitchFamily="65" charset="-120"/>
                            <a:ea typeface="標楷體" pitchFamily="65" charset="-12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標楷體" pitchFamily="65" charset="-120"/>
                              <a:ea typeface="標楷體" pitchFamily="65" charset="-120"/>
                              <a:cs typeface="Times New Roman" pitchFamily="18" charset="0"/>
                              <a:sym typeface="Wingdings"/>
                            </a:rPr>
                            <a:t></a:t>
                          </a:r>
                          <a:endParaRPr lang="zh-TW" altLang="en-US" dirty="0">
                            <a:latin typeface="標楷體" pitchFamily="65" charset="-120"/>
                            <a:ea typeface="標楷體" pitchFamily="65" charset="-12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latin typeface="標楷體" pitchFamily="65" charset="-120"/>
                            <a:ea typeface="標楷體" pitchFamily="65" charset="-12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>
                            <a:latin typeface="標楷體" pitchFamily="65" charset="-120"/>
                            <a:ea typeface="標楷體" pitchFamily="65" charset="-12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b="1" dirty="0">
                              <a:solidFill>
                                <a:schemeClr val="tx1"/>
                              </a:solidFill>
                              <a:latin typeface="標楷體" pitchFamily="65" charset="-120"/>
                              <a:ea typeface="標楷體" pitchFamily="65" charset="-120"/>
                              <a:cs typeface="Times New Roman" pitchFamily="18" charset="0"/>
                            </a:rPr>
                            <a:t>等距尺度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標楷體" pitchFamily="65" charset="-120"/>
                              <a:ea typeface="標楷體" pitchFamily="65" charset="-120"/>
                              <a:cs typeface="Times New Roman" pitchFamily="18" charset="0"/>
                              <a:sym typeface="Wingdings"/>
                            </a:rPr>
                            <a:t></a:t>
                          </a:r>
                          <a:endParaRPr lang="zh-TW" altLang="en-US" dirty="0">
                            <a:latin typeface="標楷體" pitchFamily="65" charset="-120"/>
                            <a:ea typeface="標楷體" pitchFamily="65" charset="-12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標楷體" pitchFamily="65" charset="-120"/>
                              <a:ea typeface="標楷體" pitchFamily="65" charset="-120"/>
                              <a:cs typeface="Times New Roman" pitchFamily="18" charset="0"/>
                              <a:sym typeface="Wingdings"/>
                            </a:rPr>
                            <a:t></a:t>
                          </a:r>
                          <a:endParaRPr lang="zh-TW" altLang="en-US" dirty="0">
                            <a:latin typeface="標楷體" pitchFamily="65" charset="-120"/>
                            <a:ea typeface="標楷體" pitchFamily="65" charset="-12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標楷體" pitchFamily="65" charset="-120"/>
                              <a:ea typeface="標楷體" pitchFamily="65" charset="-120"/>
                              <a:cs typeface="Times New Roman" pitchFamily="18" charset="0"/>
                              <a:sym typeface="Wingdings"/>
                            </a:rPr>
                            <a:t></a:t>
                          </a:r>
                          <a:endParaRPr lang="zh-TW" altLang="en-US" dirty="0">
                            <a:latin typeface="標楷體" pitchFamily="65" charset="-120"/>
                            <a:ea typeface="標楷體" pitchFamily="65" charset="-12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latin typeface="標楷體" pitchFamily="65" charset="-120"/>
                            <a:ea typeface="標楷體" pitchFamily="65" charset="-12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b="1" dirty="0">
                              <a:solidFill>
                                <a:schemeClr val="tx1"/>
                              </a:solidFill>
                              <a:latin typeface="標楷體" pitchFamily="65" charset="-120"/>
                              <a:ea typeface="標楷體" pitchFamily="65" charset="-120"/>
                              <a:cs typeface="Times New Roman" pitchFamily="18" charset="0"/>
                            </a:rPr>
                            <a:t>等比尺度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標楷體" pitchFamily="65" charset="-120"/>
                              <a:ea typeface="標楷體" pitchFamily="65" charset="-120"/>
                              <a:cs typeface="Times New Roman" pitchFamily="18" charset="0"/>
                              <a:sym typeface="Wingdings"/>
                            </a:rPr>
                            <a:t></a:t>
                          </a:r>
                          <a:endParaRPr lang="zh-TW" altLang="en-US" dirty="0">
                            <a:latin typeface="標楷體" pitchFamily="65" charset="-120"/>
                            <a:ea typeface="標楷體" pitchFamily="65" charset="-12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標楷體" pitchFamily="65" charset="-120"/>
                              <a:ea typeface="標楷體" pitchFamily="65" charset="-120"/>
                              <a:cs typeface="Times New Roman" pitchFamily="18" charset="0"/>
                              <a:sym typeface="Wingdings"/>
                            </a:rPr>
                            <a:t></a:t>
                          </a:r>
                          <a:endParaRPr lang="zh-TW" altLang="en-US" dirty="0">
                            <a:latin typeface="標楷體" pitchFamily="65" charset="-120"/>
                            <a:ea typeface="標楷體" pitchFamily="65" charset="-12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標楷體" pitchFamily="65" charset="-120"/>
                              <a:ea typeface="標楷體" pitchFamily="65" charset="-120"/>
                              <a:cs typeface="Times New Roman" pitchFamily="18" charset="0"/>
                              <a:sym typeface="Wingdings"/>
                            </a:rPr>
                            <a:t></a:t>
                          </a:r>
                          <a:endParaRPr lang="zh-TW" altLang="en-US" dirty="0">
                            <a:latin typeface="標楷體" pitchFamily="65" charset="-120"/>
                            <a:ea typeface="標楷體" pitchFamily="65" charset="-12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標楷體" pitchFamily="65" charset="-120"/>
                              <a:ea typeface="標楷體" pitchFamily="65" charset="-120"/>
                              <a:cs typeface="Times New Roman" pitchFamily="18" charset="0"/>
                              <a:sym typeface="Wingdings"/>
                            </a:rPr>
                            <a:t></a:t>
                          </a:r>
                          <a:endParaRPr lang="zh-TW" altLang="en-US" dirty="0">
                            <a:latin typeface="標楷體" pitchFamily="65" charset="-120"/>
                            <a:ea typeface="標楷體" pitchFamily="65" charset="-12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a14="http://schemas.microsoft.com/office/drawing/2010/main" xmlns="" xmlns:p14="http://schemas.microsoft.com/office/powerpoint/2010/main" val="507226377"/>
                  </p:ext>
                </p:extLst>
              </p:nvPr>
            </p:nvGraphicFramePr>
            <p:xfrm>
              <a:off x="2632075" y="4053416"/>
              <a:ext cx="8128000" cy="22504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625600"/>
                    <a:gridCol w="1625600"/>
                    <a:gridCol w="1625600"/>
                    <a:gridCol w="1625600"/>
                    <a:gridCol w="1625600"/>
                  </a:tblGrid>
                  <a:tr h="396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b="1" dirty="0" smtClean="0">
                              <a:solidFill>
                                <a:schemeClr val="tx1"/>
                              </a:solidFill>
                              <a:latin typeface="標楷體" pitchFamily="65" charset="-120"/>
                              <a:ea typeface="標楷體" pitchFamily="65" charset="-120"/>
                              <a:cs typeface="Times New Roman" pitchFamily="18" charset="0"/>
                            </a:rPr>
                            <a:t>測量層次</a:t>
                          </a:r>
                          <a:endParaRPr lang="zh-TW" altLang="en-US" sz="2000" b="1" dirty="0">
                            <a:solidFill>
                              <a:schemeClr val="tx1"/>
                            </a:solidFill>
                            <a:latin typeface="標楷體" pitchFamily="65" charset="-120"/>
                            <a:ea typeface="標楷體" pitchFamily="65" charset="-12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b="1" dirty="0" smtClean="0">
                              <a:solidFill>
                                <a:schemeClr val="tx1"/>
                              </a:solidFill>
                              <a:latin typeface="標楷體" pitchFamily="65" charset="-120"/>
                              <a:ea typeface="標楷體" pitchFamily="65" charset="-120"/>
                              <a:cs typeface="Times New Roman" pitchFamily="18" charset="0"/>
                            </a:rPr>
                            <a:t>數學關係</a:t>
                          </a:r>
                          <a:endParaRPr lang="zh-TW" altLang="en-US" sz="2000" b="1" dirty="0">
                            <a:solidFill>
                              <a:schemeClr val="tx1"/>
                            </a:solidFill>
                            <a:latin typeface="標楷體" pitchFamily="65" charset="-120"/>
                            <a:ea typeface="標楷體" pitchFamily="65" charset="-12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800" b="1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標楷體" pitchFamily="65" charset="-120"/>
                              <a:ea typeface="標楷體" pitchFamily="65" charset="-120"/>
                              <a:cs typeface="Times New Roman" pitchFamily="18" charset="0"/>
                            </a:rPr>
                            <a:t>＝ 或 ≠</a:t>
                          </a:r>
                          <a:endParaRPr lang="zh-TW" altLang="en-US" sz="1800" b="1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chemeClr val="tx1"/>
                            </a:solidFill>
                            <a:latin typeface="標楷體" pitchFamily="65" charset="-120"/>
                            <a:ea typeface="標楷體" pitchFamily="65" charset="-12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800" b="1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標楷體" pitchFamily="65" charset="-120"/>
                              <a:ea typeface="標楷體" pitchFamily="65" charset="-120"/>
                              <a:cs typeface="Times New Roman" pitchFamily="18" charset="0"/>
                            </a:rPr>
                            <a:t>＞ 或 ＜</a:t>
                          </a:r>
                          <a:endParaRPr lang="zh-TW" altLang="en-US" sz="1800" b="1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chemeClr val="tx1"/>
                            </a:solidFill>
                            <a:latin typeface="標楷體" pitchFamily="65" charset="-120"/>
                            <a:ea typeface="標楷體" pitchFamily="65" charset="-12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1800" b="1" dirty="0" smtClean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標楷體" pitchFamily="65" charset="-120"/>
                              <a:ea typeface="標楷體" pitchFamily="65" charset="-120"/>
                              <a:cs typeface="Times New Roman" pitchFamily="18" charset="0"/>
                            </a:rPr>
                            <a:t>＋ 或 －</a:t>
                          </a:r>
                          <a:endParaRPr lang="zh-TW" altLang="en-US" sz="1800" b="1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chemeClr val="tx1"/>
                            </a:solidFill>
                            <a:latin typeface="標楷體" pitchFamily="65" charset="-120"/>
                            <a:ea typeface="標楷體" pitchFamily="65" charset="-120"/>
                            <a:cs typeface="Times New Roman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9625" t="-114754" r="-375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b="1" dirty="0" smtClean="0">
                              <a:solidFill>
                                <a:schemeClr val="tx1"/>
                              </a:solidFill>
                              <a:latin typeface="標楷體" pitchFamily="65" charset="-120"/>
                              <a:ea typeface="標楷體" pitchFamily="65" charset="-120"/>
                              <a:cs typeface="Times New Roman" pitchFamily="18" charset="0"/>
                            </a:rPr>
                            <a:t>名目尺度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標楷體" pitchFamily="65" charset="-120"/>
                            <a:ea typeface="標楷體" pitchFamily="65" charset="-12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標楷體" pitchFamily="65" charset="-120"/>
                              <a:ea typeface="標楷體" pitchFamily="65" charset="-120"/>
                              <a:cs typeface="Times New Roman" pitchFamily="18" charset="0"/>
                              <a:sym typeface="Wingdings"/>
                            </a:rPr>
                            <a:t></a:t>
                          </a:r>
                          <a:endParaRPr lang="zh-TW" altLang="en-US" dirty="0">
                            <a:latin typeface="標楷體" pitchFamily="65" charset="-120"/>
                            <a:ea typeface="標楷體" pitchFamily="65" charset="-12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latin typeface="標楷體" pitchFamily="65" charset="-120"/>
                            <a:ea typeface="標楷體" pitchFamily="65" charset="-12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latin typeface="標楷體" pitchFamily="65" charset="-120"/>
                            <a:ea typeface="標楷體" pitchFamily="65" charset="-12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latin typeface="標楷體" pitchFamily="65" charset="-120"/>
                            <a:ea typeface="標楷體" pitchFamily="65" charset="-12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b="1" dirty="0" smtClean="0">
                              <a:solidFill>
                                <a:schemeClr val="tx1"/>
                              </a:solidFill>
                              <a:latin typeface="標楷體" pitchFamily="65" charset="-120"/>
                              <a:ea typeface="標楷體" pitchFamily="65" charset="-120"/>
                              <a:cs typeface="Times New Roman" pitchFamily="18" charset="0"/>
                            </a:rPr>
                            <a:t>順序尺度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標楷體" pitchFamily="65" charset="-120"/>
                            <a:ea typeface="標楷體" pitchFamily="65" charset="-12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標楷體" pitchFamily="65" charset="-120"/>
                              <a:ea typeface="標楷體" pitchFamily="65" charset="-120"/>
                              <a:cs typeface="Times New Roman" pitchFamily="18" charset="0"/>
                              <a:sym typeface="Wingdings"/>
                            </a:rPr>
                            <a:t></a:t>
                          </a:r>
                          <a:endParaRPr lang="zh-TW" altLang="en-US" dirty="0">
                            <a:latin typeface="標楷體" pitchFamily="65" charset="-120"/>
                            <a:ea typeface="標楷體" pitchFamily="65" charset="-12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標楷體" pitchFamily="65" charset="-120"/>
                              <a:ea typeface="標楷體" pitchFamily="65" charset="-120"/>
                              <a:cs typeface="Times New Roman" pitchFamily="18" charset="0"/>
                              <a:sym typeface="Wingdings"/>
                            </a:rPr>
                            <a:t></a:t>
                          </a:r>
                          <a:endParaRPr lang="zh-TW" altLang="en-US" dirty="0">
                            <a:latin typeface="標楷體" pitchFamily="65" charset="-120"/>
                            <a:ea typeface="標楷體" pitchFamily="65" charset="-12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latin typeface="標楷體" pitchFamily="65" charset="-120"/>
                            <a:ea typeface="標楷體" pitchFamily="65" charset="-12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>
                            <a:latin typeface="標楷體" pitchFamily="65" charset="-120"/>
                            <a:ea typeface="標楷體" pitchFamily="65" charset="-12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b="1" dirty="0" smtClean="0">
                              <a:solidFill>
                                <a:schemeClr val="tx1"/>
                              </a:solidFill>
                              <a:latin typeface="標楷體" pitchFamily="65" charset="-120"/>
                              <a:ea typeface="標楷體" pitchFamily="65" charset="-120"/>
                              <a:cs typeface="Times New Roman" pitchFamily="18" charset="0"/>
                            </a:rPr>
                            <a:t>等距尺度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標楷體" pitchFamily="65" charset="-120"/>
                            <a:ea typeface="標楷體" pitchFamily="65" charset="-12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標楷體" pitchFamily="65" charset="-120"/>
                              <a:ea typeface="標楷體" pitchFamily="65" charset="-120"/>
                              <a:cs typeface="Times New Roman" pitchFamily="18" charset="0"/>
                              <a:sym typeface="Wingdings"/>
                            </a:rPr>
                            <a:t></a:t>
                          </a:r>
                          <a:endParaRPr lang="zh-TW" altLang="en-US" dirty="0">
                            <a:latin typeface="標楷體" pitchFamily="65" charset="-120"/>
                            <a:ea typeface="標楷體" pitchFamily="65" charset="-12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標楷體" pitchFamily="65" charset="-120"/>
                              <a:ea typeface="標楷體" pitchFamily="65" charset="-120"/>
                              <a:cs typeface="Times New Roman" pitchFamily="18" charset="0"/>
                              <a:sym typeface="Wingdings"/>
                            </a:rPr>
                            <a:t></a:t>
                          </a:r>
                          <a:endParaRPr lang="zh-TW" altLang="en-US" dirty="0">
                            <a:latin typeface="標楷體" pitchFamily="65" charset="-120"/>
                            <a:ea typeface="標楷體" pitchFamily="65" charset="-12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標楷體" pitchFamily="65" charset="-120"/>
                              <a:ea typeface="標楷體" pitchFamily="65" charset="-120"/>
                              <a:cs typeface="Times New Roman" pitchFamily="18" charset="0"/>
                              <a:sym typeface="Wingdings"/>
                            </a:rPr>
                            <a:t></a:t>
                          </a:r>
                          <a:endParaRPr lang="zh-TW" altLang="en-US" dirty="0">
                            <a:latin typeface="標楷體" pitchFamily="65" charset="-120"/>
                            <a:ea typeface="標楷體" pitchFamily="65" charset="-12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>
                            <a:latin typeface="標楷體" pitchFamily="65" charset="-120"/>
                            <a:ea typeface="標楷體" pitchFamily="65" charset="-12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b="1" dirty="0" smtClean="0">
                              <a:solidFill>
                                <a:schemeClr val="tx1"/>
                              </a:solidFill>
                              <a:latin typeface="標楷體" pitchFamily="65" charset="-120"/>
                              <a:ea typeface="標楷體" pitchFamily="65" charset="-120"/>
                              <a:cs typeface="Times New Roman" pitchFamily="18" charset="0"/>
                            </a:rPr>
                            <a:t>等比尺度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標楷體" pitchFamily="65" charset="-120"/>
                            <a:ea typeface="標楷體" pitchFamily="65" charset="-12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標楷體" pitchFamily="65" charset="-120"/>
                              <a:ea typeface="標楷體" pitchFamily="65" charset="-120"/>
                              <a:cs typeface="Times New Roman" pitchFamily="18" charset="0"/>
                              <a:sym typeface="Wingdings"/>
                            </a:rPr>
                            <a:t></a:t>
                          </a:r>
                          <a:endParaRPr lang="zh-TW" altLang="en-US" dirty="0">
                            <a:latin typeface="標楷體" pitchFamily="65" charset="-120"/>
                            <a:ea typeface="標楷體" pitchFamily="65" charset="-12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標楷體" pitchFamily="65" charset="-120"/>
                              <a:ea typeface="標楷體" pitchFamily="65" charset="-120"/>
                              <a:cs typeface="Times New Roman" pitchFamily="18" charset="0"/>
                              <a:sym typeface="Wingdings"/>
                            </a:rPr>
                            <a:t></a:t>
                          </a:r>
                          <a:endParaRPr lang="zh-TW" altLang="en-US" dirty="0">
                            <a:latin typeface="標楷體" pitchFamily="65" charset="-120"/>
                            <a:ea typeface="標楷體" pitchFamily="65" charset="-12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標楷體" pitchFamily="65" charset="-120"/>
                              <a:ea typeface="標楷體" pitchFamily="65" charset="-120"/>
                              <a:cs typeface="Times New Roman" pitchFamily="18" charset="0"/>
                              <a:sym typeface="Wingdings"/>
                            </a:rPr>
                            <a:t></a:t>
                          </a:r>
                          <a:endParaRPr lang="zh-TW" altLang="en-US" dirty="0">
                            <a:latin typeface="標楷體" pitchFamily="65" charset="-120"/>
                            <a:ea typeface="標楷體" pitchFamily="65" charset="-12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 smtClean="0">
                              <a:latin typeface="標楷體" pitchFamily="65" charset="-120"/>
                              <a:ea typeface="標楷體" pitchFamily="65" charset="-120"/>
                              <a:cs typeface="Times New Roman" pitchFamily="18" charset="0"/>
                              <a:sym typeface="Wingdings"/>
                            </a:rPr>
                            <a:t></a:t>
                          </a:r>
                          <a:endParaRPr lang="zh-TW" altLang="en-US" dirty="0">
                            <a:latin typeface="標楷體" pitchFamily="65" charset="-120"/>
                            <a:ea typeface="標楷體" pitchFamily="65" charset="-120"/>
                            <a:cs typeface="Times New Roman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488129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建立研究假設應注意</a:t>
            </a:r>
            <a:endParaRPr lang="en-US" altLang="zh-TW" dirty="0"/>
          </a:p>
          <a:p>
            <a:pPr lvl="1"/>
            <a:r>
              <a:rPr lang="zh-TW" altLang="en-US" dirty="0"/>
              <a:t>確保該假設應</a:t>
            </a:r>
            <a:r>
              <a:rPr lang="zh-TW" altLang="en-US" dirty="0">
                <a:solidFill>
                  <a:srgbClr val="FF0000"/>
                </a:solidFill>
              </a:rPr>
              <a:t>簡單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具體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概念清楚</a:t>
            </a:r>
            <a:endParaRPr lang="en-US" altLang="zh-TW" dirty="0"/>
          </a:p>
          <a:p>
            <a:pPr lvl="2"/>
            <a:r>
              <a:rPr lang="zh-TW" altLang="en-US" b="0" dirty="0"/>
              <a:t>建立假設</a:t>
            </a:r>
            <a:r>
              <a:rPr lang="zh-TW" altLang="en-US" b="0" dirty="0">
                <a:solidFill>
                  <a:srgbClr val="FF0000"/>
                </a:solidFill>
              </a:rPr>
              <a:t>沒有模糊的空間</a:t>
            </a:r>
            <a:r>
              <a:rPr lang="zh-TW" altLang="en-US" b="0" dirty="0"/>
              <a:t>，模稜兩可的假設會讓驗證變得很困難</a:t>
            </a:r>
            <a:endParaRPr lang="en-US" altLang="zh-TW" b="0" dirty="0"/>
          </a:p>
          <a:p>
            <a:pPr lvl="1"/>
            <a:r>
              <a:rPr lang="zh-TW" altLang="en-US" dirty="0"/>
              <a:t>假設應是</a:t>
            </a:r>
            <a:r>
              <a:rPr lang="zh-TW" altLang="en-US" dirty="0">
                <a:solidFill>
                  <a:srgbClr val="FF0000"/>
                </a:solidFill>
              </a:rPr>
              <a:t>能夠被驗證的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zh-TW" altLang="en-US" b="0" dirty="0"/>
              <a:t>搜集資料和分析的方法必須是</a:t>
            </a:r>
            <a:r>
              <a:rPr lang="zh-TW" altLang="en-US" b="0" dirty="0">
                <a:solidFill>
                  <a:srgbClr val="FF0000"/>
                </a:solidFill>
              </a:rPr>
              <a:t>可用的</a:t>
            </a:r>
            <a:endParaRPr lang="en-US" altLang="zh-TW" b="0" dirty="0">
              <a:solidFill>
                <a:srgbClr val="FF0000"/>
              </a:solidFill>
            </a:endParaRPr>
          </a:p>
          <a:p>
            <a:pPr lvl="2"/>
            <a:r>
              <a:rPr lang="zh-TW" altLang="en-US" b="0" dirty="0"/>
              <a:t>如假設無法被驗證就不能成為假設</a:t>
            </a:r>
            <a:endParaRPr lang="en-US" altLang="zh-TW" b="0" dirty="0"/>
          </a:p>
          <a:p>
            <a:pPr lvl="1"/>
            <a:r>
              <a:rPr lang="zh-TW" altLang="en-US" dirty="0"/>
              <a:t>假設應與</a:t>
            </a:r>
            <a:r>
              <a:rPr lang="zh-TW" altLang="en-US" dirty="0">
                <a:solidFill>
                  <a:srgbClr val="FF0000"/>
                </a:solidFill>
              </a:rPr>
              <a:t>現有的知識體系有關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zh-TW" altLang="en-US" b="0" dirty="0"/>
              <a:t>假設應從</a:t>
            </a:r>
            <a:r>
              <a:rPr lang="zh-TW" altLang="en-US" b="0" dirty="0">
                <a:solidFill>
                  <a:srgbClr val="FF0000"/>
                </a:solidFill>
              </a:rPr>
              <a:t>現有的知識產生</a:t>
            </a:r>
            <a:r>
              <a:rPr lang="zh-TW" altLang="en-US" b="0" dirty="0"/>
              <a:t>或能夠</a:t>
            </a:r>
            <a:r>
              <a:rPr lang="zh-TW" altLang="en-US" b="0" dirty="0">
                <a:solidFill>
                  <a:srgbClr val="FF0000"/>
                </a:solidFill>
              </a:rPr>
              <a:t>擴展知識</a:t>
            </a:r>
            <a:endParaRPr lang="en-US" altLang="zh-TW" b="0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假設是</a:t>
            </a:r>
            <a:r>
              <a:rPr lang="zh-TW" altLang="en-US" dirty="0">
                <a:solidFill>
                  <a:srgbClr val="FF0000"/>
                </a:solidFill>
              </a:rPr>
              <a:t>可操作化</a:t>
            </a:r>
            <a:r>
              <a:rPr lang="zh-TW" altLang="en-US" dirty="0"/>
              <a:t>的</a:t>
            </a:r>
            <a:endParaRPr lang="en-US" altLang="zh-TW" dirty="0"/>
          </a:p>
          <a:p>
            <a:pPr lvl="2"/>
            <a:r>
              <a:rPr lang="zh-TW" altLang="en-US" b="0" dirty="0"/>
              <a:t>假設能藉由</a:t>
            </a:r>
            <a:r>
              <a:rPr lang="zh-TW" altLang="en-US" b="0" dirty="0">
                <a:solidFill>
                  <a:srgbClr val="FF0000"/>
                </a:solidFill>
              </a:rPr>
              <a:t>可被測量的條件加以表達</a:t>
            </a:r>
            <a:endParaRPr lang="en-US" altLang="zh-TW" b="0" dirty="0">
              <a:solidFill>
                <a:srgbClr val="FF0000"/>
              </a:solidFill>
            </a:endParaRPr>
          </a:p>
          <a:p>
            <a:pPr lvl="2"/>
            <a:r>
              <a:rPr lang="zh-TW" altLang="en-US" b="0" dirty="0"/>
              <a:t>如假設無法測量，可能無法導出結論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53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建立研究假設</a:t>
            </a:r>
          </a:p>
        </p:txBody>
      </p:sp>
    </p:spTree>
    <p:extLst>
      <p:ext uri="{BB962C8B-B14F-4D97-AF65-F5344CB8AC3E}">
        <p14:creationId xmlns:p14="http://schemas.microsoft.com/office/powerpoint/2010/main" val="24366426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54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研究問題陳述</a:t>
            </a:r>
          </a:p>
        </p:txBody>
      </p:sp>
      <p:sp>
        <p:nvSpPr>
          <p:cNvPr id="6" name="內容版面配置區 5"/>
          <p:cNvSpPr txBox="1">
            <a:spLocks noGrp="1"/>
          </p:cNvSpPr>
          <p:nvPr>
            <p:ph idx="1"/>
          </p:nvPr>
        </p:nvSpPr>
        <p:spPr>
          <a:xfrm>
            <a:off x="601106" y="1734984"/>
            <a:ext cx="5598739" cy="4336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標準表示方式</a:t>
            </a:r>
            <a:endParaRPr lang="en-US" altLang="zh-TW" dirty="0"/>
          </a:p>
          <a:p>
            <a:pPr lvl="1"/>
            <a:r>
              <a:rPr lang="en-US" altLang="zh-TW" sz="2400" b="0" dirty="0">
                <a:solidFill>
                  <a:schemeClr val="tx1"/>
                </a:solidFill>
                <a:cs typeface="Times New Roman" panose="02020603050405020304" pitchFamily="18" charset="0"/>
              </a:rPr>
              <a:t>Given (</a:t>
            </a:r>
            <a:r>
              <a:rPr lang="en-US" altLang="zh-TW" sz="2400" b="0" dirty="0">
                <a:cs typeface="Times New Roman" panose="02020603050405020304" pitchFamily="18" charset="0"/>
              </a:rPr>
              <a:t>Input)</a:t>
            </a:r>
            <a:r>
              <a:rPr lang="en-US" altLang="zh-TW" sz="2400" b="0" dirty="0">
                <a:solidFill>
                  <a:schemeClr val="tx1"/>
                </a:solidFill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TW" sz="2400" b="0" dirty="0">
                <a:solidFill>
                  <a:schemeClr val="tx1"/>
                </a:solidFill>
                <a:cs typeface="Times New Roman" panose="02020603050405020304" pitchFamily="18" charset="0"/>
              </a:rPr>
              <a:t>Determine (Output):</a:t>
            </a:r>
          </a:p>
          <a:p>
            <a:pPr lvl="1"/>
            <a:r>
              <a:rPr lang="en-US" altLang="zh-TW" sz="2400" b="0" dirty="0">
                <a:solidFill>
                  <a:schemeClr val="tx1"/>
                </a:solidFill>
                <a:cs typeface="Times New Roman" panose="02020603050405020304" pitchFamily="18" charset="0"/>
              </a:rPr>
              <a:t>Objective: Minimize or Maximize</a:t>
            </a:r>
          </a:p>
          <a:p>
            <a:pPr lvl="1"/>
            <a:r>
              <a:rPr lang="en-US" altLang="zh-TW" sz="2400" b="0" dirty="0">
                <a:solidFill>
                  <a:schemeClr val="tx1"/>
                </a:solidFill>
                <a:cs typeface="Times New Roman" panose="02020603050405020304" pitchFamily="18" charset="0"/>
              </a:rPr>
              <a:t>Constraint: </a:t>
            </a:r>
          </a:p>
          <a:p>
            <a:pPr lvl="1"/>
            <a:r>
              <a:rPr lang="en-US" altLang="zh-TW" sz="2400" b="0" dirty="0">
                <a:cs typeface="Times New Roman" panose="02020603050405020304" pitchFamily="18" charset="0"/>
              </a:rPr>
              <a:t>Assumption:</a:t>
            </a:r>
          </a:p>
          <a:p>
            <a:r>
              <a:rPr lang="zh-TW" altLang="en-US" dirty="0"/>
              <a:t>可用符號</a:t>
            </a:r>
            <a:endParaRPr lang="en-US" altLang="zh-TW" dirty="0"/>
          </a:p>
          <a:p>
            <a:pPr lvl="1"/>
            <a:r>
              <a:rPr lang="zh-TW" altLang="en-US" dirty="0"/>
              <a:t>需要符號表</a:t>
            </a:r>
            <a:r>
              <a:rPr lang="en-US" altLang="zh-TW" dirty="0"/>
              <a:t>(</a:t>
            </a:r>
            <a:r>
              <a:rPr lang="zh-TW" altLang="en-US" dirty="0"/>
              <a:t>盡量用符號</a:t>
            </a:r>
            <a:r>
              <a:rPr lang="en-US" altLang="zh-TW" dirty="0"/>
              <a:t>)</a:t>
            </a:r>
          </a:p>
          <a:p>
            <a:pPr lvl="1"/>
            <a:endParaRPr lang="en-US" altLang="zh-TW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314865"/>
              </a:buClr>
            </a:pP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314865"/>
              </a:buClr>
            </a:pPr>
            <a:endParaRPr lang="en-US" altLang="zh-TW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投影片編號版面配置區 6"/>
          <p:cNvSpPr txBox="1">
            <a:spLocks/>
          </p:cNvSpPr>
          <p:nvPr/>
        </p:nvSpPr>
        <p:spPr>
          <a:xfrm>
            <a:off x="9356957" y="6331864"/>
            <a:ext cx="2718896" cy="357650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1798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55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研究問題陳述範例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 txBox="1">
                <a:spLocks noGrp="1"/>
              </p:cNvSpPr>
              <p:nvPr>
                <p:ph idx="1"/>
              </p:nvPr>
            </p:nvSpPr>
            <p:spPr>
              <a:xfrm>
                <a:off x="601106" y="1734984"/>
                <a:ext cx="5598739" cy="5305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314865"/>
                  </a:buClr>
                  <a:buFont typeface="Wingdings" panose="05000000000000000000" pitchFamily="2" charset="2"/>
                  <a:buChar char="p"/>
                </a:pPr>
                <a:r>
                  <a:rPr lang="en-US" altLang="zh-TW" sz="24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Given (</a:t>
                </a:r>
                <a:r>
                  <a:rPr lang="en-US" altLang="zh-TW" sz="2400" b="0" dirty="0">
                    <a:cs typeface="Times New Roman" panose="02020603050405020304" pitchFamily="18" charset="0"/>
                  </a:rPr>
                  <a:t>Input)</a:t>
                </a:r>
                <a:r>
                  <a:rPr lang="en-US" altLang="zh-TW" sz="24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:</a:t>
                </a:r>
              </a:p>
              <a:p>
                <a:pPr marL="914400" lvl="1" indent="-457200">
                  <a:buClr>
                    <a:srgbClr val="314865"/>
                  </a:buClr>
                  <a:buFont typeface="Arial" panose="020B0604020202020204" pitchFamily="34" charset="0"/>
                  <a:buChar char="•"/>
                </a:pPr>
                <a:r>
                  <a:rPr lang="en-US" altLang="zh-TW" sz="2000" b="0" dirty="0">
                    <a:cs typeface="Times New Roman" panose="02020603050405020304" pitchFamily="18" charset="0"/>
                  </a:rPr>
                  <a:t>Topology: # of edges=</a:t>
                </a:r>
                <a:r>
                  <a:rPr lang="en-US" altLang="zh-TW" sz="2000" b="0" i="1" dirty="0">
                    <a:cs typeface="Times New Roman" panose="02020603050405020304" pitchFamily="18" charset="0"/>
                  </a:rPr>
                  <a:t>N</a:t>
                </a:r>
                <a:r>
                  <a:rPr lang="en-US" altLang="zh-TW" sz="2000" b="0" dirty="0">
                    <a:cs typeface="Times New Roman" panose="02020603050405020304" pitchFamily="18" charset="0"/>
                  </a:rPr>
                  <a:t>, # of </a:t>
                </a:r>
                <a:r>
                  <a:rPr lang="en-US" altLang="zh-TW" sz="2000" b="0" dirty="0" err="1">
                    <a:cs typeface="Times New Roman" panose="02020603050405020304" pitchFamily="18" charset="0"/>
                  </a:rPr>
                  <a:t>Ues</a:t>
                </a:r>
                <a:r>
                  <a:rPr lang="en-US" altLang="zh-TW" sz="2000" b="0" dirty="0">
                    <a:cs typeface="Times New Roman" panose="02020603050405020304" pitchFamily="18" charset="0"/>
                  </a:rPr>
                  <a:t> in an edge=1</a:t>
                </a:r>
                <a:endParaRPr lang="en-US" altLang="zh-TW" sz="2000" b="0" i="1" dirty="0">
                  <a:cs typeface="Times New Roman" panose="02020603050405020304" pitchFamily="18" charset="0"/>
                </a:endParaRPr>
              </a:p>
              <a:p>
                <a:pPr marL="914400" lvl="1" indent="-457200">
                  <a:buClr>
                    <a:srgbClr val="314865"/>
                  </a:buClr>
                  <a:buFont typeface="Arial" panose="020B0604020202020204" pitchFamily="34" charset="0"/>
                  <a:buChar char="•"/>
                </a:pPr>
                <a:r>
                  <a:rPr lang="en-US" altLang="zh-TW" sz="2000" b="0" dirty="0">
                    <a:cs typeface="Times New Roman" panose="02020603050405020304" pitchFamily="18" charset="0"/>
                  </a:rPr>
                  <a:t>Traffic arrival rate in each UE: </a:t>
                </a:r>
                <a14:m>
                  <m:oMath xmlns:m="http://schemas.openxmlformats.org/officeDocument/2006/math">
                    <m:r>
                      <a:rPr lang="zh-TW" alt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TW" sz="2000" b="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914400" lvl="1" indent="-457200">
                  <a:buClr>
                    <a:srgbClr val="314865"/>
                  </a:buClr>
                  <a:buFont typeface="Arial" panose="020B0604020202020204" pitchFamily="34" charset="0"/>
                  <a:buChar char="•"/>
                </a:pPr>
                <a:r>
                  <a:rPr lang="en-US" altLang="zh-TW" sz="20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Service capacity: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/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</m:oMath>
                </a14:m>
                <a:r>
                  <a:rPr lang="en-US" altLang="zh-TW" sz="20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sz="2000" b="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/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TW" sz="20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sz="2000" b="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/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bSup>
                  </m:oMath>
                </a14:m>
                <a:endParaRPr lang="en-US" altLang="zh-TW" sz="2000" b="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marL="914400" lvl="1" indent="-457200">
                  <a:buClr>
                    <a:srgbClr val="314865"/>
                  </a:buClr>
                  <a:buFont typeface="Arial" panose="020B0604020202020204" pitchFamily="34" charset="0"/>
                  <a:buChar char="•"/>
                </a:pPr>
                <a:r>
                  <a:rPr lang="en-US" altLang="zh-TW" sz="2000" b="0" dirty="0">
                    <a:cs typeface="Times New Roman" panose="02020603050405020304" pitchFamily="18" charset="0"/>
                  </a:rPr>
                  <a:t>Fixed transmission delay: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/>
                      <m:sup>
                        <m:r>
                          <a:rPr lang="en-US" altLang="zh-TW" sz="2000" b="0" i="1">
                            <a:latin typeface="Cambria Math" panose="02040503050406030204" pitchFamily="18" charset="0"/>
                          </a:rPr>
                          <m:t>𝑈𝐸</m:t>
                        </m:r>
                      </m:sup>
                    </m:sSubSup>
                  </m:oMath>
                </a14:m>
                <a:r>
                  <a:rPr lang="en-US" altLang="zh-TW" sz="2000" b="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/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𝐸𝑈</m:t>
                        </m:r>
                      </m:sup>
                    </m:sSub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TW" sz="20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/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𝐸𝐶</m:t>
                        </m:r>
                      </m:sup>
                    </m:sSub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TW" sz="20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/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sz="2000" b="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</m:oMath>
                </a14:m>
                <a:r>
                  <a:rPr lang="en-US" altLang="zh-TW" sz="2000" b="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/>
                      <m:sup>
                        <m:r>
                          <a:rPr lang="en-US" altLang="zh-TW" sz="2000" b="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</m:oMath>
                </a14:m>
                <a:r>
                  <a:rPr lang="en-US" altLang="zh-TW" sz="2000" b="0" dirty="0"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buClr>
                    <a:srgbClr val="314865"/>
                  </a:buClr>
                  <a:buFont typeface="Wingdings" panose="05000000000000000000" pitchFamily="2" charset="2"/>
                  <a:buChar char="p"/>
                </a:pPr>
                <a:r>
                  <a:rPr lang="en-US" altLang="zh-TW" sz="24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Determine (Output):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𝑇𝐻</m:t>
                        </m:r>
                      </m:e>
                      <m:sub/>
                      <m:sup>
                        <m:r>
                          <a:rPr lang="en-US" altLang="zh-TW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bSup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𝑇𝐻</m:t>
                        </m:r>
                      </m:e>
                      <m:sub/>
                      <m:sup>
                        <m:r>
                          <a:rPr lang="en-US" altLang="zh-TW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</m:oMath>
                </a14:m>
                <a:endParaRPr lang="en-US" altLang="zh-TW" sz="2400" b="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>
                  <a:buClr>
                    <a:srgbClr val="314865"/>
                  </a:buClr>
                  <a:buFont typeface="Wingdings" panose="05000000000000000000" pitchFamily="2" charset="2"/>
                  <a:buChar char="p"/>
                </a:pPr>
                <a:r>
                  <a:rPr lang="en-US" altLang="zh-TW" sz="24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Objective: Minimize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/>
                      <m:sup>
                        <m:r>
                          <a:rPr lang="en-US" altLang="zh-TW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</m:oMath>
                </a14:m>
                <a:endParaRPr lang="en-US" altLang="zh-TW" sz="2400" b="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>
                  <a:buClr>
                    <a:srgbClr val="314865"/>
                  </a:buClr>
                  <a:buFont typeface="Wingdings" panose="05000000000000000000" pitchFamily="2" charset="2"/>
                  <a:buChar char="p"/>
                </a:pPr>
                <a:r>
                  <a:rPr lang="en-US" altLang="zh-TW" sz="24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Constraint: </a:t>
                </a:r>
                <a:r>
                  <a:rPr lang="en-US" altLang="zh-TW" sz="2400" b="0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P</a:t>
                </a:r>
                <a:r>
                  <a:rPr lang="en-US" altLang="zh-TW" sz="24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packet</m:t>
                    </m:r>
                    <m:r>
                      <a:rPr lang="en-US" altLang="zh-TW" sz="24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 b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delay</m:t>
                    </m:r>
                    <m:r>
                      <a:rPr lang="en-US" altLang="zh-TW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zh-TW" alt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)</a:t>
                </a:r>
                <a:r>
                  <a:rPr lang="en-US" altLang="zh-TW" sz="2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TW" alt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zh-TW" sz="2400" b="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>
                  <a:buClr>
                    <a:srgbClr val="314865"/>
                  </a:buClr>
                  <a:buFont typeface="Wingdings" panose="05000000000000000000" pitchFamily="2" charset="2"/>
                  <a:buChar char="p"/>
                </a:pPr>
                <a:r>
                  <a:rPr lang="en-US" altLang="zh-TW" sz="2400" b="0" dirty="0">
                    <a:cs typeface="Times New Roman" panose="02020603050405020304" pitchFamily="18" charset="0"/>
                  </a:rPr>
                  <a:t>Assumption: </a:t>
                </a:r>
                <a:r>
                  <a:rPr lang="en-US" altLang="zh-TW" sz="24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Infinite buffer in all queues</a:t>
                </a:r>
                <a:br>
                  <a:rPr lang="en-US" altLang="zh-TW" sz="24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</a:br>
                <a:endParaRPr lang="en-US" altLang="zh-TW" sz="2400" b="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>
                  <a:buClr>
                    <a:srgbClr val="314865"/>
                  </a:buClr>
                </a:pPr>
                <a:endParaRPr lang="en-US" altLang="zh-TW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>
                    <a:srgbClr val="314865"/>
                  </a:buClr>
                </a:pPr>
                <a:endParaRPr lang="en-US" altLang="zh-TW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>
                    <a:srgbClr val="314865"/>
                  </a:buClr>
                </a:pPr>
                <a:endParaRPr lang="en-US" altLang="zh-TW" sz="2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內容版面配置區 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106" y="1734984"/>
                <a:ext cx="5598739" cy="5305876"/>
              </a:xfrm>
              <a:prstGeom prst="rect">
                <a:avLst/>
              </a:prstGeom>
              <a:blipFill>
                <a:blip r:embed="rId2"/>
                <a:stretch>
                  <a:fillRect l="-436" t="-19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直線單箭頭接點 93"/>
          <p:cNvCxnSpPr/>
          <p:nvPr/>
        </p:nvCxnSpPr>
        <p:spPr>
          <a:xfrm>
            <a:off x="10789071" y="6127117"/>
            <a:ext cx="1251752" cy="15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投影片編號版面配置區 6"/>
          <p:cNvSpPr txBox="1">
            <a:spLocks/>
          </p:cNvSpPr>
          <p:nvPr/>
        </p:nvSpPr>
        <p:spPr>
          <a:xfrm>
            <a:off x="9356957" y="6331864"/>
            <a:ext cx="2718896" cy="357650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11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6" name="群組 95"/>
          <p:cNvGrpSpPr/>
          <p:nvPr/>
        </p:nvGrpSpPr>
        <p:grpSpPr>
          <a:xfrm>
            <a:off x="6164901" y="1401698"/>
            <a:ext cx="6002795" cy="5287816"/>
            <a:chOff x="5984062" y="1589223"/>
            <a:chExt cx="6002795" cy="5287816"/>
          </a:xfrm>
        </p:grpSpPr>
        <p:cxnSp>
          <p:nvCxnSpPr>
            <p:cNvPr id="97" name="直線單箭頭接點 96"/>
            <p:cNvCxnSpPr/>
            <p:nvPr/>
          </p:nvCxnSpPr>
          <p:spPr>
            <a:xfrm>
              <a:off x="10579903" y="5757760"/>
              <a:ext cx="14069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/>
            <p:cNvCxnSpPr/>
            <p:nvPr/>
          </p:nvCxnSpPr>
          <p:spPr>
            <a:xfrm>
              <a:off x="5984062" y="6406994"/>
              <a:ext cx="1861793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單箭頭接點 99"/>
            <p:cNvCxnSpPr/>
            <p:nvPr/>
          </p:nvCxnSpPr>
          <p:spPr>
            <a:xfrm flipV="1">
              <a:off x="6273800" y="1951133"/>
              <a:ext cx="7506" cy="4469497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群組 100"/>
            <p:cNvGrpSpPr/>
            <p:nvPr/>
          </p:nvGrpSpPr>
          <p:grpSpPr>
            <a:xfrm>
              <a:off x="7889760" y="4650660"/>
              <a:ext cx="2690143" cy="555171"/>
              <a:chOff x="7666240" y="5867398"/>
              <a:chExt cx="2690143" cy="555171"/>
            </a:xfrm>
          </p:grpSpPr>
          <p:sp>
            <p:nvSpPr>
              <p:cNvPr id="175" name="矩形 174"/>
              <p:cNvSpPr/>
              <p:nvPr/>
            </p:nvSpPr>
            <p:spPr>
              <a:xfrm>
                <a:off x="9485527" y="5998027"/>
                <a:ext cx="293914" cy="2939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9191613" y="5998027"/>
                <a:ext cx="293914" cy="2939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8897699" y="5998027"/>
                <a:ext cx="293914" cy="2939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8596969" y="5998027"/>
                <a:ext cx="293914" cy="2939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8304429" y="5998027"/>
                <a:ext cx="293914" cy="2939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0" name="直線接點 179"/>
              <p:cNvCxnSpPr/>
              <p:nvPr/>
            </p:nvCxnSpPr>
            <p:spPr>
              <a:xfrm flipH="1">
                <a:off x="7666240" y="6003468"/>
                <a:ext cx="63818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橢圓 180"/>
              <p:cNvSpPr/>
              <p:nvPr/>
            </p:nvSpPr>
            <p:spPr>
              <a:xfrm>
                <a:off x="9790326" y="5867398"/>
                <a:ext cx="566057" cy="5551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2" name="直線接點 181"/>
              <p:cNvCxnSpPr/>
              <p:nvPr/>
            </p:nvCxnSpPr>
            <p:spPr>
              <a:xfrm flipH="1">
                <a:off x="7666240" y="6291940"/>
                <a:ext cx="63818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群組 101"/>
            <p:cNvGrpSpPr/>
            <p:nvPr/>
          </p:nvGrpSpPr>
          <p:grpSpPr>
            <a:xfrm>
              <a:off x="7889760" y="6143043"/>
              <a:ext cx="2690143" cy="555171"/>
              <a:chOff x="7666240" y="5867398"/>
              <a:chExt cx="2690143" cy="555171"/>
            </a:xfrm>
          </p:grpSpPr>
          <p:sp>
            <p:nvSpPr>
              <p:cNvPr id="167" name="矩形 166"/>
              <p:cNvSpPr/>
              <p:nvPr/>
            </p:nvSpPr>
            <p:spPr>
              <a:xfrm>
                <a:off x="9485527" y="5998027"/>
                <a:ext cx="293914" cy="2939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9191613" y="5998027"/>
                <a:ext cx="293914" cy="2939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8897699" y="5998028"/>
                <a:ext cx="293914" cy="2939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8596969" y="5998027"/>
                <a:ext cx="293914" cy="2939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8304429" y="5998027"/>
                <a:ext cx="293914" cy="2939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2" name="直線接點 171"/>
              <p:cNvCxnSpPr/>
              <p:nvPr/>
            </p:nvCxnSpPr>
            <p:spPr>
              <a:xfrm flipH="1">
                <a:off x="7666240" y="6003468"/>
                <a:ext cx="63818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橢圓 172"/>
              <p:cNvSpPr/>
              <p:nvPr/>
            </p:nvSpPr>
            <p:spPr>
              <a:xfrm>
                <a:off x="9790326" y="5867398"/>
                <a:ext cx="566057" cy="5551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4" name="直線接點 173"/>
              <p:cNvCxnSpPr/>
              <p:nvPr/>
            </p:nvCxnSpPr>
            <p:spPr>
              <a:xfrm flipH="1">
                <a:off x="7666240" y="6291940"/>
                <a:ext cx="63818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直線單箭頭接點 102"/>
            <p:cNvCxnSpPr/>
            <p:nvPr/>
          </p:nvCxnSpPr>
          <p:spPr>
            <a:xfrm flipV="1">
              <a:off x="7030405" y="4043591"/>
              <a:ext cx="1088030" cy="6128"/>
            </a:xfrm>
            <a:prstGeom prst="straightConnector1">
              <a:avLst/>
            </a:prstGeom>
            <a:ln>
              <a:solidFill>
                <a:srgbClr val="61030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群組 103"/>
            <p:cNvGrpSpPr/>
            <p:nvPr/>
          </p:nvGrpSpPr>
          <p:grpSpPr>
            <a:xfrm>
              <a:off x="7769330" y="1589223"/>
              <a:ext cx="2690144" cy="555171"/>
              <a:chOff x="7666239" y="5867398"/>
              <a:chExt cx="2690144" cy="555171"/>
            </a:xfrm>
          </p:grpSpPr>
          <p:sp>
            <p:nvSpPr>
              <p:cNvPr id="159" name="矩形 158"/>
              <p:cNvSpPr/>
              <p:nvPr/>
            </p:nvSpPr>
            <p:spPr>
              <a:xfrm>
                <a:off x="9485527" y="5998027"/>
                <a:ext cx="293914" cy="2939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9191613" y="5998027"/>
                <a:ext cx="293914" cy="2939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8897699" y="5998024"/>
                <a:ext cx="293914" cy="2918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8603785" y="5998025"/>
                <a:ext cx="293914" cy="2939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8304429" y="5998027"/>
                <a:ext cx="293914" cy="2939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4" name="直線接點 163"/>
              <p:cNvCxnSpPr/>
              <p:nvPr/>
            </p:nvCxnSpPr>
            <p:spPr>
              <a:xfrm flipH="1">
                <a:off x="7666239" y="5997915"/>
                <a:ext cx="63818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橢圓 164"/>
              <p:cNvSpPr/>
              <p:nvPr/>
            </p:nvSpPr>
            <p:spPr>
              <a:xfrm>
                <a:off x="9790326" y="5867398"/>
                <a:ext cx="566057" cy="5551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/>
              <p:cNvCxnSpPr/>
              <p:nvPr/>
            </p:nvCxnSpPr>
            <p:spPr>
              <a:xfrm flipH="1">
                <a:off x="7666240" y="6291940"/>
                <a:ext cx="63818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直線單箭頭接點 104"/>
            <p:cNvCxnSpPr>
              <a:stCxn id="157" idx="6"/>
            </p:cNvCxnSpPr>
            <p:nvPr/>
          </p:nvCxnSpPr>
          <p:spPr>
            <a:xfrm>
              <a:off x="10553179" y="4038157"/>
              <a:ext cx="736564" cy="81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單箭頭接點 105"/>
            <p:cNvCxnSpPr/>
            <p:nvPr/>
          </p:nvCxnSpPr>
          <p:spPr>
            <a:xfrm>
              <a:off x="10434033" y="1837456"/>
              <a:ext cx="83069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單箭頭接點 106"/>
            <p:cNvCxnSpPr/>
            <p:nvPr/>
          </p:nvCxnSpPr>
          <p:spPr>
            <a:xfrm flipH="1">
              <a:off x="11245642" y="4057868"/>
              <a:ext cx="4190" cy="2239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矩形 107"/>
                <p:cNvSpPr/>
                <p:nvPr/>
              </p:nvSpPr>
              <p:spPr>
                <a:xfrm>
                  <a:off x="9971993" y="1674793"/>
                  <a:ext cx="374883" cy="401135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37" name="矩形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1993" y="1674793"/>
                  <a:ext cx="374883" cy="401135"/>
                </a:xfrm>
                <a:prstGeom prst="rect">
                  <a:avLst/>
                </a:prstGeom>
                <a:blipFill>
                  <a:blip r:embed="rId6"/>
                  <a:stretch>
                    <a:fillRect r="-11290" b="-606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矩形 108"/>
                <p:cNvSpPr/>
                <p:nvPr/>
              </p:nvSpPr>
              <p:spPr>
                <a:xfrm>
                  <a:off x="10046037" y="3838101"/>
                  <a:ext cx="411364" cy="400110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000" i="1" smtClean="0">
                                <a:solidFill>
                                  <a:srgbClr val="61030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000" i="1">
                                <a:solidFill>
                                  <a:srgbClr val="610303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TW" sz="2000" b="0" i="1" smtClean="0">
                                <a:solidFill>
                                  <a:srgbClr val="610303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p>
                        </m:sSup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38" name="矩形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6037" y="3838101"/>
                  <a:ext cx="411364" cy="400110"/>
                </a:xfrm>
                <a:prstGeom prst="rect">
                  <a:avLst/>
                </a:prstGeom>
                <a:blipFill>
                  <a:blip r:embed="rId7"/>
                  <a:stretch>
                    <a:fillRect r="-2985" b="-61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矩形 109"/>
                <p:cNvSpPr/>
                <p:nvPr/>
              </p:nvSpPr>
              <p:spPr>
                <a:xfrm>
                  <a:off x="10069422" y="6206939"/>
                  <a:ext cx="411364" cy="400110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0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TW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p>
                        </m:sSup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39" name="矩形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9422" y="6206939"/>
                  <a:ext cx="411364" cy="400110"/>
                </a:xfrm>
                <a:prstGeom prst="rect">
                  <a:avLst/>
                </a:prstGeom>
                <a:blipFill>
                  <a:blip r:embed="rId8"/>
                  <a:stretch>
                    <a:fillRect r="-5882" b="-454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1" name="群組 110"/>
            <p:cNvGrpSpPr/>
            <p:nvPr/>
          </p:nvGrpSpPr>
          <p:grpSpPr>
            <a:xfrm>
              <a:off x="7863036" y="3760571"/>
              <a:ext cx="2690143" cy="555171"/>
              <a:chOff x="7666240" y="5867398"/>
              <a:chExt cx="2690143" cy="555171"/>
            </a:xfrm>
          </p:grpSpPr>
          <p:sp>
            <p:nvSpPr>
              <p:cNvPr id="151" name="矩形 150"/>
              <p:cNvSpPr/>
              <p:nvPr/>
            </p:nvSpPr>
            <p:spPr>
              <a:xfrm>
                <a:off x="9485527" y="5998027"/>
                <a:ext cx="293914" cy="2939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9191613" y="5998027"/>
                <a:ext cx="293914" cy="2939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8897699" y="5998027"/>
                <a:ext cx="293914" cy="2939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8596969" y="5998027"/>
                <a:ext cx="293914" cy="2939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5" name="矩形 154"/>
              <p:cNvSpPr/>
              <p:nvPr/>
            </p:nvSpPr>
            <p:spPr>
              <a:xfrm>
                <a:off x="8304429" y="5998027"/>
                <a:ext cx="293914" cy="2939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56" name="直線接點 155"/>
              <p:cNvCxnSpPr/>
              <p:nvPr/>
            </p:nvCxnSpPr>
            <p:spPr>
              <a:xfrm flipH="1">
                <a:off x="7666240" y="6003468"/>
                <a:ext cx="63818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橢圓 156"/>
              <p:cNvSpPr/>
              <p:nvPr/>
            </p:nvSpPr>
            <p:spPr>
              <a:xfrm>
                <a:off x="9790326" y="5867398"/>
                <a:ext cx="566057" cy="5551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58" name="直線接點 157"/>
              <p:cNvCxnSpPr/>
              <p:nvPr/>
            </p:nvCxnSpPr>
            <p:spPr>
              <a:xfrm flipH="1">
                <a:off x="7666240" y="6291940"/>
                <a:ext cx="63818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矩形 111"/>
                <p:cNvSpPr/>
                <p:nvPr/>
              </p:nvSpPr>
              <p:spPr>
                <a:xfrm>
                  <a:off x="10089347" y="4695760"/>
                  <a:ext cx="411364" cy="400110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0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TW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p>
                        </m:sSup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41" name="矩形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9347" y="4695760"/>
                  <a:ext cx="411364" cy="400110"/>
                </a:xfrm>
                <a:prstGeom prst="rect">
                  <a:avLst/>
                </a:prstGeom>
                <a:blipFill>
                  <a:blip r:embed="rId9"/>
                  <a:stretch>
                    <a:fillRect r="-2985" b="-61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3" name="群組 112"/>
            <p:cNvGrpSpPr/>
            <p:nvPr/>
          </p:nvGrpSpPr>
          <p:grpSpPr>
            <a:xfrm>
              <a:off x="7839393" y="3181153"/>
              <a:ext cx="2690143" cy="555171"/>
              <a:chOff x="7666240" y="5867398"/>
              <a:chExt cx="2690143" cy="555171"/>
            </a:xfrm>
          </p:grpSpPr>
          <p:sp>
            <p:nvSpPr>
              <p:cNvPr id="143" name="矩形 142"/>
              <p:cNvSpPr/>
              <p:nvPr/>
            </p:nvSpPr>
            <p:spPr>
              <a:xfrm>
                <a:off x="9485527" y="5998027"/>
                <a:ext cx="293914" cy="2939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9191613" y="5998027"/>
                <a:ext cx="293914" cy="2939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8897699" y="5998027"/>
                <a:ext cx="293914" cy="2939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8596969" y="5998027"/>
                <a:ext cx="293914" cy="2939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8304429" y="5998027"/>
                <a:ext cx="293914" cy="2939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8" name="直線接點 147"/>
              <p:cNvCxnSpPr/>
              <p:nvPr/>
            </p:nvCxnSpPr>
            <p:spPr>
              <a:xfrm flipH="1">
                <a:off x="7666240" y="6003468"/>
                <a:ext cx="63818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橢圓 148"/>
              <p:cNvSpPr/>
              <p:nvPr/>
            </p:nvSpPr>
            <p:spPr>
              <a:xfrm>
                <a:off x="9790326" y="5867398"/>
                <a:ext cx="566057" cy="5551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50" name="直線接點 149"/>
              <p:cNvCxnSpPr/>
              <p:nvPr/>
            </p:nvCxnSpPr>
            <p:spPr>
              <a:xfrm flipH="1">
                <a:off x="7666240" y="6291940"/>
                <a:ext cx="63818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矩形 113"/>
                <p:cNvSpPr/>
                <p:nvPr/>
              </p:nvSpPr>
              <p:spPr>
                <a:xfrm>
                  <a:off x="10057729" y="3255137"/>
                  <a:ext cx="411364" cy="400110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p>
                        </m:sSup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44" name="矩形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7729" y="3255137"/>
                  <a:ext cx="411364" cy="400110"/>
                </a:xfrm>
                <a:prstGeom prst="rect">
                  <a:avLst/>
                </a:prstGeom>
                <a:blipFill>
                  <a:blip r:embed="rId10"/>
                  <a:stretch>
                    <a:fillRect r="-2985" b="-454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矩形 114"/>
                <p:cNvSpPr/>
                <p:nvPr/>
              </p:nvSpPr>
              <p:spPr>
                <a:xfrm>
                  <a:off x="8508305" y="2750990"/>
                  <a:ext cx="695254" cy="3976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𝑇𝐻</m:t>
                            </m:r>
                          </m:e>
                          <m:sub/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45" name="矩形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8305" y="2750990"/>
                  <a:ext cx="695254" cy="39767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直線接點 115"/>
            <p:cNvCxnSpPr/>
            <p:nvPr/>
          </p:nvCxnSpPr>
          <p:spPr>
            <a:xfrm>
              <a:off x="8784800" y="3181153"/>
              <a:ext cx="41246" cy="213974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/>
            <p:cNvCxnSpPr/>
            <p:nvPr/>
          </p:nvCxnSpPr>
          <p:spPr>
            <a:xfrm flipV="1">
              <a:off x="7785992" y="3484169"/>
              <a:ext cx="3270" cy="1416967"/>
            </a:xfrm>
            <a:prstGeom prst="line">
              <a:avLst/>
            </a:prstGeom>
            <a:ln>
              <a:solidFill>
                <a:srgbClr val="6103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單箭頭接點 117"/>
            <p:cNvCxnSpPr/>
            <p:nvPr/>
          </p:nvCxnSpPr>
          <p:spPr>
            <a:xfrm>
              <a:off x="7786690" y="4895815"/>
              <a:ext cx="352456" cy="0"/>
            </a:xfrm>
            <a:prstGeom prst="straightConnector1">
              <a:avLst/>
            </a:prstGeom>
            <a:ln>
              <a:solidFill>
                <a:srgbClr val="61030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單箭頭接點 118"/>
            <p:cNvCxnSpPr/>
            <p:nvPr/>
          </p:nvCxnSpPr>
          <p:spPr>
            <a:xfrm>
              <a:off x="7786690" y="3473173"/>
              <a:ext cx="303302" cy="2384"/>
            </a:xfrm>
            <a:prstGeom prst="straightConnector1">
              <a:avLst/>
            </a:prstGeom>
            <a:ln>
              <a:solidFill>
                <a:srgbClr val="61030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單箭頭接點 119"/>
            <p:cNvCxnSpPr/>
            <p:nvPr/>
          </p:nvCxnSpPr>
          <p:spPr>
            <a:xfrm flipV="1">
              <a:off x="7052924" y="1837457"/>
              <a:ext cx="778567" cy="13429"/>
            </a:xfrm>
            <a:prstGeom prst="straightConnector1">
              <a:avLst/>
            </a:prstGeom>
            <a:ln>
              <a:solidFill>
                <a:srgbClr val="61030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單箭頭接點 120"/>
            <p:cNvCxnSpPr>
              <a:stCxn id="125" idx="3"/>
            </p:cNvCxnSpPr>
            <p:nvPr/>
          </p:nvCxnSpPr>
          <p:spPr>
            <a:xfrm flipV="1">
              <a:off x="7026414" y="1845160"/>
              <a:ext cx="16981" cy="3903685"/>
            </a:xfrm>
            <a:prstGeom prst="straightConnector1">
              <a:avLst/>
            </a:prstGeom>
            <a:ln>
              <a:solidFill>
                <a:srgbClr val="61030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單箭頭接點 121"/>
            <p:cNvCxnSpPr/>
            <p:nvPr/>
          </p:nvCxnSpPr>
          <p:spPr>
            <a:xfrm>
              <a:off x="11245642" y="1850886"/>
              <a:ext cx="0" cy="21920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矩形 122"/>
                <p:cNvSpPr/>
                <p:nvPr/>
              </p:nvSpPr>
              <p:spPr>
                <a:xfrm>
                  <a:off x="8853833" y="5099681"/>
                  <a:ext cx="695255" cy="3995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𝑇𝐻</m:t>
                            </m:r>
                          </m:e>
                          <m:sub/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54" name="矩形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3833" y="5099681"/>
                  <a:ext cx="695255" cy="39953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文字方塊 123"/>
            <p:cNvSpPr txBox="1"/>
            <p:nvPr/>
          </p:nvSpPr>
          <p:spPr>
            <a:xfrm rot="5400000">
              <a:off x="9014979" y="4116536"/>
              <a:ext cx="5779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. . .</a:t>
              </a:r>
              <a:endParaRPr lang="zh-TW" altLang="en-US" sz="3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矩形 124"/>
                <p:cNvSpPr/>
                <p:nvPr/>
              </p:nvSpPr>
              <p:spPr>
                <a:xfrm>
                  <a:off x="6342427" y="5548790"/>
                  <a:ext cx="683987" cy="4001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000" i="1" smtClean="0">
                            <a:solidFill>
                              <a:srgbClr val="610303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zh-TW" altLang="en-US" sz="2000" dirty="0">
                    <a:solidFill>
                      <a:srgbClr val="610303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矩形 1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2427" y="5548790"/>
                  <a:ext cx="683987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直線單箭頭接點 125"/>
            <p:cNvCxnSpPr/>
            <p:nvPr/>
          </p:nvCxnSpPr>
          <p:spPr>
            <a:xfrm>
              <a:off x="6802828" y="5756566"/>
              <a:ext cx="949493" cy="13634"/>
            </a:xfrm>
            <a:prstGeom prst="straightConnector1">
              <a:avLst/>
            </a:prstGeom>
            <a:ln>
              <a:solidFill>
                <a:srgbClr val="610303">
                  <a:alpha val="99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群組 126"/>
            <p:cNvGrpSpPr/>
            <p:nvPr/>
          </p:nvGrpSpPr>
          <p:grpSpPr>
            <a:xfrm>
              <a:off x="7889760" y="5492615"/>
              <a:ext cx="2690143" cy="555171"/>
              <a:chOff x="7666240" y="5867398"/>
              <a:chExt cx="2690143" cy="555171"/>
            </a:xfrm>
          </p:grpSpPr>
          <p:sp>
            <p:nvSpPr>
              <p:cNvPr id="135" name="矩形 134"/>
              <p:cNvSpPr/>
              <p:nvPr/>
            </p:nvSpPr>
            <p:spPr>
              <a:xfrm>
                <a:off x="9485527" y="5998027"/>
                <a:ext cx="293914" cy="2939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9191613" y="5998027"/>
                <a:ext cx="293914" cy="2939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8897699" y="5998028"/>
                <a:ext cx="293914" cy="2939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8596969" y="5998027"/>
                <a:ext cx="293914" cy="2939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8304429" y="5998027"/>
                <a:ext cx="293914" cy="2939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0" name="直線接點 139"/>
              <p:cNvCxnSpPr/>
              <p:nvPr/>
            </p:nvCxnSpPr>
            <p:spPr>
              <a:xfrm flipH="1">
                <a:off x="7666240" y="6003468"/>
                <a:ext cx="63818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橢圓 140"/>
              <p:cNvSpPr/>
              <p:nvPr/>
            </p:nvSpPr>
            <p:spPr>
              <a:xfrm>
                <a:off x="9790326" y="5867398"/>
                <a:ext cx="566057" cy="5551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2" name="直線接點 141"/>
              <p:cNvCxnSpPr/>
              <p:nvPr/>
            </p:nvCxnSpPr>
            <p:spPr>
              <a:xfrm flipH="1">
                <a:off x="7666240" y="6291940"/>
                <a:ext cx="63818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矩形 127"/>
                <p:cNvSpPr/>
                <p:nvPr/>
              </p:nvSpPr>
              <p:spPr>
                <a:xfrm>
                  <a:off x="10069422" y="5556511"/>
                  <a:ext cx="411364" cy="400110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000" i="1" smtClean="0">
                                <a:solidFill>
                                  <a:srgbClr val="61030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000" i="1">
                                <a:solidFill>
                                  <a:srgbClr val="610303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TW" sz="2000" b="0" i="1" smtClean="0">
                                <a:solidFill>
                                  <a:srgbClr val="610303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p>
                        </m:sSup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60" name="矩形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9422" y="5556511"/>
                  <a:ext cx="411364" cy="400110"/>
                </a:xfrm>
                <a:prstGeom prst="rect">
                  <a:avLst/>
                </a:prstGeom>
                <a:blipFill>
                  <a:blip r:embed="rId14"/>
                  <a:stretch>
                    <a:fillRect r="-5882" b="-61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直線接點 128"/>
            <p:cNvCxnSpPr/>
            <p:nvPr/>
          </p:nvCxnSpPr>
          <p:spPr>
            <a:xfrm>
              <a:off x="9114403" y="5410966"/>
              <a:ext cx="6816" cy="146607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單箭頭接點 129"/>
            <p:cNvCxnSpPr/>
            <p:nvPr/>
          </p:nvCxnSpPr>
          <p:spPr>
            <a:xfrm>
              <a:off x="6273800" y="5003905"/>
              <a:ext cx="1884687" cy="24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 flipH="1" flipV="1">
              <a:off x="7612635" y="3538635"/>
              <a:ext cx="5589" cy="146527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單箭頭接點 131"/>
            <p:cNvCxnSpPr/>
            <p:nvPr/>
          </p:nvCxnSpPr>
          <p:spPr>
            <a:xfrm>
              <a:off x="7618224" y="3532182"/>
              <a:ext cx="333942" cy="6453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單箭頭接點 132"/>
            <p:cNvCxnSpPr/>
            <p:nvPr/>
          </p:nvCxnSpPr>
          <p:spPr>
            <a:xfrm>
              <a:off x="7619712" y="4128187"/>
              <a:ext cx="303302" cy="238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單箭頭接點 133"/>
            <p:cNvCxnSpPr/>
            <p:nvPr/>
          </p:nvCxnSpPr>
          <p:spPr>
            <a:xfrm flipV="1">
              <a:off x="6284685" y="1951133"/>
              <a:ext cx="1538931" cy="4278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矩形 182"/>
              <p:cNvSpPr/>
              <p:nvPr/>
            </p:nvSpPr>
            <p:spPr>
              <a:xfrm flipH="1">
                <a:off x="6415332" y="5027091"/>
                <a:ext cx="449927" cy="399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/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3" name="矩形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15332" y="5027091"/>
                <a:ext cx="449927" cy="399533"/>
              </a:xfrm>
              <a:prstGeom prst="rect">
                <a:avLst/>
              </a:prstGeom>
              <a:blipFill>
                <a:blip r:embed="rId15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矩形 183"/>
              <p:cNvSpPr/>
              <p:nvPr/>
            </p:nvSpPr>
            <p:spPr>
              <a:xfrm flipH="1">
                <a:off x="6440735" y="3218403"/>
                <a:ext cx="449927" cy="399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/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4" name="矩形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40735" y="3218403"/>
                <a:ext cx="449927" cy="399533"/>
              </a:xfrm>
              <a:prstGeom prst="rect">
                <a:avLst/>
              </a:prstGeom>
              <a:blipFill>
                <a:blip r:embed="rId16"/>
                <a:stretch>
                  <a:fillRect r="-123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矩形 184"/>
              <p:cNvSpPr/>
              <p:nvPr/>
            </p:nvSpPr>
            <p:spPr>
              <a:xfrm>
                <a:off x="11414947" y="2592245"/>
                <a:ext cx="462176" cy="4010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/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5" name="矩形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947" y="2592245"/>
                <a:ext cx="462176" cy="401072"/>
              </a:xfrm>
              <a:prstGeom prst="rect">
                <a:avLst/>
              </a:prstGeom>
              <a:blipFill>
                <a:blip r:embed="rId17"/>
                <a:stretch>
                  <a:fillRect r="-9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矩形 185"/>
              <p:cNvSpPr/>
              <p:nvPr/>
            </p:nvSpPr>
            <p:spPr>
              <a:xfrm>
                <a:off x="11445522" y="4868431"/>
                <a:ext cx="550286" cy="411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/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6" name="矩形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5522" y="4868431"/>
                <a:ext cx="550286" cy="41177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矩形 186"/>
              <p:cNvSpPr/>
              <p:nvPr/>
            </p:nvSpPr>
            <p:spPr>
              <a:xfrm>
                <a:off x="7896399" y="4087378"/>
                <a:ext cx="608820" cy="3976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/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𝐸𝐸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7" name="矩形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399" y="4087378"/>
                <a:ext cx="608820" cy="39767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6311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11200" y="1611313"/>
            <a:ext cx="10363200" cy="242728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</a:rPr>
              <a:t>常犯錯誤</a:t>
            </a:r>
            <a:endParaRPr lang="en-US" altLang="zh-TW" dirty="0">
              <a:latin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</a:rPr>
              <a:t>將解法寫進問題</a:t>
            </a:r>
            <a:endParaRPr lang="en-US" altLang="zh-TW" dirty="0">
              <a:latin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</a:rPr>
              <a:t>給定不完整</a:t>
            </a:r>
            <a:endParaRPr lang="en-US" altLang="zh-TW" dirty="0">
              <a:latin typeface="標楷體" panose="03000509000000000000" pitchFamily="65" charset="-120"/>
            </a:endParaRPr>
          </a:p>
          <a:p>
            <a:pPr lvl="1"/>
            <a:r>
              <a:rPr lang="zh-TW" altLang="en-US" dirty="0"/>
              <a:t>給定和決定重疊</a:t>
            </a:r>
            <a:endParaRPr lang="en-US" altLang="zh-TW" dirty="0"/>
          </a:p>
          <a:p>
            <a:pPr lvl="1"/>
            <a:r>
              <a:rPr lang="zh-TW" altLang="en-US" dirty="0">
                <a:latin typeface="標楷體" panose="03000509000000000000" pitchFamily="65" charset="-120"/>
              </a:rPr>
              <a:t>最大化或最小化多個</a:t>
            </a:r>
            <a:r>
              <a:rPr lang="zh-TW" altLang="en-US" dirty="0"/>
              <a:t>目標</a:t>
            </a:r>
            <a:endParaRPr lang="en-US" altLang="zh-TW" dirty="0"/>
          </a:p>
          <a:p>
            <a:pPr lvl="1"/>
            <a:r>
              <a:rPr lang="zh-TW" altLang="en-US" dirty="0"/>
              <a:t>將目的及限制重疊</a:t>
            </a:r>
            <a:r>
              <a:rPr lang="en-US" altLang="zh-TW" dirty="0"/>
              <a:t>/</a:t>
            </a:r>
            <a:r>
              <a:rPr lang="zh-TW" altLang="en-US" dirty="0"/>
              <a:t>混淆</a:t>
            </a:r>
            <a:endParaRPr lang="en-US" altLang="zh-TW" dirty="0"/>
          </a:p>
          <a:p>
            <a:r>
              <a:rPr lang="zh-TW" altLang="en-US" dirty="0"/>
              <a:t>方式</a:t>
            </a:r>
            <a:endParaRPr lang="en-US" altLang="zh-TW" dirty="0"/>
          </a:p>
          <a:p>
            <a:pPr lvl="1"/>
            <a:r>
              <a:rPr lang="zh-TW" altLang="en-US" dirty="0"/>
              <a:t>效能</a:t>
            </a:r>
            <a:r>
              <a:rPr lang="en-US" altLang="zh-TW" dirty="0"/>
              <a:t>(performance)</a:t>
            </a:r>
            <a:r>
              <a:rPr lang="zh-TW" altLang="en-US" dirty="0"/>
              <a:t>、效率</a:t>
            </a:r>
            <a:r>
              <a:rPr lang="en-US" altLang="zh-TW" dirty="0"/>
              <a:t>(efficiency)</a:t>
            </a:r>
          </a:p>
          <a:p>
            <a:pPr lvl="1"/>
            <a:r>
              <a:rPr lang="zh-TW" altLang="en-US" dirty="0"/>
              <a:t>可用符號</a:t>
            </a:r>
            <a:endParaRPr lang="en-US" altLang="zh-TW" dirty="0"/>
          </a:p>
          <a:p>
            <a:pPr lvl="1"/>
            <a:r>
              <a:rPr lang="zh-TW" altLang="en-US" dirty="0"/>
              <a:t>可搭配圖形介紹符號及問題</a:t>
            </a:r>
            <a:endParaRPr lang="en-US" altLang="zh-TW" dirty="0"/>
          </a:p>
          <a:p>
            <a:pPr lvl="1"/>
            <a:r>
              <a:rPr lang="zh-TW" altLang="en-US" dirty="0"/>
              <a:t>一般描述</a:t>
            </a:r>
            <a:r>
              <a:rPr lang="en-US" altLang="zh-TW" dirty="0"/>
              <a:t>(Chapter 1)+</a:t>
            </a:r>
            <a:r>
              <a:rPr lang="zh-TW" altLang="en-US" dirty="0"/>
              <a:t>精確陳述</a:t>
            </a:r>
            <a:r>
              <a:rPr lang="en-US" altLang="zh-TW" dirty="0"/>
              <a:t>(Chapter 3)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b="0" dirty="0"/>
          </a:p>
          <a:p>
            <a:pPr marL="0" indent="0">
              <a:buNone/>
            </a:pPr>
            <a:endParaRPr lang="zh-TW" altLang="en-US" b="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56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問題陳述</a:t>
            </a:r>
            <a:r>
              <a:rPr lang="en-US" altLang="zh-TW" dirty="0"/>
              <a:t>123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92573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360000"/>
          <a:lstStyle/>
          <a:p>
            <a:pPr algn="just"/>
            <a:r>
              <a:rPr lang="zh-TW" altLang="en-US" dirty="0"/>
              <a:t>研究設計</a:t>
            </a:r>
            <a:endParaRPr lang="en-US" altLang="zh-TW" dirty="0"/>
          </a:p>
          <a:p>
            <a:pPr lvl="1" algn="just"/>
            <a:r>
              <a:rPr lang="zh-TW" altLang="en-US" dirty="0"/>
              <a:t>說明針對研究問題或議題來獲取</a:t>
            </a:r>
            <a:r>
              <a:rPr lang="zh-TW" altLang="en-US" dirty="0">
                <a:solidFill>
                  <a:srgbClr val="FF0000"/>
                </a:solidFill>
              </a:rPr>
              <a:t>答案的計畫、結構與策略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>
                <a:latin typeface="標楷體" pitchFamily="65" charset="-120"/>
              </a:rPr>
              <a:t>研究者如何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</a:rPr>
              <a:t>驗證假設</a:t>
            </a:r>
            <a:endParaRPr lang="en-US" altLang="zh-TW" dirty="0">
              <a:solidFill>
                <a:srgbClr val="FF0000"/>
              </a:solidFill>
              <a:latin typeface="標楷體" pitchFamily="65" charset="-120"/>
            </a:endParaRPr>
          </a:p>
          <a:p>
            <a:pPr lvl="1" algn="just"/>
            <a:r>
              <a:rPr lang="zh-TW" altLang="en-US" dirty="0">
                <a:latin typeface="標楷體" pitchFamily="65" charset="-120"/>
              </a:rPr>
              <a:t>針對所得資料分析的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</a:rPr>
              <a:t>操作化概念</a:t>
            </a:r>
            <a:endParaRPr lang="en-US" altLang="zh-TW" dirty="0">
              <a:solidFill>
                <a:srgbClr val="FF0000"/>
              </a:solidFill>
              <a:latin typeface="標楷體" pitchFamily="65" charset="-120"/>
            </a:endParaRPr>
          </a:p>
          <a:p>
            <a:pPr lvl="1" algn="just"/>
            <a:r>
              <a:rPr lang="zh-TW" altLang="en-US" dirty="0">
                <a:latin typeface="標楷體" pitchFamily="65" charset="-120"/>
              </a:rPr>
              <a:t>擬定內容包含：</a:t>
            </a:r>
            <a:endParaRPr lang="en-US" altLang="zh-TW" dirty="0">
              <a:latin typeface="標楷體" pitchFamily="65" charset="-120"/>
            </a:endParaRPr>
          </a:p>
          <a:p>
            <a:pPr lvl="2" algn="just"/>
            <a:r>
              <a:rPr lang="zh-TW" altLang="en-US" b="0" dirty="0">
                <a:latin typeface="標楷體" pitchFamily="65" charset="-120"/>
              </a:rPr>
              <a:t>研究的步驟</a:t>
            </a:r>
            <a:endParaRPr lang="en-US" altLang="zh-TW" b="0" dirty="0">
              <a:latin typeface="標楷體" pitchFamily="65" charset="-120"/>
            </a:endParaRPr>
          </a:p>
          <a:p>
            <a:pPr lvl="2" algn="just"/>
            <a:r>
              <a:rPr lang="zh-TW" altLang="en-US" b="0" dirty="0">
                <a:latin typeface="標楷體" pitchFamily="65" charset="-120"/>
              </a:rPr>
              <a:t>所將進行事項的邏輯性安排</a:t>
            </a:r>
            <a:endParaRPr lang="en-US" altLang="zh-TW" b="0" dirty="0">
              <a:latin typeface="標楷體" pitchFamily="65" charset="-120"/>
            </a:endParaRPr>
          </a:p>
          <a:p>
            <a:pPr lvl="2" algn="just"/>
            <a:r>
              <a:rPr lang="zh-TW" altLang="en-US" b="0" dirty="0">
                <a:latin typeface="標楷體" pitchFamily="65" charset="-120"/>
              </a:rPr>
              <a:t>測量的程序</a:t>
            </a:r>
            <a:endParaRPr lang="en-US" altLang="zh-TW" b="0" dirty="0">
              <a:latin typeface="標楷體" pitchFamily="65" charset="-120"/>
            </a:endParaRPr>
          </a:p>
          <a:p>
            <a:pPr lvl="2" algn="just"/>
            <a:r>
              <a:rPr lang="zh-TW" altLang="en-US" b="0" dirty="0">
                <a:latin typeface="標楷體" pitchFamily="65" charset="-120"/>
              </a:rPr>
              <a:t>抽樣的策略</a:t>
            </a:r>
            <a:endParaRPr lang="en-US" altLang="zh-TW" b="0" dirty="0">
              <a:latin typeface="標楷體" pitchFamily="65" charset="-120"/>
            </a:endParaRPr>
          </a:p>
          <a:p>
            <a:pPr lvl="2" algn="just"/>
            <a:r>
              <a:rPr lang="zh-TW" altLang="en-US" b="0" dirty="0">
                <a:latin typeface="標楷體" pitchFamily="65" charset="-120"/>
              </a:rPr>
              <a:t>資料分析的架構與時間</a:t>
            </a:r>
            <a:endParaRPr lang="en-US" altLang="zh-TW" b="0" dirty="0">
              <a:latin typeface="標楷體" pitchFamily="65" charset="-120"/>
            </a:endParaRPr>
          </a:p>
          <a:p>
            <a:pPr algn="just"/>
            <a:r>
              <a:rPr lang="zh-TW" altLang="en-US" dirty="0"/>
              <a:t>功能</a:t>
            </a:r>
            <a:endParaRPr lang="en-US" altLang="zh-TW" dirty="0"/>
          </a:p>
          <a:p>
            <a:pPr lvl="1" algn="just"/>
            <a:r>
              <a:rPr lang="zh-TW" altLang="en-US" dirty="0">
                <a:latin typeface="標楷體" pitchFamily="65" charset="-120"/>
              </a:rPr>
              <a:t>確保這些程序足以獲致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</a:rPr>
              <a:t>有效、客觀且正確</a:t>
            </a:r>
            <a:r>
              <a:rPr lang="zh-TW" altLang="en-US" dirty="0">
                <a:latin typeface="標楷體" pitchFamily="65" charset="-120"/>
              </a:rPr>
              <a:t>的研究成果</a:t>
            </a:r>
            <a:endParaRPr lang="en-US" altLang="zh-TW" dirty="0">
              <a:latin typeface="標楷體" pitchFamily="65" charset="-120"/>
            </a:endParaRPr>
          </a:p>
          <a:p>
            <a:pPr lvl="1" algn="just"/>
            <a:r>
              <a:rPr lang="zh-TW" altLang="en-US" dirty="0">
                <a:latin typeface="標楷體" pitchFamily="65" charset="-120"/>
              </a:rPr>
              <a:t>基於研究者自身執行研究的需要而設計，亦可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</a:rPr>
              <a:t>使讀者得以瞭解</a:t>
            </a:r>
            <a:r>
              <a:rPr lang="zh-TW" altLang="en-US" dirty="0">
                <a:latin typeface="標楷體" pitchFamily="65" charset="-120"/>
              </a:rPr>
              <a:t>哪些程序必須遵循</a:t>
            </a:r>
            <a:endParaRPr lang="en-US" altLang="zh-TW" dirty="0">
              <a:latin typeface="標楷體" pitchFamily="65" charset="-120"/>
            </a:endParaRPr>
          </a:p>
          <a:p>
            <a:pPr lvl="1" algn="just"/>
            <a:r>
              <a:rPr lang="zh-TW" altLang="en-US" dirty="0">
                <a:latin typeface="標楷體" pitchFamily="65" charset="-120"/>
              </a:rPr>
              <a:t>瞭解研究者獲得知識的過程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57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擬定研究設計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6576" y="48768"/>
            <a:ext cx="1207007" cy="461665"/>
          </a:xfrm>
          <a:prstGeom prst="rect">
            <a:avLst/>
          </a:prstGeom>
          <a:noFill/>
          <a:ln w="57150" cmpd="thickThin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400" b="1" dirty="0">
                <a:solidFill>
                  <a:srgbClr val="CC3300"/>
                </a:solidFill>
                <a:ea typeface="標楷體" panose="03000509000000000000" pitchFamily="65" charset="-120"/>
              </a:rPr>
              <a:t>步驟二</a:t>
            </a:r>
            <a:endParaRPr lang="zh-TW" altLang="en-US" sz="2400" b="1" dirty="0">
              <a:solidFill>
                <a:srgbClr val="FF9933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69192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 bwMode="auto">
          <a:xfrm>
            <a:off x="1819275" y="1485900"/>
            <a:ext cx="10372725" cy="487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0" y="1485900"/>
            <a:ext cx="1819275" cy="4876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58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量化研究的研究設計種類</a:t>
            </a:r>
          </a:p>
        </p:txBody>
      </p:sp>
      <p:graphicFrame>
        <p:nvGraphicFramePr>
          <p:cNvPr id="25" name="內容版面配置區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027942"/>
              </p:ext>
            </p:extLst>
          </p:nvPr>
        </p:nvGraphicFramePr>
        <p:xfrm>
          <a:off x="247651" y="1582738"/>
          <a:ext cx="11496674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" name="圓角矩形 27"/>
          <p:cNvSpPr/>
          <p:nvPr/>
        </p:nvSpPr>
        <p:spPr bwMode="auto">
          <a:xfrm>
            <a:off x="33337" y="1533525"/>
            <a:ext cx="1752600" cy="4572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標楷體" pitchFamily="65" charset="-120"/>
                <a:ea typeface="標楷體" pitchFamily="65" charset="-120"/>
              </a:rPr>
              <a:t>分類基礎</a:t>
            </a:r>
          </a:p>
        </p:txBody>
      </p:sp>
      <p:sp>
        <p:nvSpPr>
          <p:cNvPr id="29" name="圓角矩形 28"/>
          <p:cNvSpPr/>
          <p:nvPr/>
        </p:nvSpPr>
        <p:spPr bwMode="auto">
          <a:xfrm>
            <a:off x="10439400" y="5819775"/>
            <a:ext cx="1752600" cy="457200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2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研究設計</a:t>
            </a:r>
            <a:endParaRPr kumimoji="0" lang="zh-TW" altLang="en-US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68378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14324" y="1611313"/>
            <a:ext cx="11477625" cy="4648200"/>
          </a:xfrm>
        </p:spPr>
        <p:txBody>
          <a:bodyPr numCol="2" spcCol="360000"/>
          <a:lstStyle/>
          <a:p>
            <a:r>
              <a:rPr lang="zh-TW" altLang="en-US" dirty="0"/>
              <a:t>橫斷面研究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社會科學</a:t>
            </a:r>
            <a:r>
              <a:rPr lang="zh-TW" altLang="en-US" dirty="0"/>
              <a:t>中常用的研究設計</a:t>
            </a:r>
            <a:endParaRPr lang="en-US" altLang="zh-TW" dirty="0"/>
          </a:p>
          <a:p>
            <a:pPr lvl="1"/>
            <a:r>
              <a:rPr lang="zh-TW" altLang="en-US" dirty="0"/>
              <a:t>根據採行母體的</a:t>
            </a:r>
            <a:r>
              <a:rPr lang="zh-TW" altLang="en-US" dirty="0">
                <a:solidFill>
                  <a:srgbClr val="FF0000"/>
                </a:solidFill>
              </a:rPr>
              <a:t>橫斷面</a:t>
            </a:r>
            <a:r>
              <a:rPr lang="zh-TW" altLang="en-US" dirty="0"/>
              <a:t>找出現象、情境、問題或議題的研究</a:t>
            </a:r>
            <a:endParaRPr lang="en-US" altLang="zh-TW" dirty="0"/>
          </a:p>
          <a:p>
            <a:pPr lvl="1"/>
            <a:r>
              <a:rPr lang="zh-TW" altLang="en-US" dirty="0"/>
              <a:t>適合此研究設計的案例：</a:t>
            </a:r>
            <a:endParaRPr lang="en-US" altLang="zh-TW" dirty="0"/>
          </a:p>
          <a:p>
            <a:pPr lvl="2"/>
            <a:r>
              <a:rPr lang="zh-TW" altLang="en-US" b="0" dirty="0"/>
              <a:t>西澳移民的社會經濟及人口特性</a:t>
            </a:r>
            <a:endParaRPr lang="en-US" altLang="zh-TW" b="0" dirty="0"/>
          </a:p>
          <a:p>
            <a:pPr lvl="2"/>
            <a:r>
              <a:rPr lang="zh-TW" altLang="en-US" b="0" dirty="0"/>
              <a:t>城市中失業程度</a:t>
            </a:r>
            <a:endParaRPr lang="en-US" altLang="zh-TW" b="0" dirty="0"/>
          </a:p>
          <a:p>
            <a:pPr lvl="2"/>
            <a:r>
              <a:rPr lang="zh-TW" altLang="en-US" b="0" dirty="0"/>
              <a:t>某一產品的消費者滿意度</a:t>
            </a:r>
            <a:endParaRPr lang="en-US" altLang="zh-TW" b="0" dirty="0"/>
          </a:p>
          <a:p>
            <a:pPr lvl="0"/>
            <a:r>
              <a:rPr lang="zh-TW" altLang="en-US" dirty="0">
                <a:cs typeface="Times New Roman" pitchFamily="18" charset="0"/>
              </a:rPr>
              <a:t>事前事後研究</a:t>
            </a:r>
            <a:endParaRPr lang="en-US" altLang="zh-TW" dirty="0">
              <a:cs typeface="Times New Roman" pitchFamily="18" charset="0"/>
            </a:endParaRP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同一母體</a:t>
            </a:r>
            <a:r>
              <a:rPr lang="zh-TW" altLang="en-US" dirty="0"/>
              <a:t>進行兩次的</a:t>
            </a:r>
            <a:r>
              <a:rPr lang="zh-TW" altLang="en-US" dirty="0">
                <a:solidFill>
                  <a:srgbClr val="FF0000"/>
                </a:solidFill>
              </a:rPr>
              <a:t>橫斷面觀察</a:t>
            </a:r>
            <a:r>
              <a:rPr lang="zh-TW" altLang="en-US" dirty="0"/>
              <a:t>，找出在這</a:t>
            </a:r>
            <a:r>
              <a:rPr lang="zh-TW" altLang="en-US" dirty="0">
                <a:solidFill>
                  <a:srgbClr val="FF0000"/>
                </a:solidFill>
              </a:rPr>
              <a:t>兩時間點</a:t>
            </a:r>
            <a:r>
              <a:rPr lang="zh-TW" altLang="en-US" dirty="0"/>
              <a:t>中現象或變項的</a:t>
            </a:r>
            <a:r>
              <a:rPr lang="zh-TW" altLang="en-US" dirty="0">
                <a:solidFill>
                  <a:srgbClr val="FF0000"/>
                </a:solidFill>
              </a:rPr>
              <a:t>改變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適合此研究設計的案例：</a:t>
            </a:r>
            <a:endParaRPr lang="en-US" altLang="zh-TW" dirty="0"/>
          </a:p>
          <a:p>
            <a:pPr lvl="2"/>
            <a:r>
              <a:rPr lang="zh-TW" altLang="en-US" b="0" dirty="0"/>
              <a:t>獎勵對組織中的員工生產力的影響</a:t>
            </a:r>
            <a:endParaRPr lang="en-US" altLang="zh-TW" b="0" dirty="0"/>
          </a:p>
          <a:p>
            <a:pPr lvl="2"/>
            <a:r>
              <a:rPr lang="zh-TW" altLang="en-US" b="0" dirty="0"/>
              <a:t>廣告對產品銷售的影響</a:t>
            </a:r>
            <a:endParaRPr lang="en-US" altLang="zh-TW" b="0" dirty="0"/>
          </a:p>
          <a:p>
            <a:pPr lvl="2"/>
            <a:r>
              <a:rPr lang="zh-TW" altLang="en-US" b="0" dirty="0"/>
              <a:t>經費增加對大學教學品質的影響</a:t>
            </a:r>
            <a:endParaRPr lang="en-US" altLang="zh-TW" b="0" dirty="0"/>
          </a:p>
          <a:p>
            <a:r>
              <a:rPr lang="zh-TW" altLang="en-US" dirty="0"/>
              <a:t>縱貫式研究 </a:t>
            </a:r>
          </a:p>
          <a:p>
            <a:pPr lvl="1"/>
            <a:r>
              <a:rPr lang="zh-TW" altLang="en-US" dirty="0"/>
              <a:t>為確認因時間所改變的型態，將</a:t>
            </a:r>
            <a:r>
              <a:rPr lang="zh-TW" altLang="en-US" dirty="0">
                <a:solidFill>
                  <a:srgbClr val="FF0000"/>
                </a:solidFill>
              </a:rPr>
              <a:t>對研究母體群進行多次訪問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規律的間隔週期</a:t>
            </a:r>
            <a:r>
              <a:rPr lang="zh-TW" altLang="en-US" dirty="0"/>
              <a:t>，且需</a:t>
            </a:r>
            <a:r>
              <a:rPr lang="zh-TW" altLang="en-US" dirty="0">
                <a:solidFill>
                  <a:srgbClr val="FF0000"/>
                </a:solidFill>
              </a:rPr>
              <a:t>長時間</a:t>
            </a:r>
            <a:r>
              <a:rPr lang="zh-TW" altLang="en-US" dirty="0"/>
              <a:t>的訪問，蒐集所需之資訊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endParaRPr lang="zh-TW" altLang="en-US" b="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59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量化研究的研究設計種類 </a:t>
            </a:r>
            <a:r>
              <a:rPr lang="en-US" altLang="zh-TW" dirty="0"/>
              <a:t>– </a:t>
            </a:r>
            <a:r>
              <a:rPr lang="zh-TW" altLang="en-US" dirty="0"/>
              <a:t>接觸次數</a:t>
            </a:r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926799"/>
              </p:ext>
            </p:extLst>
          </p:nvPr>
        </p:nvGraphicFramePr>
        <p:xfrm>
          <a:off x="6297225" y="4943475"/>
          <a:ext cx="4885125" cy="172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" name="點陣圖影像" r:id="rId3" imgW="6335009" imgH="2523810" progId="PBrush">
                  <p:embed/>
                </p:oleObj>
              </mc:Choice>
              <mc:Fallback>
                <p:oleObj name="點陣圖影像" r:id="rId3" imgW="6335009" imgH="2523810" progId="PBrush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225" y="4943475"/>
                        <a:ext cx="4885125" cy="1721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478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11200" y="1611313"/>
            <a:ext cx="11011108" cy="4648200"/>
          </a:xfrm>
        </p:spPr>
        <p:txBody>
          <a:bodyPr numCol="2" spcCol="360000"/>
          <a:lstStyle/>
          <a:p>
            <a:pPr algn="just"/>
            <a:r>
              <a:rPr lang="zh-TW" altLang="en-US" dirty="0"/>
              <a:t>描述性研究</a:t>
            </a:r>
            <a:endParaRPr lang="en-US" altLang="zh-TW" dirty="0"/>
          </a:p>
          <a:p>
            <a:pPr lvl="1" algn="just"/>
            <a:r>
              <a:rPr lang="zh-TW" altLang="en-US" dirty="0"/>
              <a:t>以</a:t>
            </a:r>
            <a:r>
              <a:rPr lang="zh-TW" altLang="en-US" dirty="0">
                <a:solidFill>
                  <a:srgbClr val="FF0000"/>
                </a:solidFill>
              </a:rPr>
              <a:t>系統化</a:t>
            </a:r>
            <a:r>
              <a:rPr lang="zh-TW" altLang="en-US" dirty="0"/>
              <a:t>的方式描述 </a:t>
            </a:r>
            <a:endParaRPr lang="en-US" altLang="zh-TW" dirty="0"/>
          </a:p>
          <a:p>
            <a:pPr lvl="2" algn="just"/>
            <a:r>
              <a:rPr lang="zh-TW" altLang="en-US" b="0" dirty="0"/>
              <a:t>情況、問題、現象、服務、方案</a:t>
            </a:r>
            <a:endParaRPr lang="en-US" altLang="zh-TW" b="0" dirty="0"/>
          </a:p>
          <a:p>
            <a:pPr lvl="1" algn="just">
              <a:lnSpc>
                <a:spcPct val="90000"/>
              </a:lnSpc>
            </a:pPr>
            <a:r>
              <a:rPr lang="zh-TW" altLang="en-US" dirty="0"/>
              <a:t>例如：</a:t>
            </a:r>
            <a:endParaRPr lang="en-US" altLang="zh-TW" dirty="0"/>
          </a:p>
          <a:p>
            <a:pPr lvl="2" algn="just">
              <a:lnSpc>
                <a:spcPct val="90000"/>
              </a:lnSpc>
            </a:pPr>
            <a:r>
              <a:rPr lang="zh-TW" altLang="en-US" b="0" dirty="0"/>
              <a:t>組織提供服務形態</a:t>
            </a:r>
          </a:p>
          <a:p>
            <a:pPr lvl="2" algn="just">
              <a:lnSpc>
                <a:spcPct val="90000"/>
              </a:lnSpc>
            </a:pPr>
            <a:r>
              <a:rPr lang="zh-TW" altLang="en-US" b="0" dirty="0"/>
              <a:t>組織管理架構</a:t>
            </a:r>
          </a:p>
          <a:p>
            <a:pPr lvl="2" algn="just">
              <a:lnSpc>
                <a:spcPct val="90000"/>
              </a:lnSpc>
            </a:pPr>
            <a:r>
              <a:rPr lang="zh-TW" altLang="en-US" b="0" dirty="0"/>
              <a:t>原住民居住狀況</a:t>
            </a:r>
          </a:p>
          <a:p>
            <a:pPr algn="just">
              <a:lnSpc>
                <a:spcPct val="90000"/>
              </a:lnSpc>
            </a:pPr>
            <a:r>
              <a:rPr lang="zh-TW" altLang="en-US" dirty="0"/>
              <a:t>相關性研究</a:t>
            </a:r>
            <a:endParaRPr lang="en-US" altLang="zh-TW" dirty="0"/>
          </a:p>
          <a:p>
            <a:pPr lvl="1" algn="just">
              <a:lnSpc>
                <a:spcPct val="90000"/>
              </a:lnSpc>
            </a:pPr>
            <a:r>
              <a:rPr lang="zh-TW" altLang="en-US" dirty="0">
                <a:latin typeface="標楷體" pitchFamily="65" charset="-120"/>
              </a:rPr>
              <a:t>發現或建立一個情境中的兩個或多個變項間所存在的</a:t>
            </a:r>
            <a:r>
              <a:rPr lang="zh-TW" altLang="en-US" dirty="0">
                <a:solidFill>
                  <a:srgbClr val="FF0000"/>
                </a:solidFill>
                <a:latin typeface="標楷體" pitchFamily="65" charset="-120"/>
              </a:rPr>
              <a:t>關係</a:t>
            </a:r>
            <a:endParaRPr lang="en-US" altLang="zh-TW" b="0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例如：</a:t>
            </a:r>
            <a:endParaRPr lang="en-US" altLang="zh-TW" dirty="0"/>
          </a:p>
          <a:p>
            <a:pPr lvl="2" algn="just"/>
            <a:r>
              <a:rPr lang="zh-TW" altLang="en-US" b="0" dirty="0"/>
              <a:t>廣告活動對銷售產品具有什麼影響？</a:t>
            </a:r>
          </a:p>
          <a:p>
            <a:pPr lvl="2" algn="just"/>
            <a:r>
              <a:rPr lang="zh-TW" altLang="en-US" b="0" dirty="0"/>
              <a:t>壓力與突發性心臟病關係？</a:t>
            </a:r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解釋性研究</a:t>
            </a:r>
            <a:endParaRPr lang="en-US" altLang="zh-TW" dirty="0"/>
          </a:p>
          <a:p>
            <a:pPr lvl="1" algn="just"/>
            <a:r>
              <a:rPr lang="zh-TW" altLang="en-US" dirty="0"/>
              <a:t>嘗試確認在一種情況或現象下的兩變項</a:t>
            </a:r>
            <a:r>
              <a:rPr lang="zh-TW" altLang="en-US" dirty="0">
                <a:solidFill>
                  <a:srgbClr val="FF0000"/>
                </a:solidFill>
              </a:rPr>
              <a:t>為何及如何產生關係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zh-TW" altLang="en-US" dirty="0"/>
              <a:t>例如：</a:t>
            </a:r>
            <a:endParaRPr lang="en-US" altLang="zh-TW" dirty="0"/>
          </a:p>
          <a:p>
            <a:pPr lvl="2" algn="just">
              <a:lnSpc>
                <a:spcPct val="90000"/>
              </a:lnSpc>
            </a:pPr>
            <a:r>
              <a:rPr lang="zh-TW" altLang="en-US" b="0" dirty="0"/>
              <a:t>為什麼有壓力的生活會造成心臟病？</a:t>
            </a:r>
          </a:p>
          <a:p>
            <a:pPr lvl="2" algn="just">
              <a:lnSpc>
                <a:spcPct val="90000"/>
              </a:lnSpc>
            </a:pPr>
            <a:r>
              <a:rPr lang="zh-TW" altLang="en-US" b="0" dirty="0"/>
              <a:t>為什麼出生率下降，往往死亡率也跟著下降？</a:t>
            </a:r>
            <a:endParaRPr lang="en-US" altLang="zh-TW" b="0" dirty="0"/>
          </a:p>
          <a:p>
            <a:pPr algn="just">
              <a:lnSpc>
                <a:spcPct val="90000"/>
              </a:lnSpc>
            </a:pPr>
            <a:r>
              <a:rPr lang="zh-TW" altLang="en-US" dirty="0"/>
              <a:t>探索性研究</a:t>
            </a:r>
            <a:endParaRPr lang="en-US" altLang="zh-TW" dirty="0"/>
          </a:p>
          <a:p>
            <a:pPr lvl="1" algn="just"/>
            <a:r>
              <a:rPr lang="zh-TW" altLang="en-US" dirty="0"/>
              <a:t>又稱</a:t>
            </a:r>
            <a:r>
              <a:rPr lang="zh-TW" altLang="en-US" dirty="0">
                <a:solidFill>
                  <a:srgbClr val="FF0000"/>
                </a:solidFill>
              </a:rPr>
              <a:t>可行性研究</a:t>
            </a:r>
            <a:r>
              <a:rPr lang="en-US" altLang="zh-TW" dirty="0">
                <a:solidFill>
                  <a:srgbClr val="FF0000"/>
                </a:solidFill>
              </a:rPr>
              <a:t>(feasibility study)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FF0000"/>
                </a:solidFill>
              </a:rPr>
              <a:t>先導性研究</a:t>
            </a:r>
            <a:r>
              <a:rPr lang="en-US" altLang="zh-TW" dirty="0">
                <a:solidFill>
                  <a:srgbClr val="FF0000"/>
                </a:solidFill>
              </a:rPr>
              <a:t>(pilot study)</a:t>
            </a:r>
          </a:p>
          <a:p>
            <a:pPr lvl="1" algn="just">
              <a:lnSpc>
                <a:spcPct val="90000"/>
              </a:lnSpc>
            </a:pPr>
            <a:r>
              <a:rPr lang="zh-TW" altLang="en-US" dirty="0"/>
              <a:t>該領域具很少或不具相關知識</a:t>
            </a:r>
          </a:p>
          <a:p>
            <a:pPr lvl="1" algn="just">
              <a:lnSpc>
                <a:spcPct val="90000"/>
              </a:lnSpc>
            </a:pPr>
            <a:r>
              <a:rPr lang="zh-TW" altLang="en-US" dirty="0"/>
              <a:t>小範圍著手，決定是否值得詳細調查</a:t>
            </a:r>
          </a:p>
          <a:p>
            <a:pPr lvl="2" algn="just"/>
            <a:endParaRPr lang="zh-TW" altLang="en-US" b="0" dirty="0">
              <a:solidFill>
                <a:srgbClr val="FF0000"/>
              </a:solidFill>
            </a:endParaRPr>
          </a:p>
          <a:p>
            <a:pPr lvl="2" algn="just"/>
            <a:endParaRPr lang="zh-TW" altLang="en-US" b="0" dirty="0"/>
          </a:p>
          <a:p>
            <a:pPr lvl="2" algn="just"/>
            <a:endParaRPr lang="zh-TW" altLang="en-US" b="0" dirty="0"/>
          </a:p>
          <a:p>
            <a:pPr lvl="1" algn="just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6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研究類型 </a:t>
            </a:r>
            <a:r>
              <a:rPr lang="en-US" altLang="zh-TW" dirty="0"/>
              <a:t>-</a:t>
            </a:r>
            <a:r>
              <a:rPr lang="zh-TW" altLang="en-US" dirty="0"/>
              <a:t> 研究之目的</a:t>
            </a:r>
          </a:p>
        </p:txBody>
      </p:sp>
    </p:spTree>
    <p:extLst>
      <p:ext uri="{BB962C8B-B14F-4D97-AF65-F5344CB8AC3E}">
        <p14:creationId xmlns:p14="http://schemas.microsoft.com/office/powerpoint/2010/main" val="12727499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61975" y="1611313"/>
            <a:ext cx="10858500" cy="4648200"/>
          </a:xfrm>
        </p:spPr>
        <p:txBody>
          <a:bodyPr numCol="2" spcCol="360000"/>
          <a:lstStyle/>
          <a:p>
            <a:pPr lvl="0" algn="just"/>
            <a:r>
              <a:rPr lang="zh-TW" altLang="en-US" dirty="0">
                <a:cs typeface="Times New Roman" pitchFamily="18" charset="0"/>
              </a:rPr>
              <a:t>回溯性研究</a:t>
            </a:r>
            <a:endParaRPr lang="en-US" altLang="zh-TW" dirty="0">
              <a:cs typeface="Times New Roman" pitchFamily="18" charset="0"/>
            </a:endParaRPr>
          </a:p>
          <a:p>
            <a:pPr lvl="1" algn="just"/>
            <a:r>
              <a:rPr lang="zh-TW" altLang="en-US" dirty="0">
                <a:cs typeface="Times New Roman" pitchFamily="18" charset="0"/>
              </a:rPr>
              <a:t>調查</a:t>
            </a:r>
            <a:r>
              <a:rPr lang="zh-TW" altLang="en-US" dirty="0">
                <a:solidFill>
                  <a:srgbClr val="FF0000"/>
                </a:solidFill>
                <a:cs typeface="Times New Roman" pitchFamily="18" charset="0"/>
              </a:rPr>
              <a:t>過去</a:t>
            </a:r>
            <a:r>
              <a:rPr lang="zh-TW" altLang="en-US" dirty="0">
                <a:cs typeface="Times New Roman" pitchFamily="18" charset="0"/>
              </a:rPr>
              <a:t>所發生之事</a:t>
            </a:r>
            <a:endParaRPr lang="en-US" altLang="zh-TW" dirty="0">
              <a:cs typeface="Times New Roman" pitchFamily="18" charset="0"/>
            </a:endParaRPr>
          </a:p>
          <a:p>
            <a:pPr lvl="1" algn="just"/>
            <a:r>
              <a:rPr lang="zh-TW" altLang="en-US" dirty="0">
                <a:cs typeface="Times New Roman" pitchFamily="18" charset="0"/>
              </a:rPr>
              <a:t>為過往</a:t>
            </a:r>
            <a:r>
              <a:rPr lang="zh-TW" altLang="en-US" dirty="0">
                <a:solidFill>
                  <a:srgbClr val="FF0000"/>
                </a:solidFill>
                <a:cs typeface="Times New Roman" pitchFamily="18" charset="0"/>
              </a:rPr>
              <a:t>特定時間內</a:t>
            </a:r>
            <a:r>
              <a:rPr lang="zh-TW" altLang="en-US" dirty="0">
                <a:cs typeface="Times New Roman" pitchFamily="18" charset="0"/>
              </a:rPr>
              <a:t>可取得的資料</a:t>
            </a:r>
            <a:endParaRPr lang="en-US" altLang="zh-TW" dirty="0">
              <a:cs typeface="Times New Roman" pitchFamily="18" charset="0"/>
            </a:endParaRPr>
          </a:p>
          <a:p>
            <a:pPr lvl="1" algn="just"/>
            <a:r>
              <a:rPr lang="zh-TW" altLang="en-US" dirty="0"/>
              <a:t>適合此研究設計的案例：</a:t>
            </a:r>
            <a:endParaRPr lang="en-US" altLang="zh-TW" dirty="0"/>
          </a:p>
          <a:p>
            <a:pPr lvl="2" algn="just"/>
            <a:r>
              <a:rPr lang="zh-TW" altLang="en-US" b="0" dirty="0">
                <a:cs typeface="Times New Roman" pitchFamily="18" charset="0"/>
              </a:rPr>
              <a:t>失業率和街頭犯罪的關係</a:t>
            </a:r>
            <a:endParaRPr lang="en-US" altLang="zh-TW" b="0" dirty="0">
              <a:cs typeface="Times New Roman" pitchFamily="18" charset="0"/>
            </a:endParaRPr>
          </a:p>
          <a:p>
            <a:pPr lvl="2" algn="just"/>
            <a:r>
              <a:rPr lang="en-US" altLang="zh-TW" b="0" dirty="0">
                <a:cs typeface="Times New Roman" pitchFamily="18" charset="0"/>
              </a:rPr>
              <a:t>1915-1945</a:t>
            </a:r>
            <a:r>
              <a:rPr lang="zh-TW" altLang="en-US" b="0" dirty="0">
                <a:cs typeface="Times New Roman" pitchFamily="18" charset="0"/>
              </a:rPr>
              <a:t>年間東歐地區的移民移動歷史分析</a:t>
            </a:r>
            <a:endParaRPr lang="en-US" altLang="zh-TW" dirty="0">
              <a:cs typeface="Times New Roman" pitchFamily="18" charset="0"/>
            </a:endParaRPr>
          </a:p>
          <a:p>
            <a:pPr algn="just"/>
            <a:endParaRPr lang="en-US" altLang="zh-TW" dirty="0">
              <a:cs typeface="Times New Roman" pitchFamily="18" charset="0"/>
            </a:endParaRPr>
          </a:p>
          <a:p>
            <a:pPr algn="just"/>
            <a:r>
              <a:rPr lang="zh-TW" altLang="en-US" dirty="0">
                <a:cs typeface="Times New Roman" pitchFamily="18" charset="0"/>
              </a:rPr>
              <a:t>前瞻性研究</a:t>
            </a:r>
            <a:endParaRPr lang="en-US" altLang="zh-TW" dirty="0">
              <a:cs typeface="Times New Roman" pitchFamily="18" charset="0"/>
            </a:endParaRPr>
          </a:p>
          <a:p>
            <a:pPr lvl="1" algn="just"/>
            <a:r>
              <a:rPr lang="zh-TW" altLang="en-US" dirty="0">
                <a:solidFill>
                  <a:srgbClr val="FF0000"/>
                </a:solidFill>
                <a:cs typeface="Times New Roman" pitchFamily="18" charset="0"/>
              </a:rPr>
              <a:t>預測未來</a:t>
            </a:r>
            <a:r>
              <a:rPr lang="zh-TW" altLang="en-US" dirty="0">
                <a:cs typeface="Times New Roman" pitchFamily="18" charset="0"/>
              </a:rPr>
              <a:t>可能的情況</a:t>
            </a:r>
            <a:endParaRPr lang="en-US" altLang="zh-TW" dirty="0">
              <a:cs typeface="Times New Roman" pitchFamily="18" charset="0"/>
            </a:endParaRPr>
          </a:p>
          <a:p>
            <a:pPr lvl="1" algn="just"/>
            <a:r>
              <a:rPr lang="zh-TW" altLang="en-US" dirty="0">
                <a:cs typeface="Times New Roman" pitchFamily="18" charset="0"/>
              </a:rPr>
              <a:t>建立某一個</a:t>
            </a:r>
            <a:r>
              <a:rPr lang="zh-TW" altLang="en-US" dirty="0">
                <a:solidFill>
                  <a:srgbClr val="FF0000"/>
                </a:solidFill>
                <a:cs typeface="Times New Roman" pitchFamily="18" charset="0"/>
              </a:rPr>
              <a:t>事件的結果</a:t>
            </a:r>
            <a:r>
              <a:rPr lang="zh-TW" altLang="en-US" dirty="0">
                <a:cs typeface="Times New Roman" pitchFamily="18" charset="0"/>
              </a:rPr>
              <a:t>或</a:t>
            </a:r>
            <a:r>
              <a:rPr lang="zh-TW" altLang="en-US" dirty="0">
                <a:solidFill>
                  <a:srgbClr val="FF0000"/>
                </a:solidFill>
                <a:cs typeface="Times New Roman" pitchFamily="18" charset="0"/>
              </a:rPr>
              <a:t>可能發生的事件</a:t>
            </a:r>
            <a:endParaRPr lang="en-US" altLang="zh-TW" dirty="0">
              <a:solidFill>
                <a:srgbClr val="FF0000"/>
              </a:solidFill>
              <a:cs typeface="Times New Roman" pitchFamily="18" charset="0"/>
            </a:endParaRPr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lvl="1" algn="just"/>
            <a:r>
              <a:rPr lang="zh-TW" altLang="en-US" dirty="0"/>
              <a:t>適合此研究設計的案例：</a:t>
            </a:r>
            <a:endParaRPr lang="en-US" altLang="zh-TW" dirty="0"/>
          </a:p>
          <a:p>
            <a:pPr lvl="2" algn="just"/>
            <a:r>
              <a:rPr lang="zh-TW" altLang="en-US" b="0" dirty="0">
                <a:cs typeface="Times New Roman" pitchFamily="18" charset="0"/>
              </a:rPr>
              <a:t>父母參與小孩成長對小孩學習成就的影響</a:t>
            </a:r>
            <a:endParaRPr lang="en-US" altLang="zh-TW" b="0" dirty="0">
              <a:cs typeface="Times New Roman" pitchFamily="18" charset="0"/>
            </a:endParaRPr>
          </a:p>
          <a:p>
            <a:pPr lvl="2" algn="just"/>
            <a:r>
              <a:rPr lang="zh-TW" altLang="en-US" b="0" dirty="0">
                <a:cs typeface="Times New Roman" pitchFamily="18" charset="0"/>
              </a:rPr>
              <a:t>評估移民政策的改變對移民的影響</a:t>
            </a:r>
            <a:endParaRPr lang="en-US" altLang="zh-TW" b="0" dirty="0">
              <a:cs typeface="Times New Roman" pitchFamily="18" charset="0"/>
            </a:endParaRPr>
          </a:p>
          <a:p>
            <a:pPr lvl="0" algn="just"/>
            <a:endParaRPr lang="en-US" altLang="zh-TW" dirty="0">
              <a:cs typeface="Times New Roman" pitchFamily="18" charset="0"/>
            </a:endParaRPr>
          </a:p>
          <a:p>
            <a:pPr lvl="0" algn="just"/>
            <a:r>
              <a:rPr lang="zh-TW" altLang="en-US" dirty="0">
                <a:cs typeface="Times New Roman" pitchFamily="18" charset="0"/>
              </a:rPr>
              <a:t>回溯－前瞻研究 </a:t>
            </a:r>
            <a:endParaRPr lang="zh-TW" altLang="en-US" dirty="0"/>
          </a:p>
          <a:p>
            <a:pPr lvl="1" algn="just"/>
            <a:r>
              <a:rPr lang="zh-TW" altLang="en-US" dirty="0">
                <a:cs typeface="Times New Roman" pitchFamily="18" charset="0"/>
              </a:rPr>
              <a:t>一現象的</a:t>
            </a:r>
            <a:r>
              <a:rPr lang="zh-TW" altLang="en-US" dirty="0">
                <a:solidFill>
                  <a:srgbClr val="FF0000"/>
                </a:solidFill>
                <a:cs typeface="Times New Roman" pitchFamily="18" charset="0"/>
              </a:rPr>
              <a:t>過去趨勢</a:t>
            </a:r>
            <a:r>
              <a:rPr lang="zh-TW" altLang="en-US" dirty="0">
                <a:cs typeface="Times New Roman" pitchFamily="18" charset="0"/>
              </a:rPr>
              <a:t>及探究其未來的</a:t>
            </a:r>
            <a:r>
              <a:rPr lang="zh-TW" altLang="en-US" dirty="0">
                <a:solidFill>
                  <a:srgbClr val="FF0000"/>
                </a:solidFill>
                <a:cs typeface="Times New Roman" pitchFamily="18" charset="0"/>
              </a:rPr>
              <a:t>走向</a:t>
            </a:r>
            <a:endParaRPr lang="en-US" altLang="zh-TW" dirty="0">
              <a:cs typeface="Times New Roman" pitchFamily="18" charset="0"/>
            </a:endParaRPr>
          </a:p>
          <a:p>
            <a:pPr lvl="1" algn="just"/>
            <a:r>
              <a:rPr lang="zh-TW" altLang="en-US" dirty="0">
                <a:cs typeface="Times New Roman" pitchFamily="18" charset="0"/>
              </a:rPr>
              <a:t>趨勢研究</a:t>
            </a:r>
            <a:endParaRPr lang="zh-TW" altLang="en-US" dirty="0"/>
          </a:p>
          <a:p>
            <a:pPr lvl="1" algn="just"/>
            <a:r>
              <a:rPr lang="zh-TW" altLang="en-US" dirty="0"/>
              <a:t>適合此研究設計的案例：</a:t>
            </a:r>
            <a:endParaRPr lang="en-US" altLang="zh-TW" dirty="0"/>
          </a:p>
          <a:p>
            <a:pPr lvl="2" algn="just"/>
            <a:r>
              <a:rPr lang="zh-TW" altLang="en-US" b="0" dirty="0">
                <a:cs typeface="Times New Roman" pitchFamily="18" charset="0"/>
              </a:rPr>
              <a:t>獎勵對組織員工生產力的影響</a:t>
            </a:r>
            <a:endParaRPr lang="en-US" altLang="zh-TW" b="0" dirty="0">
              <a:cs typeface="Times New Roman" pitchFamily="18" charset="0"/>
            </a:endParaRPr>
          </a:p>
          <a:p>
            <a:pPr lvl="2" algn="just"/>
            <a:r>
              <a:rPr lang="zh-TW" altLang="en-US" b="0" dirty="0">
                <a:cs typeface="Times New Roman" pitchFamily="18" charset="0"/>
              </a:rPr>
              <a:t>廣告對產品銷售的影響效果</a:t>
            </a:r>
            <a:endParaRPr lang="en-US" altLang="zh-TW" b="0" dirty="0">
              <a:cs typeface="Times New Roman" pitchFamily="18" charset="0"/>
            </a:endParaRPr>
          </a:p>
          <a:p>
            <a:pPr lvl="0" algn="just"/>
            <a:endParaRPr lang="zh-TW" altLang="en-US" dirty="0"/>
          </a:p>
          <a:p>
            <a:pPr algn="just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60</a:t>
            </a:fld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量化研究的研究設計種類 </a:t>
            </a:r>
            <a:r>
              <a:rPr lang="en-US" altLang="zh-TW" dirty="0"/>
              <a:t>–</a:t>
            </a:r>
            <a:r>
              <a:rPr lang="zh-TW" altLang="en-US" dirty="0"/>
              <a:t> 參考期間</a:t>
            </a:r>
          </a:p>
        </p:txBody>
      </p:sp>
    </p:spTree>
    <p:extLst>
      <p:ext uri="{BB962C8B-B14F-4D97-AF65-F5344CB8AC3E}">
        <p14:creationId xmlns:p14="http://schemas.microsoft.com/office/powerpoint/2010/main" val="29090658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01675" y="1497013"/>
            <a:ext cx="10363200" cy="1770062"/>
          </a:xfrm>
        </p:spPr>
        <p:txBody>
          <a:bodyPr numCol="2"/>
          <a:lstStyle/>
          <a:p>
            <a:r>
              <a:rPr lang="zh-TW" altLang="en-US" dirty="0"/>
              <a:t>實驗研究</a:t>
            </a:r>
            <a:endParaRPr lang="en-US" altLang="zh-TW" dirty="0"/>
          </a:p>
          <a:p>
            <a:pPr lvl="1"/>
            <a:r>
              <a:rPr lang="zh-TW" altLang="en-US" dirty="0"/>
              <a:t>由</a:t>
            </a:r>
            <a:r>
              <a:rPr lang="zh-TW" altLang="en-US" dirty="0">
                <a:solidFill>
                  <a:srgbClr val="FF0000"/>
                </a:solidFill>
              </a:rPr>
              <a:t>原因</a:t>
            </a:r>
            <a:r>
              <a:rPr lang="zh-TW" altLang="en-US" dirty="0"/>
              <a:t>推</a:t>
            </a:r>
            <a:r>
              <a:rPr lang="zh-TW" altLang="en-US" dirty="0">
                <a:solidFill>
                  <a:srgbClr val="FF0000"/>
                </a:solidFill>
              </a:rPr>
              <a:t>結果</a:t>
            </a:r>
          </a:p>
          <a:p>
            <a:r>
              <a:rPr lang="zh-TW" altLang="en-US" dirty="0"/>
              <a:t>非實驗研究</a:t>
            </a:r>
            <a:endParaRPr lang="en-US" altLang="zh-TW" dirty="0"/>
          </a:p>
          <a:p>
            <a:pPr lvl="1"/>
            <a:r>
              <a:rPr lang="zh-TW" altLang="en-US" dirty="0"/>
              <a:t>由</a:t>
            </a:r>
            <a:r>
              <a:rPr lang="zh-TW" altLang="en-US" dirty="0">
                <a:solidFill>
                  <a:srgbClr val="FF0000"/>
                </a:solidFill>
              </a:rPr>
              <a:t>結果</a:t>
            </a:r>
            <a:r>
              <a:rPr lang="zh-TW" altLang="en-US" dirty="0"/>
              <a:t>反推</a:t>
            </a:r>
            <a:r>
              <a:rPr lang="zh-TW" altLang="en-US" dirty="0">
                <a:solidFill>
                  <a:srgbClr val="FF0000"/>
                </a:solidFill>
              </a:rPr>
              <a:t>原因</a:t>
            </a:r>
          </a:p>
          <a:p>
            <a:r>
              <a:rPr lang="zh-TW" altLang="en-US" dirty="0"/>
              <a:t>半實驗研究</a:t>
            </a:r>
            <a:endParaRPr lang="en-US" altLang="zh-TW" dirty="0"/>
          </a:p>
          <a:p>
            <a:pPr lvl="1"/>
            <a:r>
              <a:rPr lang="zh-TW" altLang="en-US" dirty="0"/>
              <a:t>擁有</a:t>
            </a:r>
            <a:r>
              <a:rPr lang="zh-TW" altLang="en-US" dirty="0">
                <a:solidFill>
                  <a:srgbClr val="FF0000"/>
                </a:solidFill>
              </a:rPr>
              <a:t>實驗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FF0000"/>
                </a:solidFill>
              </a:rPr>
              <a:t>非實驗研究</a:t>
            </a:r>
            <a:r>
              <a:rPr lang="zh-TW" altLang="en-US" dirty="0"/>
              <a:t>的內容混合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61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量化研究的研究設計種類 </a:t>
            </a:r>
            <a:r>
              <a:rPr lang="en-US" altLang="zh-TW" dirty="0"/>
              <a:t>–</a:t>
            </a:r>
            <a:r>
              <a:rPr lang="zh-TW" altLang="en-US" dirty="0"/>
              <a:t> 調查本質</a:t>
            </a:r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77697"/>
              </p:ext>
            </p:extLst>
          </p:nvPr>
        </p:nvGraphicFramePr>
        <p:xfrm>
          <a:off x="1230924" y="3162301"/>
          <a:ext cx="9732352" cy="3163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點陣圖影像" r:id="rId3" imgW="5210902" imgH="3134162" progId="PBrush">
                  <p:embed/>
                </p:oleObj>
              </mc:Choice>
              <mc:Fallback>
                <p:oleObj name="點陣圖影像" r:id="rId3" imgW="5210902" imgH="3134162" progId="PBrush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924" y="3162301"/>
                        <a:ext cx="9732352" cy="31630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5879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3875" y="1611313"/>
            <a:ext cx="10991850" cy="4648200"/>
          </a:xfrm>
        </p:spPr>
        <p:txBody>
          <a:bodyPr numCol="1" spcCol="360000"/>
          <a:lstStyle/>
          <a:p>
            <a:pPr algn="just"/>
            <a:r>
              <a:rPr lang="zh-TW" altLang="en-US" dirty="0"/>
              <a:t>個案研究</a:t>
            </a:r>
            <a:endParaRPr lang="en-US" altLang="zh-TW" dirty="0"/>
          </a:p>
          <a:p>
            <a:pPr lvl="1" algn="just"/>
            <a:r>
              <a:rPr lang="zh-TW" altLang="en-US" dirty="0"/>
              <a:t>透過</a:t>
            </a:r>
            <a:r>
              <a:rPr lang="zh-TW" altLang="en-US" dirty="0">
                <a:solidFill>
                  <a:srgbClr val="FF0000"/>
                </a:solidFill>
              </a:rPr>
              <a:t>單一個案的全盤分析</a:t>
            </a:r>
            <a:r>
              <a:rPr lang="zh-TW" altLang="en-US" dirty="0"/>
              <a:t>，研究整個</a:t>
            </a:r>
            <a:r>
              <a:rPr lang="zh-TW" altLang="en-US" dirty="0">
                <a:solidFill>
                  <a:srgbClr val="FF0000"/>
                </a:solidFill>
              </a:rPr>
              <a:t>研究群體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FF0000"/>
                </a:solidFill>
              </a:rPr>
              <a:t>社會現象</a:t>
            </a:r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團體訪談</a:t>
            </a:r>
            <a:endParaRPr lang="en-US" altLang="zh-TW" dirty="0"/>
          </a:p>
          <a:p>
            <a:pPr lvl="1" algn="just"/>
            <a:r>
              <a:rPr lang="zh-TW" altLang="en-US" u="sng" dirty="0"/>
              <a:t>研究者</a:t>
            </a:r>
            <a:r>
              <a:rPr lang="zh-TW" altLang="en-US" dirty="0"/>
              <a:t>提出可促進</a:t>
            </a:r>
            <a:r>
              <a:rPr lang="zh-TW" altLang="en-US" dirty="0">
                <a:solidFill>
                  <a:srgbClr val="FF0000"/>
                </a:solidFill>
              </a:rPr>
              <a:t>團體成員間討論之議題</a:t>
            </a:r>
            <a:r>
              <a:rPr lang="zh-TW" altLang="en-US" dirty="0"/>
              <a:t>，探索對於某一事件、議題的意見</a:t>
            </a:r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參與觀察</a:t>
            </a:r>
            <a:endParaRPr lang="en-US" altLang="zh-TW" dirty="0"/>
          </a:p>
          <a:p>
            <a:pPr lvl="1" algn="just"/>
            <a:r>
              <a:rPr lang="zh-TW" altLang="en-US" u="sng" dirty="0"/>
              <a:t>研究者</a:t>
            </a:r>
            <a:r>
              <a:rPr lang="zh-TW" altLang="en-US" dirty="0"/>
              <a:t>以</a:t>
            </a:r>
            <a:r>
              <a:rPr lang="zh-TW" altLang="en-US" dirty="0">
                <a:solidFill>
                  <a:srgbClr val="FF0000"/>
                </a:solidFill>
              </a:rPr>
              <a:t>身歷其境</a:t>
            </a:r>
            <a:r>
              <a:rPr lang="zh-TW" altLang="en-US" dirty="0"/>
              <a:t>方式進入</a:t>
            </a:r>
            <a:r>
              <a:rPr lang="zh-TW" altLang="en-US" u="sng" dirty="0"/>
              <a:t>被研究者</a:t>
            </a:r>
            <a:r>
              <a:rPr lang="zh-TW" altLang="en-US" dirty="0"/>
              <a:t>的情境，觀察互動、現象</a:t>
            </a:r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反思日誌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記錄</a:t>
            </a:r>
            <a:r>
              <a:rPr lang="zh-TW" altLang="en-US" dirty="0"/>
              <a:t>留意的事物、與人談話的重點、幫助理解</a:t>
            </a:r>
            <a:r>
              <a:rPr lang="zh-TW" altLang="en-US" u="sng" dirty="0"/>
              <a:t>研究者</a:t>
            </a:r>
            <a:r>
              <a:rPr lang="zh-TW" altLang="en-US" dirty="0"/>
              <a:t>研究的事物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62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質性研究的研究設計種類</a:t>
            </a:r>
          </a:p>
        </p:txBody>
      </p:sp>
    </p:spTree>
    <p:extLst>
      <p:ext uri="{BB962C8B-B14F-4D97-AF65-F5344CB8AC3E}">
        <p14:creationId xmlns:p14="http://schemas.microsoft.com/office/powerpoint/2010/main" val="34031242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23875" y="1611313"/>
            <a:ext cx="10991850" cy="4648200"/>
          </a:xfrm>
        </p:spPr>
        <p:txBody>
          <a:bodyPr numCol="1" spcCol="360000"/>
          <a:lstStyle/>
          <a:p>
            <a:pPr algn="just"/>
            <a:r>
              <a:rPr lang="zh-TW" altLang="en-US" dirty="0"/>
              <a:t>方法</a:t>
            </a:r>
            <a:endParaRPr lang="en-US" altLang="zh-TW" dirty="0"/>
          </a:p>
          <a:p>
            <a:pPr lvl="1" algn="just"/>
            <a:r>
              <a:rPr lang="zh-TW" altLang="en-US" dirty="0"/>
              <a:t>新方法</a:t>
            </a:r>
            <a:endParaRPr lang="en-US" altLang="zh-TW" dirty="0"/>
          </a:p>
          <a:p>
            <a:pPr lvl="1" algn="just"/>
            <a:r>
              <a:rPr lang="zh-TW" altLang="en-US" dirty="0"/>
              <a:t>舊方法代到新領域</a:t>
            </a:r>
            <a:endParaRPr lang="en-US" altLang="zh-TW" dirty="0"/>
          </a:p>
          <a:p>
            <a:pPr lvl="1" algn="just"/>
            <a:r>
              <a:rPr lang="zh-TW" altLang="en-US" dirty="0"/>
              <a:t>貢獻程度的核心</a:t>
            </a:r>
            <a:endParaRPr lang="en-US" altLang="zh-TW" dirty="0"/>
          </a:p>
          <a:p>
            <a:pPr lvl="1" algn="just"/>
            <a:r>
              <a:rPr lang="zh-TW" altLang="en-US" dirty="0"/>
              <a:t>虛擬碼</a:t>
            </a:r>
            <a:r>
              <a:rPr lang="en-US" altLang="zh-TW" dirty="0"/>
              <a:t>(</a:t>
            </a:r>
            <a:r>
              <a:rPr lang="zh-TW" altLang="en-US" dirty="0"/>
              <a:t>不要寫實際程式碼</a:t>
            </a:r>
            <a:r>
              <a:rPr lang="en-US" altLang="zh-TW" dirty="0"/>
              <a:t>)</a:t>
            </a:r>
            <a:r>
              <a:rPr lang="zh-TW" altLang="en-US" dirty="0"/>
              <a:t>或流程圖</a:t>
            </a:r>
            <a:endParaRPr lang="en-US" altLang="zh-TW" dirty="0"/>
          </a:p>
          <a:p>
            <a:pPr lvl="1" algn="just"/>
            <a:r>
              <a:rPr lang="zh-TW" altLang="en-US" dirty="0"/>
              <a:t>增進</a:t>
            </a:r>
            <a:r>
              <a:rPr lang="en-US" altLang="zh-TW" dirty="0"/>
              <a:t>% (significant &gt;30%, acceptable&gt;10%)</a:t>
            </a:r>
          </a:p>
          <a:p>
            <a:pPr algn="just"/>
            <a:r>
              <a:rPr lang="zh-TW" altLang="en-US" dirty="0"/>
              <a:t>驗證</a:t>
            </a:r>
            <a:endParaRPr lang="en-US" altLang="zh-TW" dirty="0"/>
          </a:p>
          <a:p>
            <a:pPr lvl="1" algn="just"/>
            <a:r>
              <a:rPr lang="zh-TW" altLang="en-US" dirty="0"/>
              <a:t>分析 </a:t>
            </a:r>
            <a:r>
              <a:rPr lang="en-US" altLang="zh-TW" dirty="0"/>
              <a:t>(10%)</a:t>
            </a:r>
          </a:p>
          <a:p>
            <a:pPr lvl="1" algn="just"/>
            <a:r>
              <a:rPr lang="zh-TW" altLang="en-US" dirty="0"/>
              <a:t>模擬 </a:t>
            </a:r>
            <a:r>
              <a:rPr lang="en-US" altLang="zh-TW" dirty="0"/>
              <a:t>(80%)</a:t>
            </a:r>
          </a:p>
          <a:p>
            <a:pPr lvl="1" algn="just"/>
            <a:r>
              <a:rPr lang="zh-TW" altLang="en-US" dirty="0"/>
              <a:t>實作 </a:t>
            </a:r>
            <a:r>
              <a:rPr lang="en-US" altLang="zh-TW" dirty="0"/>
              <a:t>(10%)</a:t>
            </a:r>
          </a:p>
          <a:p>
            <a:pPr lvl="1" algn="just"/>
            <a:r>
              <a:rPr lang="zh-TW" altLang="en-US" dirty="0"/>
              <a:t>都要寫程式</a:t>
            </a:r>
            <a:endParaRPr lang="en-US" altLang="zh-TW" dirty="0"/>
          </a:p>
          <a:p>
            <a:pPr lvl="1" algn="just"/>
            <a:r>
              <a:rPr lang="zh-TW" altLang="en-US" dirty="0"/>
              <a:t>善用工具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63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研究設計</a:t>
            </a:r>
            <a:r>
              <a:rPr lang="en-US" altLang="zh-TW" dirty="0"/>
              <a:t>123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95966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360000"/>
          <a:lstStyle/>
          <a:p>
            <a:pPr algn="just"/>
            <a:r>
              <a:rPr lang="zh-TW" altLang="en-US" dirty="0"/>
              <a:t>選擇資料蒐集方法</a:t>
            </a:r>
            <a:endParaRPr lang="en-US" altLang="zh-TW" dirty="0"/>
          </a:p>
          <a:p>
            <a:pPr lvl="1" algn="just"/>
            <a:r>
              <a:rPr lang="zh-TW" altLang="en-US" dirty="0"/>
              <a:t>原始來源蒐集資料</a:t>
            </a:r>
            <a:endParaRPr lang="en-US" altLang="zh-TW" dirty="0"/>
          </a:p>
          <a:p>
            <a:pPr lvl="2" algn="just"/>
            <a:r>
              <a:rPr lang="zh-TW" altLang="en-US" b="0" dirty="0"/>
              <a:t>觀察</a:t>
            </a:r>
            <a:endParaRPr lang="en-US" altLang="zh-TW" b="0" dirty="0"/>
          </a:p>
          <a:p>
            <a:pPr lvl="2" algn="just"/>
            <a:r>
              <a:rPr lang="zh-TW" altLang="en-US" b="0" dirty="0"/>
              <a:t>訪談</a:t>
            </a:r>
            <a:endParaRPr lang="en-US" altLang="zh-TW" b="0" dirty="0"/>
          </a:p>
          <a:p>
            <a:pPr lvl="2" algn="just"/>
            <a:r>
              <a:rPr lang="zh-TW" altLang="en-US" b="0" dirty="0"/>
              <a:t>問卷</a:t>
            </a:r>
            <a:endParaRPr lang="en-US" altLang="zh-TW" b="0" dirty="0"/>
          </a:p>
          <a:p>
            <a:pPr lvl="1" algn="just"/>
            <a:r>
              <a:rPr lang="zh-TW" altLang="en-US" dirty="0"/>
              <a:t>次級來源蒐集資料</a:t>
            </a:r>
            <a:endParaRPr lang="en-US" altLang="zh-TW" dirty="0"/>
          </a:p>
          <a:p>
            <a:pPr algn="just"/>
            <a:r>
              <a:rPr lang="zh-TW" altLang="en-US" dirty="0"/>
              <a:t>使用態度量表蒐集資料</a:t>
            </a:r>
            <a:endParaRPr lang="en-US" altLang="zh-TW" dirty="0"/>
          </a:p>
          <a:p>
            <a:pPr lvl="1" algn="just"/>
            <a:r>
              <a:rPr lang="zh-TW" altLang="en-US" dirty="0"/>
              <a:t>態度量表的內容、使用方式與時機</a:t>
            </a:r>
            <a:endParaRPr lang="en-US" altLang="zh-TW" dirty="0"/>
          </a:p>
          <a:p>
            <a:pPr lvl="1" algn="just"/>
            <a:r>
              <a:rPr lang="zh-TW" altLang="en-US" dirty="0"/>
              <a:t>在</a:t>
            </a:r>
            <a:r>
              <a:rPr lang="zh-TW" altLang="en-US" dirty="0">
                <a:solidFill>
                  <a:srgbClr val="FF0000"/>
                </a:solidFill>
              </a:rPr>
              <a:t>量化研究</a:t>
            </a:r>
            <a:r>
              <a:rPr lang="zh-TW" altLang="en-US" dirty="0"/>
              <a:t>中的功能</a:t>
            </a:r>
            <a:endParaRPr lang="en-US" altLang="zh-TW" dirty="0"/>
          </a:p>
          <a:p>
            <a:pPr lvl="1" algn="just"/>
            <a:r>
              <a:rPr lang="zh-TW" altLang="en-US" dirty="0"/>
              <a:t>態度量表和測量量表的關係</a:t>
            </a:r>
            <a:endParaRPr lang="en-US" altLang="zh-TW" dirty="0"/>
          </a:p>
          <a:p>
            <a:pPr lvl="1" algn="just"/>
            <a:endParaRPr lang="en-US" altLang="zh-TW" dirty="0"/>
          </a:p>
          <a:p>
            <a:pPr algn="just"/>
            <a:r>
              <a:rPr lang="zh-TW" altLang="en-US" dirty="0"/>
              <a:t>建立研究工具的效度與信度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效度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信度</a:t>
            </a:r>
            <a:r>
              <a:rPr lang="zh-TW" altLang="en-US" dirty="0"/>
              <a:t>的概念</a:t>
            </a:r>
            <a:endParaRPr lang="en-US" altLang="zh-TW" dirty="0"/>
          </a:p>
          <a:p>
            <a:pPr lvl="1" algn="just"/>
            <a:r>
              <a:rPr lang="zh-TW" altLang="en-US" dirty="0"/>
              <a:t>量化研究中不同類型的效度</a:t>
            </a:r>
            <a:endParaRPr lang="en-US" altLang="zh-TW" dirty="0"/>
          </a:p>
          <a:p>
            <a:pPr lvl="1" algn="just"/>
            <a:r>
              <a:rPr lang="zh-TW" altLang="en-US" dirty="0"/>
              <a:t>決定量化研究中工具信度的方法</a:t>
            </a:r>
            <a:endParaRPr lang="en-US" altLang="zh-TW" dirty="0"/>
          </a:p>
          <a:p>
            <a:pPr lvl="1" algn="just"/>
            <a:r>
              <a:rPr lang="zh-TW" altLang="en-US" dirty="0"/>
              <a:t>質性研究的效度與信度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64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建構資料蒐集工具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6576" y="48768"/>
            <a:ext cx="1207007" cy="461665"/>
          </a:xfrm>
          <a:prstGeom prst="rect">
            <a:avLst/>
          </a:prstGeom>
          <a:noFill/>
          <a:ln w="57150" cmpd="thickThin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400" b="1" dirty="0">
                <a:solidFill>
                  <a:srgbClr val="CC3300"/>
                </a:solidFill>
                <a:ea typeface="標楷體" panose="03000509000000000000" pitchFamily="65" charset="-120"/>
              </a:rPr>
              <a:t>步驟三</a:t>
            </a:r>
            <a:endParaRPr lang="zh-TW" altLang="en-US" sz="2400" b="1" dirty="0">
              <a:solidFill>
                <a:srgbClr val="FF9933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47392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主要區別</a:t>
            </a:r>
            <a:endParaRPr lang="en-US" altLang="zh-TW" dirty="0"/>
          </a:p>
          <a:p>
            <a:pPr lvl="1" algn="just"/>
            <a:r>
              <a:rPr lang="zh-TW" altLang="en-US" dirty="0"/>
              <a:t>在研究過程中使用此方法，因</a:t>
            </a:r>
            <a:r>
              <a:rPr lang="zh-TW" altLang="en-US" dirty="0">
                <a:solidFill>
                  <a:srgbClr val="FF0000"/>
                </a:solidFill>
              </a:rPr>
              <a:t>彈性、結構、先後順序、深度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FF0000"/>
                </a:solidFill>
              </a:rPr>
              <a:t>自由度的限制</a:t>
            </a:r>
            <a:r>
              <a:rPr lang="zh-TW" altLang="en-US" dirty="0"/>
              <a:t>等因素所產生之差異</a:t>
            </a:r>
            <a:endParaRPr lang="en-US" altLang="zh-TW" dirty="0"/>
          </a:p>
          <a:p>
            <a:pPr lvl="1" algn="just"/>
            <a:r>
              <a:rPr lang="zh-TW" altLang="en-US" u="sng" dirty="0"/>
              <a:t>量化方法</a:t>
            </a:r>
            <a:r>
              <a:rPr lang="zh-TW" altLang="en-US" dirty="0"/>
              <a:t>較偏好這些限制，</a:t>
            </a:r>
            <a:r>
              <a:rPr lang="zh-TW" altLang="en-US" u="sng" dirty="0"/>
              <a:t>質性方法</a:t>
            </a:r>
            <a:r>
              <a:rPr lang="zh-TW" altLang="en-US" dirty="0"/>
              <a:t>則反對</a:t>
            </a:r>
            <a:endParaRPr lang="en-US" altLang="zh-TW" dirty="0"/>
          </a:p>
          <a:p>
            <a:pPr algn="just"/>
            <a:endParaRPr lang="en-US" altLang="zh-TW" dirty="0"/>
          </a:p>
          <a:p>
            <a:r>
              <a:rPr lang="zh-TW" altLang="en-US" dirty="0"/>
              <a:t>從回答開放性問題所得到的</a:t>
            </a:r>
            <a:r>
              <a:rPr lang="zh-TW" altLang="en-US" u="sng" dirty="0"/>
              <a:t>描述性回應</a:t>
            </a:r>
            <a:r>
              <a:rPr lang="en-US" altLang="zh-TW" dirty="0">
                <a:sym typeface="Wingdings"/>
              </a:rPr>
              <a:t></a:t>
            </a:r>
            <a:r>
              <a:rPr lang="zh-TW" altLang="en-US" dirty="0">
                <a:sym typeface="Wingdings"/>
              </a:rPr>
              <a:t>質性資料</a:t>
            </a:r>
            <a:br>
              <a:rPr lang="en-US" altLang="zh-TW" dirty="0">
                <a:sym typeface="Wingdings"/>
              </a:rPr>
            </a:br>
            <a:r>
              <a:rPr lang="zh-TW" altLang="en-US" dirty="0">
                <a:sym typeface="Wingdings"/>
              </a:rPr>
              <a:t>若這些回應以</a:t>
            </a:r>
            <a:r>
              <a:rPr lang="zh-TW" altLang="en-US" u="sng" dirty="0">
                <a:sym typeface="Wingdings"/>
              </a:rPr>
              <a:t>數字回答</a:t>
            </a:r>
            <a:r>
              <a:rPr lang="en-US" altLang="zh-TW" u="sng" dirty="0">
                <a:sym typeface="Wingdings"/>
              </a:rPr>
              <a:t> </a:t>
            </a:r>
            <a:r>
              <a:rPr lang="en-US" altLang="zh-TW" dirty="0">
                <a:sym typeface="Wingdings"/>
              </a:rPr>
              <a:t> </a:t>
            </a:r>
            <a:r>
              <a:rPr lang="zh-TW" altLang="en-US" dirty="0">
                <a:sym typeface="Wingdings"/>
              </a:rPr>
              <a:t>量化資料</a:t>
            </a:r>
            <a:endParaRPr lang="en-US" altLang="zh-TW" dirty="0">
              <a:sym typeface="Wingdings"/>
            </a:endParaRPr>
          </a:p>
          <a:p>
            <a:pPr algn="just"/>
            <a:endParaRPr lang="en-US" altLang="zh-TW" dirty="0">
              <a:sym typeface="Wingdings"/>
            </a:endParaRPr>
          </a:p>
          <a:p>
            <a:pPr algn="just"/>
            <a:r>
              <a:rPr lang="zh-TW" altLang="en-US" dirty="0"/>
              <a:t>焦點團體、口述歷史、故事、團體訪談等方法所產生的資料，通常是</a:t>
            </a:r>
            <a:r>
              <a:rPr lang="zh-TW" altLang="en-US" dirty="0">
                <a:solidFill>
                  <a:srgbClr val="FF0000"/>
                </a:solidFill>
              </a:rPr>
              <a:t>質性資料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65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量化和質性研究中資料蒐集方法的差異</a:t>
            </a:r>
          </a:p>
        </p:txBody>
      </p:sp>
    </p:spTree>
    <p:extLst>
      <p:ext uri="{BB962C8B-B14F-4D97-AF65-F5344CB8AC3E}">
        <p14:creationId xmlns:p14="http://schemas.microsoft.com/office/powerpoint/2010/main" val="7308589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66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資料蒐集的方法</a:t>
            </a:r>
          </a:p>
        </p:txBody>
      </p:sp>
      <p:graphicFrame>
        <p:nvGraphicFramePr>
          <p:cNvPr id="5" name="內容版面配置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6033805"/>
              </p:ext>
            </p:extLst>
          </p:nvPr>
        </p:nvGraphicFramePr>
        <p:xfrm>
          <a:off x="482600" y="1554163"/>
          <a:ext cx="103632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5179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360000"/>
          <a:lstStyle/>
          <a:p>
            <a:pPr algn="just"/>
            <a:r>
              <a:rPr lang="zh-TW" altLang="en-US" dirty="0"/>
              <a:t>效度</a:t>
            </a:r>
            <a:endParaRPr lang="en-US" altLang="zh-TW" dirty="0"/>
          </a:p>
          <a:p>
            <a:pPr lvl="1" algn="just"/>
            <a:r>
              <a:rPr lang="zh-TW" altLang="en-US" dirty="0"/>
              <a:t>測量工具</a:t>
            </a:r>
            <a:r>
              <a:rPr lang="zh-TW" altLang="en-US" dirty="0">
                <a:solidFill>
                  <a:srgbClr val="FF0000"/>
                </a:solidFill>
              </a:rPr>
              <a:t>能否衡量出其原先設計</a:t>
            </a:r>
            <a:r>
              <a:rPr lang="zh-TW" altLang="en-US" dirty="0"/>
              <a:t>的測量能力</a:t>
            </a:r>
            <a:endParaRPr lang="en-US" altLang="zh-TW" dirty="0"/>
          </a:p>
          <a:p>
            <a:pPr lvl="1" algn="just"/>
            <a:r>
              <a:rPr lang="zh-TW" altLang="en-US" dirty="0"/>
              <a:t>量化研究中的效度類型</a:t>
            </a:r>
            <a:endParaRPr lang="en-US" altLang="zh-TW" dirty="0"/>
          </a:p>
          <a:p>
            <a:pPr lvl="2" algn="just"/>
            <a:r>
              <a:rPr lang="zh-TW" altLang="en-US" sz="2400" b="0" dirty="0"/>
              <a:t>表面效度和內容效度</a:t>
            </a:r>
            <a:endParaRPr lang="en-US" altLang="zh-TW" sz="2400" b="0" dirty="0"/>
          </a:p>
          <a:p>
            <a:pPr lvl="2" algn="just"/>
            <a:r>
              <a:rPr lang="zh-TW" altLang="en-US" sz="2400" b="0" dirty="0"/>
              <a:t>同時效度和預測效度</a:t>
            </a:r>
            <a:endParaRPr lang="en-US" altLang="zh-TW" sz="2400" b="0" dirty="0"/>
          </a:p>
          <a:p>
            <a:pPr lvl="2" algn="just"/>
            <a:r>
              <a:rPr lang="zh-TW" altLang="en-US" sz="2400" b="0" dirty="0"/>
              <a:t>構念效度</a:t>
            </a:r>
            <a:endParaRPr lang="en-US" altLang="zh-TW" sz="2400" b="0" dirty="0"/>
          </a:p>
          <a:p>
            <a:pPr marL="1371600" lvl="2" indent="-457200" algn="just">
              <a:buFont typeface="+mj-lt"/>
              <a:buAutoNum type="arabicPeriod"/>
            </a:pPr>
            <a:endParaRPr lang="en-US" altLang="zh-TW" sz="2400" dirty="0"/>
          </a:p>
          <a:p>
            <a:pPr marL="1371600" lvl="2" indent="-457200" algn="just">
              <a:buFont typeface="+mj-lt"/>
              <a:buAutoNum type="arabicPeriod"/>
            </a:pPr>
            <a:endParaRPr lang="en-US" altLang="zh-TW" sz="2400" dirty="0"/>
          </a:p>
          <a:p>
            <a:pPr marL="1371600" lvl="2" indent="-457200" algn="just">
              <a:buFont typeface="+mj-lt"/>
              <a:buAutoNum type="arabicPeriod"/>
            </a:pPr>
            <a:endParaRPr lang="en-US" altLang="zh-TW" sz="2400" dirty="0"/>
          </a:p>
          <a:p>
            <a:pPr marL="1371600" lvl="2" indent="-457200" algn="just">
              <a:buFont typeface="+mj-lt"/>
              <a:buAutoNum type="arabicPeriod"/>
            </a:pPr>
            <a:endParaRPr lang="en-US" altLang="zh-TW" sz="2400" dirty="0"/>
          </a:p>
          <a:p>
            <a:pPr algn="just"/>
            <a:r>
              <a:rPr lang="zh-TW" altLang="en-US" dirty="0"/>
              <a:t>信度</a:t>
            </a:r>
            <a:endParaRPr lang="en-US" altLang="zh-TW" dirty="0"/>
          </a:p>
          <a:p>
            <a:pPr lvl="1" algn="just"/>
            <a:r>
              <a:rPr lang="zh-TW" altLang="en-US" dirty="0"/>
              <a:t>一個研究工具的</a:t>
            </a:r>
            <a:r>
              <a:rPr lang="zh-TW" altLang="en-US" dirty="0">
                <a:solidFill>
                  <a:srgbClr val="FF0000"/>
                </a:solidFill>
              </a:rPr>
              <a:t>一致性</a:t>
            </a:r>
            <a:r>
              <a:rPr lang="zh-TW" altLang="en-US" dirty="0"/>
              <a:t>及</a:t>
            </a:r>
            <a:r>
              <a:rPr lang="zh-TW" altLang="en-US" dirty="0">
                <a:solidFill>
                  <a:srgbClr val="FF0000"/>
                </a:solidFill>
              </a:rPr>
              <a:t>穩定性</a:t>
            </a:r>
            <a:r>
              <a:rPr lang="zh-TW" altLang="en-US" dirty="0"/>
              <a:t>，其</a:t>
            </a:r>
            <a:r>
              <a:rPr lang="zh-TW" altLang="en-US" dirty="0">
                <a:solidFill>
                  <a:srgbClr val="FF0000"/>
                </a:solidFill>
              </a:rPr>
              <a:t>可信賴的程度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影響要素</a:t>
            </a:r>
            <a:endParaRPr lang="en-US" altLang="zh-TW" dirty="0"/>
          </a:p>
          <a:p>
            <a:pPr lvl="2" algn="just"/>
            <a:r>
              <a:rPr lang="zh-TW" altLang="en-US" sz="2400" b="0" dirty="0"/>
              <a:t>問題的用字遣詞</a:t>
            </a:r>
            <a:endParaRPr lang="en-US" altLang="zh-TW" sz="2400" b="0" dirty="0"/>
          </a:p>
          <a:p>
            <a:pPr lvl="2" algn="just"/>
            <a:r>
              <a:rPr lang="zh-TW" altLang="en-US" sz="2400" b="0" dirty="0"/>
              <a:t>訪談情境的設定</a:t>
            </a:r>
            <a:endParaRPr lang="en-US" altLang="zh-TW" sz="2400" b="0" dirty="0"/>
          </a:p>
          <a:p>
            <a:pPr lvl="2" algn="just"/>
            <a:r>
              <a:rPr lang="zh-TW" altLang="en-US" sz="2400" b="0" dirty="0"/>
              <a:t>受訪者的情緒</a:t>
            </a:r>
            <a:endParaRPr lang="en-US" altLang="zh-TW" sz="2400" b="0" dirty="0"/>
          </a:p>
          <a:p>
            <a:pPr lvl="2" algn="just"/>
            <a:r>
              <a:rPr lang="zh-TW" altLang="en-US" sz="2400" b="0" dirty="0"/>
              <a:t>訪談者的情緒</a:t>
            </a:r>
            <a:endParaRPr lang="en-US" altLang="zh-TW" sz="2400" b="0" dirty="0"/>
          </a:p>
          <a:p>
            <a:pPr lvl="2" algn="just"/>
            <a:r>
              <a:rPr lang="zh-TW" altLang="en-US" sz="2400" b="0" dirty="0"/>
              <a:t>互動的本質</a:t>
            </a:r>
            <a:endParaRPr lang="en-US" altLang="zh-TW" sz="2400" b="0" dirty="0"/>
          </a:p>
          <a:p>
            <a:pPr lvl="2" algn="just"/>
            <a:r>
              <a:rPr lang="zh-TW" altLang="en-US" sz="2400" b="0" dirty="0"/>
              <a:t>工具的迴歸效果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67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建立研究工具的效度與信度</a:t>
            </a:r>
          </a:p>
        </p:txBody>
      </p:sp>
    </p:spTree>
    <p:extLst>
      <p:ext uri="{BB962C8B-B14F-4D97-AF65-F5344CB8AC3E}">
        <p14:creationId xmlns:p14="http://schemas.microsoft.com/office/powerpoint/2010/main" val="18222343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1" spcCol="360000"/>
          <a:lstStyle/>
          <a:p>
            <a:pPr algn="just"/>
            <a:r>
              <a:rPr lang="zh-TW" altLang="en-US" dirty="0"/>
              <a:t>抽樣</a:t>
            </a:r>
            <a:endParaRPr lang="en-US" altLang="zh-TW" dirty="0"/>
          </a:p>
          <a:p>
            <a:pPr lvl="1" algn="just"/>
            <a:r>
              <a:rPr lang="zh-TW" altLang="en-US" sz="2800" dirty="0"/>
              <a:t>質性研究和量化研究的抽樣差異</a:t>
            </a:r>
            <a:endParaRPr lang="en-US" altLang="zh-TW" sz="2800" dirty="0"/>
          </a:p>
          <a:p>
            <a:pPr lvl="1" algn="just"/>
            <a:r>
              <a:rPr lang="zh-TW" altLang="en-US" sz="2800" dirty="0"/>
              <a:t>抽樣的理論基礎</a:t>
            </a:r>
            <a:endParaRPr lang="en-US" altLang="zh-TW" sz="2800" dirty="0"/>
          </a:p>
          <a:p>
            <a:pPr lvl="1" algn="just"/>
            <a:r>
              <a:rPr lang="zh-TW" altLang="en-US" sz="2800" dirty="0"/>
              <a:t>影響抽樣推論的因素</a:t>
            </a:r>
            <a:endParaRPr lang="en-US" altLang="zh-TW" sz="2800" dirty="0"/>
          </a:p>
          <a:p>
            <a:pPr lvl="1" algn="just"/>
            <a:r>
              <a:rPr lang="zh-TW" altLang="en-US" sz="2800" dirty="0"/>
              <a:t>飽和點的概念</a:t>
            </a:r>
            <a:endParaRPr lang="en-US" altLang="zh-TW" sz="2800" dirty="0"/>
          </a:p>
          <a:p>
            <a:pPr lvl="1" algn="just"/>
            <a:r>
              <a:rPr lang="zh-TW" altLang="en-US" sz="2800" dirty="0"/>
              <a:t>抽樣的不同類型</a:t>
            </a:r>
            <a:endParaRPr lang="en-US" altLang="zh-TW" sz="2800" dirty="0"/>
          </a:p>
          <a:p>
            <a:pPr lvl="2" algn="just"/>
            <a:r>
              <a:rPr lang="zh-TW" altLang="en-US" sz="2400" b="0" dirty="0"/>
              <a:t>隨機</a:t>
            </a:r>
            <a:r>
              <a:rPr lang="en-US" altLang="zh-TW" sz="2400" b="0" dirty="0"/>
              <a:t> / </a:t>
            </a:r>
            <a:r>
              <a:rPr lang="zh-TW" altLang="en-US" sz="2400" b="0" dirty="0"/>
              <a:t>機率抽樣設計</a:t>
            </a:r>
            <a:endParaRPr lang="en-US" altLang="zh-TW" sz="2400" b="0" dirty="0"/>
          </a:p>
          <a:p>
            <a:pPr lvl="2" algn="just"/>
            <a:r>
              <a:rPr lang="zh-TW" altLang="en-US" sz="2400" b="0" dirty="0"/>
              <a:t>非隨機</a:t>
            </a:r>
            <a:r>
              <a:rPr lang="en-US" altLang="zh-TW" sz="2400" b="0" dirty="0"/>
              <a:t> /</a:t>
            </a:r>
            <a:r>
              <a:rPr lang="zh-TW" altLang="en-US" sz="2400" b="0" dirty="0"/>
              <a:t> 非機率抽樣設計</a:t>
            </a:r>
            <a:endParaRPr lang="en-US" altLang="zh-TW" sz="2400" b="0" dirty="0"/>
          </a:p>
          <a:p>
            <a:pPr lvl="2" algn="just"/>
            <a:r>
              <a:rPr lang="zh-TW" altLang="en-US" sz="2400" b="0" dirty="0"/>
              <a:t>混合抽樣設計</a:t>
            </a:r>
            <a:endParaRPr lang="en-US" altLang="zh-TW" sz="2400" b="0" dirty="0"/>
          </a:p>
          <a:p>
            <a:pPr lvl="2" algn="just"/>
            <a:r>
              <a:rPr lang="zh-TW" altLang="en-US" sz="2400" b="0" dirty="0"/>
              <a:t>樣本大小的計算</a:t>
            </a:r>
            <a:endParaRPr lang="en-US" altLang="zh-TW" sz="2400" b="0" dirty="0"/>
          </a:p>
          <a:p>
            <a:pPr lvl="2" algn="just"/>
            <a:endParaRPr lang="en-US" altLang="zh-TW" sz="2400" dirty="0"/>
          </a:p>
          <a:p>
            <a:pPr algn="just"/>
            <a:endParaRPr lang="zh-TW" altLang="en-US" b="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68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選擇研究樣本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6576" y="48768"/>
            <a:ext cx="1207007" cy="461665"/>
          </a:xfrm>
          <a:prstGeom prst="rect">
            <a:avLst/>
          </a:prstGeom>
          <a:noFill/>
          <a:ln w="57150" cmpd="thickThin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400" b="1" dirty="0">
                <a:solidFill>
                  <a:srgbClr val="CC3300"/>
                </a:solidFill>
                <a:ea typeface="標楷體" panose="03000509000000000000" pitchFamily="65" charset="-120"/>
              </a:rPr>
              <a:t>步驟四</a:t>
            </a:r>
            <a:endParaRPr lang="zh-TW" altLang="en-US" sz="2400" b="1" dirty="0">
              <a:solidFill>
                <a:srgbClr val="FF9933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33976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質性研究</a:t>
            </a:r>
            <a:endParaRPr lang="en-US" altLang="zh-TW" dirty="0"/>
          </a:p>
          <a:p>
            <a:pPr lvl="1" algn="just"/>
            <a:r>
              <a:rPr lang="zh-TW" altLang="en-US" dirty="0"/>
              <a:t>各種的考量皆可能影響</a:t>
            </a:r>
            <a:r>
              <a:rPr lang="zh-TW" altLang="en-US" dirty="0">
                <a:solidFill>
                  <a:srgbClr val="FF0000"/>
                </a:solidFill>
              </a:rPr>
              <a:t>樣本的選取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endParaRPr lang="en-US" altLang="zh-TW" dirty="0">
              <a:solidFill>
                <a:srgbClr val="FF0000"/>
              </a:solidFill>
            </a:endParaRPr>
          </a:p>
          <a:p>
            <a:pPr algn="just"/>
            <a:r>
              <a:rPr lang="zh-TW" altLang="en-US" dirty="0"/>
              <a:t>量化研究</a:t>
            </a:r>
            <a:endParaRPr lang="en-US" altLang="zh-TW" dirty="0"/>
          </a:p>
          <a:p>
            <a:pPr lvl="1" algn="just"/>
            <a:r>
              <a:rPr lang="zh-TW" altLang="en-US" dirty="0"/>
              <a:t>嘗試用</a:t>
            </a:r>
            <a:r>
              <a:rPr lang="zh-TW" altLang="en-US" dirty="0">
                <a:solidFill>
                  <a:srgbClr val="FF0000"/>
                </a:solidFill>
              </a:rPr>
              <a:t>不偏誤</a:t>
            </a:r>
            <a:r>
              <a:rPr lang="zh-TW" altLang="en-US" dirty="0"/>
              <a:t>的方式選取樣本以代表母體</a:t>
            </a:r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抽樣的概念</a:t>
            </a:r>
            <a:endParaRPr lang="en-US" altLang="zh-TW" dirty="0"/>
          </a:p>
          <a:p>
            <a:pPr lvl="1" algn="just"/>
            <a:r>
              <a:rPr lang="zh-TW" altLang="en-US" dirty="0"/>
              <a:t>從較大的團體（抽樣母體）選取一些個體（樣本）作為</a:t>
            </a:r>
            <a:r>
              <a:rPr lang="zh-TW" altLang="en-US" dirty="0">
                <a:solidFill>
                  <a:srgbClr val="FF0000"/>
                </a:solidFill>
              </a:rPr>
              <a:t>估計或預測</a:t>
            </a:r>
            <a:r>
              <a:rPr lang="zh-TW" altLang="en-US" dirty="0"/>
              <a:t>此大團體一個</a:t>
            </a:r>
            <a:r>
              <a:rPr lang="zh-TW" altLang="en-US" dirty="0">
                <a:solidFill>
                  <a:srgbClr val="FF0000"/>
                </a:solidFill>
              </a:rPr>
              <a:t>未知資訊</a:t>
            </a:r>
            <a:r>
              <a:rPr lang="zh-TW" altLang="en-US" dirty="0"/>
              <a:t>的普遍度、情況或結果的過程</a:t>
            </a:r>
            <a:endParaRPr lang="en-US" altLang="zh-TW" dirty="0"/>
          </a:p>
          <a:p>
            <a:pPr marL="0" indent="0" algn="just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69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質性研究和量化研究的抽樣差異</a:t>
            </a:r>
          </a:p>
        </p:txBody>
      </p:sp>
    </p:spTree>
    <p:extLst>
      <p:ext uri="{BB962C8B-B14F-4D97-AF65-F5344CB8AC3E}">
        <p14:creationId xmlns:p14="http://schemas.microsoft.com/office/powerpoint/2010/main" val="1369284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360000"/>
          <a:lstStyle/>
          <a:p>
            <a:pPr algn="just"/>
            <a:r>
              <a:rPr lang="zh-TW" altLang="en-US" dirty="0"/>
              <a:t>質性研究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非結構化</a:t>
            </a:r>
            <a:r>
              <a:rPr lang="zh-TW" altLang="en-US" dirty="0"/>
              <a:t>的研究調查程序</a:t>
            </a:r>
            <a:endParaRPr lang="en-US" altLang="zh-TW" dirty="0"/>
          </a:p>
          <a:p>
            <a:pPr lvl="1" algn="just"/>
            <a:r>
              <a:rPr lang="zh-TW" altLang="en-US" dirty="0"/>
              <a:t>研究目的</a:t>
            </a:r>
          </a:p>
          <a:p>
            <a:pPr lvl="2" algn="just"/>
            <a:r>
              <a:rPr lang="zh-TW" altLang="en-US" b="0" dirty="0"/>
              <a:t>描述情境、現象、問題或事件</a:t>
            </a:r>
          </a:p>
          <a:p>
            <a:pPr lvl="1" algn="just"/>
            <a:r>
              <a:rPr lang="zh-TW" altLang="en-US" dirty="0"/>
              <a:t>研究資料蒐集</a:t>
            </a:r>
          </a:p>
          <a:p>
            <a:pPr lvl="2" algn="just"/>
            <a:r>
              <a:rPr lang="zh-TW" altLang="en-US" b="0" dirty="0"/>
              <a:t>變項透過名目或順序尺度</a:t>
            </a:r>
            <a:r>
              <a:rPr lang="en-US" altLang="zh-TW" b="0" dirty="0"/>
              <a:t>(</a:t>
            </a:r>
            <a:r>
              <a:rPr lang="zh-TW" altLang="en-US" b="0" dirty="0"/>
              <a:t>質性測量尺度</a:t>
            </a:r>
            <a:r>
              <a:rPr lang="en-US" altLang="zh-TW" b="0" dirty="0"/>
              <a:t>)</a:t>
            </a:r>
            <a:r>
              <a:rPr lang="zh-TW" altLang="en-US" b="0" dirty="0"/>
              <a:t>測量</a:t>
            </a:r>
          </a:p>
          <a:p>
            <a:pPr lvl="1" algn="just"/>
            <a:r>
              <a:rPr lang="zh-TW" altLang="en-US" dirty="0"/>
              <a:t>資料分析</a:t>
            </a:r>
          </a:p>
          <a:p>
            <a:pPr lvl="2" algn="just"/>
            <a:r>
              <a:rPr lang="zh-TW" altLang="en-US" b="0" dirty="0"/>
              <a:t>主要了解情境、現象或問題的變異，</a:t>
            </a:r>
            <a:r>
              <a:rPr lang="zh-TW" altLang="en-US" b="0" dirty="0">
                <a:solidFill>
                  <a:srgbClr val="FF0000"/>
                </a:solidFill>
              </a:rPr>
              <a:t>並非將其數量化</a:t>
            </a:r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量化研究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結構化</a:t>
            </a:r>
            <a:r>
              <a:rPr lang="zh-TW" altLang="en-US" dirty="0"/>
              <a:t>的研究調查程序</a:t>
            </a:r>
            <a:endParaRPr lang="en-US" altLang="zh-TW" dirty="0"/>
          </a:p>
          <a:p>
            <a:pPr lvl="1" algn="just"/>
            <a:r>
              <a:rPr lang="zh-TW" altLang="en-US" dirty="0"/>
              <a:t>研究目的</a:t>
            </a:r>
          </a:p>
          <a:p>
            <a:pPr lvl="2" algn="just"/>
            <a:r>
              <a:rPr lang="zh-TW" altLang="en-US" b="0" dirty="0"/>
              <a:t>將現象、情境或問題變異予以</a:t>
            </a:r>
            <a:r>
              <a:rPr lang="zh-TW" altLang="en-US" b="0" dirty="0">
                <a:solidFill>
                  <a:srgbClr val="FF0000"/>
                </a:solidFill>
              </a:rPr>
              <a:t>數量化</a:t>
            </a:r>
          </a:p>
          <a:p>
            <a:pPr lvl="1" algn="just"/>
            <a:r>
              <a:rPr lang="zh-TW" altLang="en-US" dirty="0"/>
              <a:t>研究資料蒐集</a:t>
            </a:r>
          </a:p>
          <a:p>
            <a:pPr lvl="2" algn="just"/>
            <a:r>
              <a:rPr lang="zh-TW" altLang="en-US" b="0" dirty="0"/>
              <a:t>資料蒐集由</a:t>
            </a:r>
            <a:r>
              <a:rPr lang="zh-TW" altLang="en-US" b="0" dirty="0">
                <a:solidFill>
                  <a:srgbClr val="FF0000"/>
                </a:solidFill>
              </a:rPr>
              <a:t>量化變項</a:t>
            </a:r>
            <a:r>
              <a:rPr lang="zh-TW" altLang="en-US" b="0" dirty="0"/>
              <a:t>而來</a:t>
            </a:r>
          </a:p>
          <a:p>
            <a:pPr lvl="1" algn="just"/>
            <a:r>
              <a:rPr lang="zh-TW" altLang="en-US" dirty="0"/>
              <a:t>資料分析</a:t>
            </a:r>
          </a:p>
          <a:p>
            <a:pPr lvl="2" algn="just"/>
            <a:r>
              <a:rPr lang="zh-TW" altLang="en-US" b="0" dirty="0"/>
              <a:t>確定變異之大小</a:t>
            </a:r>
          </a:p>
          <a:p>
            <a:pPr lvl="1" algn="just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7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 dirty="0"/>
              <a:t>研究類型 </a:t>
            </a:r>
            <a:r>
              <a:rPr lang="en-US" altLang="zh-TW" dirty="0"/>
              <a:t>- </a:t>
            </a:r>
            <a:r>
              <a:rPr lang="zh-TW" altLang="en-US" dirty="0"/>
              <a:t>研究調查模式</a:t>
            </a:r>
          </a:p>
        </p:txBody>
      </p:sp>
    </p:spTree>
    <p:extLst>
      <p:ext uri="{BB962C8B-B14F-4D97-AF65-F5344CB8AC3E}">
        <p14:creationId xmlns:p14="http://schemas.microsoft.com/office/powerpoint/2010/main" val="2108572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u="sng" dirty="0"/>
              <a:t>樣本統計量</a:t>
            </a:r>
            <a:r>
              <a:rPr lang="en-US" altLang="zh-TW" u="sng" dirty="0"/>
              <a:t>(</a:t>
            </a:r>
            <a:r>
              <a:rPr lang="zh-TW" altLang="en-US" u="sng" dirty="0"/>
              <a:t>樣本平均數</a:t>
            </a:r>
            <a:r>
              <a:rPr lang="en-US" altLang="zh-TW" u="sng" dirty="0"/>
              <a:t>)</a:t>
            </a:r>
            <a:r>
              <a:rPr lang="zh-TW" altLang="en-US" dirty="0"/>
              <a:t>與</a:t>
            </a:r>
            <a:r>
              <a:rPr lang="zh-TW" altLang="en-US" u="sng" dirty="0"/>
              <a:t>真實的母體平均數</a:t>
            </a:r>
            <a:r>
              <a:rPr lang="zh-TW" altLang="en-US" dirty="0"/>
              <a:t>之</a:t>
            </a:r>
            <a:r>
              <a:rPr lang="zh-TW" altLang="en-US" dirty="0">
                <a:solidFill>
                  <a:srgbClr val="FF0000"/>
                </a:solidFill>
              </a:rPr>
              <a:t>差異</a:t>
            </a:r>
            <a:endParaRPr lang="en-US" altLang="zh-TW" dirty="0"/>
          </a:p>
          <a:p>
            <a:pPr lvl="1" algn="just"/>
            <a:r>
              <a:rPr lang="zh-TW" altLang="en-US" dirty="0"/>
              <a:t>歸因於所選擇的</a:t>
            </a:r>
            <a:r>
              <a:rPr lang="zh-TW" altLang="en-US" dirty="0">
                <a:solidFill>
                  <a:srgbClr val="FF0000"/>
                </a:solidFill>
              </a:rPr>
              <a:t>樣本個體</a:t>
            </a:r>
            <a:r>
              <a:rPr lang="zh-TW" altLang="en-US" dirty="0"/>
              <a:t>是不同的</a:t>
            </a:r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r>
              <a:rPr lang="zh-TW" altLang="en-US" u="sng" dirty="0"/>
              <a:t>樣本大小</a:t>
            </a:r>
            <a:r>
              <a:rPr lang="zh-TW" altLang="en-US" dirty="0"/>
              <a:t>越</a:t>
            </a:r>
            <a:r>
              <a:rPr lang="zh-TW" altLang="en-US" dirty="0">
                <a:solidFill>
                  <a:srgbClr val="FF0000"/>
                </a:solidFill>
              </a:rPr>
              <a:t>大</a:t>
            </a:r>
            <a:r>
              <a:rPr lang="zh-TW" altLang="en-US" dirty="0"/>
              <a:t>，對於</a:t>
            </a:r>
            <a:r>
              <a:rPr lang="zh-TW" altLang="en-US" u="sng" dirty="0"/>
              <a:t>真實母體平均數</a:t>
            </a:r>
            <a:r>
              <a:rPr lang="zh-TW" altLang="en-US" dirty="0"/>
              <a:t>的估計就</a:t>
            </a:r>
            <a:r>
              <a:rPr lang="zh-TW" altLang="en-US" dirty="0">
                <a:solidFill>
                  <a:srgbClr val="FF0000"/>
                </a:solidFill>
              </a:rPr>
              <a:t>越準確</a:t>
            </a:r>
            <a:endParaRPr lang="en-US" altLang="zh-TW" dirty="0">
              <a:solidFill>
                <a:srgbClr val="FF0000"/>
              </a:solidFill>
            </a:endParaRPr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在特定樣本大小下，若</a:t>
            </a:r>
            <a:r>
              <a:rPr lang="zh-TW" altLang="en-US" u="sng" dirty="0"/>
              <a:t>研究母體的變項差異</a:t>
            </a:r>
            <a:r>
              <a:rPr lang="zh-TW" altLang="en-US" dirty="0"/>
              <a:t>越</a:t>
            </a:r>
            <a:r>
              <a:rPr lang="zh-TW" altLang="en-US" dirty="0">
                <a:solidFill>
                  <a:srgbClr val="FF0000"/>
                </a:solidFill>
              </a:rPr>
              <a:t>大</a:t>
            </a:r>
            <a:r>
              <a:rPr lang="zh-TW" altLang="en-US" dirty="0"/>
              <a:t>，則</a:t>
            </a:r>
            <a:r>
              <a:rPr lang="zh-TW" altLang="en-US" u="sng" dirty="0"/>
              <a:t>樣本統計量（平均數）和真實的母體平均數之間的差異</a:t>
            </a:r>
            <a:r>
              <a:rPr lang="zh-TW" altLang="en-US" dirty="0"/>
              <a:t>也就越</a:t>
            </a:r>
            <a:r>
              <a:rPr lang="zh-TW" altLang="en-US" dirty="0">
                <a:solidFill>
                  <a:srgbClr val="FF0000"/>
                </a:solidFill>
              </a:rPr>
              <a:t>大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70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抽樣的原則</a:t>
            </a:r>
          </a:p>
        </p:txBody>
      </p:sp>
    </p:spTree>
    <p:extLst>
      <p:ext uri="{BB962C8B-B14F-4D97-AF65-F5344CB8AC3E}">
        <p14:creationId xmlns:p14="http://schemas.microsoft.com/office/powerpoint/2010/main" val="31852253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360000"/>
          <a:lstStyle/>
          <a:p>
            <a:pPr algn="just"/>
            <a:r>
              <a:rPr lang="zh-TW" altLang="en-US" dirty="0"/>
              <a:t>量化研究中的抽樣類型</a:t>
            </a:r>
            <a:endParaRPr lang="en-US" altLang="zh-TW" dirty="0"/>
          </a:p>
          <a:p>
            <a:pPr lvl="1" algn="just"/>
            <a:r>
              <a:rPr lang="zh-TW" altLang="en-US" sz="2800" dirty="0"/>
              <a:t>隨機</a:t>
            </a:r>
            <a:r>
              <a:rPr lang="en-US" altLang="zh-TW" sz="2800" dirty="0"/>
              <a:t> /</a:t>
            </a:r>
            <a:r>
              <a:rPr lang="zh-TW" altLang="en-US" sz="2800" dirty="0"/>
              <a:t> 機率抽樣設計</a:t>
            </a:r>
            <a:endParaRPr lang="en-US" altLang="zh-TW" sz="2800" dirty="0"/>
          </a:p>
          <a:p>
            <a:pPr marL="1314450" lvl="2" indent="-457200" algn="just"/>
            <a:r>
              <a:rPr lang="zh-TW" altLang="en-US" sz="2400" b="0" dirty="0"/>
              <a:t>簡單隨機抽樣</a:t>
            </a:r>
            <a:endParaRPr lang="en-US" altLang="zh-TW" sz="2400" b="0" dirty="0"/>
          </a:p>
          <a:p>
            <a:pPr marL="1314450" lvl="2" indent="-457200" algn="just"/>
            <a:r>
              <a:rPr lang="zh-TW" altLang="en-US" sz="2400" b="0" dirty="0"/>
              <a:t>分層隨機抽樣</a:t>
            </a:r>
            <a:endParaRPr lang="en-US" altLang="zh-TW" sz="2400" b="0" dirty="0"/>
          </a:p>
          <a:p>
            <a:pPr marL="1771650" lvl="3" indent="-457200" algn="just"/>
            <a:r>
              <a:rPr lang="zh-TW" altLang="en-US" sz="2400" b="0" dirty="0"/>
              <a:t>比例</a:t>
            </a:r>
            <a:endParaRPr lang="en-US" altLang="zh-TW" sz="2400" b="0" dirty="0"/>
          </a:p>
          <a:p>
            <a:pPr marL="1771650" lvl="3" indent="-457200" algn="just"/>
            <a:r>
              <a:rPr lang="zh-TW" altLang="en-US" sz="2400" b="0" dirty="0"/>
              <a:t>非比例</a:t>
            </a:r>
            <a:endParaRPr lang="en-US" altLang="zh-TW" sz="2400" b="0" dirty="0"/>
          </a:p>
          <a:p>
            <a:pPr marL="1314450" lvl="2" indent="-457200" algn="just"/>
            <a:r>
              <a:rPr lang="zh-TW" altLang="en-US" sz="2400" b="0" dirty="0"/>
              <a:t>集群抽樣</a:t>
            </a:r>
            <a:endParaRPr lang="en-US" altLang="zh-TW" sz="2400" b="0" dirty="0"/>
          </a:p>
          <a:p>
            <a:pPr marL="1771650" lvl="3" indent="-457200" algn="just"/>
            <a:r>
              <a:rPr lang="zh-TW" altLang="en-US" sz="2400" b="0" dirty="0"/>
              <a:t>一段式</a:t>
            </a:r>
            <a:endParaRPr lang="en-US" altLang="zh-TW" sz="2400" b="0" dirty="0"/>
          </a:p>
          <a:p>
            <a:pPr marL="1771650" lvl="3" indent="-457200" algn="just"/>
            <a:r>
              <a:rPr lang="zh-TW" altLang="en-US" sz="2400" b="0" dirty="0"/>
              <a:t>兩段式</a:t>
            </a:r>
            <a:endParaRPr lang="en-US" altLang="zh-TW" sz="2400" b="0" dirty="0"/>
          </a:p>
          <a:p>
            <a:pPr marL="1771650" lvl="3" indent="-457200" algn="just"/>
            <a:r>
              <a:rPr lang="zh-TW" altLang="en-US" sz="2400" b="0" dirty="0"/>
              <a:t>多段式</a:t>
            </a:r>
            <a:endParaRPr lang="en-US" altLang="zh-TW" sz="2400" b="0" dirty="0"/>
          </a:p>
          <a:p>
            <a:pPr marL="1771650" lvl="3" indent="-457200" algn="just">
              <a:buFont typeface="+mj-lt"/>
              <a:buAutoNum type="arabicPeriod"/>
            </a:pPr>
            <a:endParaRPr lang="en-US" altLang="zh-TW" sz="2400" dirty="0"/>
          </a:p>
          <a:p>
            <a:pPr lvl="1" algn="just"/>
            <a:r>
              <a:rPr lang="zh-TW" altLang="en-US" sz="2800" dirty="0"/>
              <a:t>非隨機</a:t>
            </a:r>
            <a:r>
              <a:rPr lang="en-US" altLang="zh-TW" sz="2800" dirty="0"/>
              <a:t> / </a:t>
            </a:r>
            <a:r>
              <a:rPr lang="zh-TW" altLang="en-US" sz="2800" dirty="0"/>
              <a:t>非機率抽樣設計</a:t>
            </a:r>
            <a:endParaRPr lang="en-US" altLang="zh-TW" sz="2800" dirty="0"/>
          </a:p>
          <a:p>
            <a:pPr marL="1314450" lvl="2" indent="-457200" algn="just"/>
            <a:r>
              <a:rPr lang="zh-TW" altLang="en-US" sz="2400" b="0" dirty="0"/>
              <a:t>定額抽樣</a:t>
            </a:r>
            <a:endParaRPr lang="en-US" altLang="zh-TW" sz="2400" b="0" dirty="0"/>
          </a:p>
          <a:p>
            <a:pPr marL="1314450" lvl="2" indent="-457200" algn="just"/>
            <a:r>
              <a:rPr lang="zh-TW" altLang="en-US" sz="2400" b="0" dirty="0"/>
              <a:t>偶遇抽樣</a:t>
            </a:r>
            <a:endParaRPr lang="en-US" altLang="zh-TW" sz="2400" b="0" dirty="0"/>
          </a:p>
          <a:p>
            <a:pPr marL="1314450" lvl="2" indent="-457200" algn="just"/>
            <a:r>
              <a:rPr lang="zh-TW" altLang="en-US" sz="2400" b="0" dirty="0"/>
              <a:t>立意抽樣</a:t>
            </a:r>
            <a:endParaRPr lang="en-US" altLang="zh-TW" sz="2400" b="0" dirty="0"/>
          </a:p>
          <a:p>
            <a:pPr marL="1314450" lvl="2" indent="-457200" algn="just"/>
            <a:r>
              <a:rPr lang="zh-TW" altLang="en-US" sz="2400" b="0" dirty="0"/>
              <a:t>滾雪球抽樣</a:t>
            </a:r>
            <a:endParaRPr lang="en-US" altLang="zh-TW" sz="2400" b="0" dirty="0"/>
          </a:p>
          <a:p>
            <a:pPr marL="1314450" lvl="2" indent="-457200" algn="just"/>
            <a:r>
              <a:rPr lang="zh-TW" altLang="en-US" sz="2400" b="0" dirty="0"/>
              <a:t>專家抽樣</a:t>
            </a:r>
            <a:endParaRPr lang="en-US" altLang="zh-TW" sz="2400" b="0" dirty="0"/>
          </a:p>
          <a:p>
            <a:pPr lvl="1" algn="just"/>
            <a:r>
              <a:rPr lang="zh-TW" altLang="en-US" sz="2800" dirty="0"/>
              <a:t>混合抽樣設計</a:t>
            </a:r>
            <a:endParaRPr lang="en-US" altLang="zh-TW" sz="2800" dirty="0"/>
          </a:p>
          <a:p>
            <a:pPr marL="1314450" lvl="2" indent="-457200" algn="just"/>
            <a:r>
              <a:rPr lang="zh-TW" altLang="en-US" sz="2400" b="0" dirty="0"/>
              <a:t>系統抽樣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71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抽樣類型</a:t>
            </a:r>
          </a:p>
        </p:txBody>
      </p:sp>
    </p:spTree>
    <p:extLst>
      <p:ext uri="{BB962C8B-B14F-4D97-AF65-F5344CB8AC3E}">
        <p14:creationId xmlns:p14="http://schemas.microsoft.com/office/powerpoint/2010/main" val="23736486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11200" y="1611313"/>
            <a:ext cx="10363200" cy="4760912"/>
          </a:xfrm>
        </p:spPr>
        <p:txBody>
          <a:bodyPr numCol="2" spcCol="360000"/>
          <a:lstStyle/>
          <a:p>
            <a:pPr algn="just"/>
            <a:r>
              <a:rPr lang="zh-TW" altLang="en-US" dirty="0"/>
              <a:t>研究計畫書的內容應包含：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導論</a:t>
            </a:r>
            <a:r>
              <a:rPr lang="zh-TW" altLang="en-US" dirty="0"/>
              <a:t>，包含簡短的</a:t>
            </a:r>
            <a:r>
              <a:rPr lang="zh-TW" altLang="en-US" dirty="0">
                <a:solidFill>
                  <a:srgbClr val="FF0000"/>
                </a:solidFill>
              </a:rPr>
              <a:t>文獻探討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支持本研究的</a:t>
            </a:r>
            <a:r>
              <a:rPr lang="zh-TW" altLang="en-US" dirty="0">
                <a:solidFill>
                  <a:srgbClr val="FF0000"/>
                </a:solidFill>
              </a:rPr>
              <a:t>理論架構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構成本研究基礎的</a:t>
            </a:r>
            <a:r>
              <a:rPr lang="zh-TW" altLang="en-US" dirty="0">
                <a:solidFill>
                  <a:srgbClr val="FF0000"/>
                </a:solidFill>
              </a:rPr>
              <a:t>概念性架構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研究問題</a:t>
            </a:r>
            <a:r>
              <a:rPr lang="zh-TW" altLang="en-US" dirty="0"/>
              <a:t>或目標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研究假設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採用的</a:t>
            </a:r>
            <a:r>
              <a:rPr lang="zh-TW" altLang="en-US" dirty="0">
                <a:solidFill>
                  <a:srgbClr val="FF0000"/>
                </a:solidFill>
              </a:rPr>
              <a:t>研究設計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實驗環境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抽樣設計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FF0000"/>
                </a:solidFill>
              </a:rPr>
              <a:t>樣本大小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涉及</a:t>
            </a:r>
            <a:r>
              <a:rPr lang="zh-TW" altLang="en-US" dirty="0">
                <a:solidFill>
                  <a:srgbClr val="FF0000"/>
                </a:solidFill>
              </a:rPr>
              <a:t>倫理議題</a:t>
            </a:r>
            <a:r>
              <a:rPr lang="zh-TW" altLang="en-US" dirty="0"/>
              <a:t>及提出</a:t>
            </a:r>
            <a:r>
              <a:rPr lang="zh-TW" altLang="en-US" dirty="0">
                <a:solidFill>
                  <a:srgbClr val="FF0000"/>
                </a:solidFill>
              </a:rPr>
              <a:t>處理方式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預期</a:t>
            </a:r>
            <a:r>
              <a:rPr lang="zh-TW" altLang="en-US" dirty="0"/>
              <a:t>研究遇到的</a:t>
            </a:r>
            <a:r>
              <a:rPr lang="zh-TW" altLang="en-US" dirty="0">
                <a:solidFill>
                  <a:srgbClr val="FF0000"/>
                </a:solidFill>
              </a:rPr>
              <a:t>難題及限制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計畫的</a:t>
            </a:r>
            <a:r>
              <a:rPr lang="zh-TW" altLang="en-US" dirty="0">
                <a:solidFill>
                  <a:srgbClr val="FF0000"/>
                </a:solidFill>
              </a:rPr>
              <a:t>時間進度表</a:t>
            </a:r>
            <a:endParaRPr lang="en-US" altLang="zh-TW" dirty="0">
              <a:solidFill>
                <a:srgbClr val="FF0000"/>
              </a:solidFill>
            </a:endParaRPr>
          </a:p>
          <a:p>
            <a:pPr algn="just"/>
            <a:r>
              <a:rPr lang="zh-TW" altLang="en-US" dirty="0"/>
              <a:t>遵循學術格式</a:t>
            </a:r>
            <a:endParaRPr lang="en-US" altLang="zh-TW" dirty="0"/>
          </a:p>
          <a:p>
            <a:pPr lvl="1" algn="just"/>
            <a:r>
              <a:rPr lang="zh-TW" altLang="en-US" dirty="0"/>
              <a:t>含</a:t>
            </a:r>
            <a:r>
              <a:rPr lang="zh-TW" altLang="en-US" dirty="0">
                <a:solidFill>
                  <a:srgbClr val="FF0000"/>
                </a:solidFill>
              </a:rPr>
              <a:t>參考文獻、書目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endParaRPr lang="en-US" altLang="zh-TW" dirty="0">
              <a:solidFill>
                <a:srgbClr val="FF0000"/>
              </a:solidFill>
            </a:endParaRPr>
          </a:p>
          <a:p>
            <a:pPr algn="just"/>
            <a:r>
              <a:rPr lang="zh-TW" altLang="en-US" dirty="0"/>
              <a:t>研究計畫書之目的</a:t>
            </a:r>
            <a:endParaRPr lang="en-US" altLang="zh-TW" dirty="0"/>
          </a:p>
          <a:p>
            <a:pPr lvl="1" algn="just"/>
            <a:r>
              <a:rPr lang="zh-TW" altLang="en-US" dirty="0"/>
              <a:t>能夠在研究過程不同階段中，以其作為訂出</a:t>
            </a:r>
            <a:r>
              <a:rPr lang="zh-TW" altLang="en-US" dirty="0">
                <a:solidFill>
                  <a:srgbClr val="FF0000"/>
                </a:solidFill>
              </a:rPr>
              <a:t>決策的指導原則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說服他人其所述的研究方法是</a:t>
            </a:r>
            <a:r>
              <a:rPr lang="zh-TW" altLang="en-US" dirty="0">
                <a:solidFill>
                  <a:srgbClr val="FF0000"/>
                </a:solidFill>
              </a:rPr>
              <a:t>有價值、有效、適當並且可行的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72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撰寫研究計畫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6576" y="48768"/>
            <a:ext cx="1207007" cy="461665"/>
          </a:xfrm>
          <a:prstGeom prst="rect">
            <a:avLst/>
          </a:prstGeom>
          <a:noFill/>
          <a:ln w="57150" cmpd="thickThin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400" b="1" dirty="0">
                <a:solidFill>
                  <a:srgbClr val="CC3300"/>
                </a:solidFill>
                <a:ea typeface="標楷體" panose="03000509000000000000" pitchFamily="65" charset="-120"/>
              </a:rPr>
              <a:t>步驟五</a:t>
            </a:r>
            <a:endParaRPr lang="zh-TW" altLang="en-US" sz="2400" b="1" dirty="0">
              <a:solidFill>
                <a:srgbClr val="FF9933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39408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1" spcCol="360000"/>
          <a:lstStyle/>
          <a:p>
            <a:pPr algn="just"/>
            <a:endParaRPr lang="en-US" altLang="zh-CN" dirty="0"/>
          </a:p>
          <a:p>
            <a:pPr algn="just"/>
            <a:r>
              <a:rPr lang="zh-CN" altLang="en-US" dirty="0"/>
              <a:t>研究倫理</a:t>
            </a:r>
            <a:endParaRPr lang="en-US" altLang="zh-CN" dirty="0"/>
          </a:p>
          <a:p>
            <a:pPr algn="just"/>
            <a:r>
              <a:rPr lang="zh-TW" altLang="en-US" dirty="0"/>
              <a:t>研究的不道德行為</a:t>
            </a:r>
            <a:endParaRPr lang="en-US" altLang="zh-CN" dirty="0"/>
          </a:p>
          <a:p>
            <a:pPr algn="just"/>
            <a:r>
              <a:rPr lang="zh-CN" altLang="en-US" dirty="0"/>
              <a:t>研究支持者</a:t>
            </a:r>
            <a:endParaRPr lang="en-US" altLang="zh-CN" dirty="0"/>
          </a:p>
          <a:p>
            <a:pPr algn="just"/>
            <a:r>
              <a:rPr lang="zh-TW" altLang="en-US" dirty="0"/>
              <a:t>倫理議題</a:t>
            </a:r>
            <a:endParaRPr lang="en-US" altLang="zh-CN" dirty="0"/>
          </a:p>
          <a:p>
            <a:pPr lvl="1" algn="just"/>
            <a:r>
              <a:rPr lang="zh-CN" altLang="en-US" dirty="0"/>
              <a:t>與研究參與者相關的倫理議題</a:t>
            </a:r>
            <a:endParaRPr lang="en-US" altLang="zh-CN" dirty="0"/>
          </a:p>
          <a:p>
            <a:pPr lvl="1" algn="just"/>
            <a:r>
              <a:rPr lang="zh-CN" altLang="en-US" dirty="0"/>
              <a:t>與研究者相關的倫理議題</a:t>
            </a:r>
            <a:endParaRPr lang="en-US" altLang="zh-CN" dirty="0"/>
          </a:p>
          <a:p>
            <a:pPr lvl="1" algn="just"/>
            <a:r>
              <a:rPr lang="zh-CN" altLang="en-US" dirty="0"/>
              <a:t>與贊助機構相關的倫理議題</a:t>
            </a:r>
            <a:endParaRPr lang="zh-TW" altLang="en-US" dirty="0"/>
          </a:p>
          <a:p>
            <a:pPr algn="just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73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蒐集資料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6576" y="48768"/>
            <a:ext cx="1207007" cy="461665"/>
          </a:xfrm>
          <a:prstGeom prst="rect">
            <a:avLst/>
          </a:prstGeom>
          <a:noFill/>
          <a:ln w="57150" cmpd="thickThin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400" b="1" dirty="0">
                <a:solidFill>
                  <a:srgbClr val="CC3300"/>
                </a:solidFill>
                <a:ea typeface="標楷體" panose="03000509000000000000" pitchFamily="65" charset="-120"/>
              </a:rPr>
              <a:t>步驟六</a:t>
            </a:r>
            <a:endParaRPr lang="zh-TW" altLang="en-US" sz="2400" b="1" dirty="0">
              <a:solidFill>
                <a:srgbClr val="FF9933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93597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360000"/>
          <a:lstStyle/>
          <a:p>
            <a:pPr algn="just"/>
            <a:r>
              <a:rPr lang="zh-CN" altLang="en-US" dirty="0"/>
              <a:t>倫理</a:t>
            </a:r>
            <a:endParaRPr lang="en-US" altLang="zh-CN" dirty="0"/>
          </a:p>
          <a:p>
            <a:pPr lvl="1" algn="just"/>
            <a:r>
              <a:rPr lang="zh-CN" altLang="en-US" dirty="0"/>
              <a:t>遵循被視為</a:t>
            </a:r>
            <a:r>
              <a:rPr lang="zh-CN" altLang="en-US" dirty="0">
                <a:solidFill>
                  <a:srgbClr val="FF0000"/>
                </a:solidFill>
              </a:rPr>
              <a:t>正確</a:t>
            </a:r>
            <a:r>
              <a:rPr lang="zh-CN" altLang="en-US" dirty="0"/>
              <a:t>的、特別是被專業或團體 認可的</a:t>
            </a:r>
            <a:r>
              <a:rPr lang="zh-CN" altLang="en-US" dirty="0">
                <a:solidFill>
                  <a:srgbClr val="FF0000"/>
                </a:solidFill>
              </a:rPr>
              <a:t>行為準則</a:t>
            </a:r>
            <a:endParaRPr lang="en-US" altLang="zh-CN" dirty="0"/>
          </a:p>
          <a:p>
            <a:pPr lvl="1" algn="just"/>
            <a:r>
              <a:rPr lang="zh-CN" altLang="en-US" dirty="0">
                <a:solidFill>
                  <a:srgbClr val="FF0000"/>
                </a:solidFill>
              </a:rPr>
              <a:t>專業道德</a:t>
            </a:r>
            <a:r>
              <a:rPr lang="zh-CN" altLang="en-US" dirty="0"/>
              <a:t>行為的內涵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/>
              <a:t>研究的不道德行為 </a:t>
            </a:r>
            <a:endParaRPr lang="en-US" altLang="zh-CN" dirty="0"/>
          </a:p>
          <a:p>
            <a:pPr lvl="1" algn="just"/>
            <a:r>
              <a:rPr lang="zh-CN" altLang="en-US" dirty="0"/>
              <a:t>對個人的傷害</a:t>
            </a:r>
            <a:endParaRPr lang="en-US" altLang="zh-CN" dirty="0"/>
          </a:p>
          <a:p>
            <a:pPr lvl="1" algn="just"/>
            <a:r>
              <a:rPr lang="zh-CN" altLang="en-US" dirty="0"/>
              <a:t>違反保密原則</a:t>
            </a:r>
            <a:endParaRPr lang="en-US" altLang="zh-CN" dirty="0"/>
          </a:p>
          <a:p>
            <a:pPr lvl="1" algn="just"/>
            <a:r>
              <a:rPr lang="zh-CN" altLang="en-US" dirty="0"/>
              <a:t>不當使用資訊</a:t>
            </a:r>
            <a:endParaRPr lang="en-US" altLang="zh-CN" dirty="0"/>
          </a:p>
          <a:p>
            <a:pPr lvl="1" algn="just"/>
            <a:r>
              <a:rPr lang="zh-CN" altLang="en-US" dirty="0"/>
              <a:t>報導的偏誤</a:t>
            </a:r>
            <a:endParaRPr lang="en-US" altLang="zh-CN" dirty="0"/>
          </a:p>
          <a:p>
            <a:pPr lvl="1" algn="just"/>
            <a:endParaRPr lang="en-US" altLang="zh-TW" dirty="0"/>
          </a:p>
          <a:p>
            <a:pPr algn="just"/>
            <a:r>
              <a:rPr lang="zh-TW" altLang="en-US" dirty="0"/>
              <a:t>研究支持者</a:t>
            </a:r>
            <a:endParaRPr lang="en-US" altLang="zh-TW" dirty="0"/>
          </a:p>
          <a:p>
            <a:pPr lvl="1" algn="just"/>
            <a:r>
              <a:rPr lang="zh-CN" altLang="en-US" dirty="0"/>
              <a:t>被研究對象</a:t>
            </a:r>
            <a:endParaRPr lang="en-US" altLang="zh-CN" dirty="0"/>
          </a:p>
          <a:p>
            <a:pPr lvl="1" algn="just"/>
            <a:r>
              <a:rPr lang="zh-CN" altLang="en-US" dirty="0"/>
              <a:t>參與者</a:t>
            </a:r>
            <a:r>
              <a:rPr lang="en-US" altLang="zh-CN" dirty="0"/>
              <a:t>(</a:t>
            </a:r>
            <a:r>
              <a:rPr lang="zh-CN" altLang="en-US" dirty="0"/>
              <a:t>資料提供者</a:t>
            </a:r>
            <a:r>
              <a:rPr lang="en-US" altLang="zh-CN" dirty="0"/>
              <a:t>)</a:t>
            </a:r>
          </a:p>
          <a:p>
            <a:pPr lvl="1" algn="just"/>
            <a:r>
              <a:rPr lang="zh-CN" altLang="en-US" dirty="0"/>
              <a:t>研究者</a:t>
            </a:r>
            <a:endParaRPr lang="en-US" altLang="zh-CN" dirty="0"/>
          </a:p>
          <a:p>
            <a:pPr lvl="1" algn="just"/>
            <a:r>
              <a:rPr lang="zh-CN" altLang="en-US" dirty="0"/>
              <a:t>贊助單位</a:t>
            </a:r>
            <a:endParaRPr lang="zh-TW" altLang="en-US" dirty="0"/>
          </a:p>
          <a:p>
            <a:pPr algn="just"/>
            <a:endParaRPr lang="en-US" altLang="zh-TW" dirty="0"/>
          </a:p>
          <a:p>
            <a:pPr algn="just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74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研究倫理</a:t>
            </a:r>
          </a:p>
        </p:txBody>
      </p:sp>
    </p:spTree>
    <p:extLst>
      <p:ext uri="{BB962C8B-B14F-4D97-AF65-F5344CB8AC3E}">
        <p14:creationId xmlns:p14="http://schemas.microsoft.com/office/powerpoint/2010/main" val="25529580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66700" y="1611313"/>
            <a:ext cx="11468100" cy="4648200"/>
          </a:xfrm>
        </p:spPr>
        <p:txBody>
          <a:bodyPr numCol="2" spcCol="360000"/>
          <a:lstStyle/>
          <a:p>
            <a:pPr algn="just"/>
            <a:r>
              <a:rPr lang="zh-TW" altLang="en-US" dirty="0"/>
              <a:t>與</a:t>
            </a:r>
            <a:r>
              <a:rPr lang="zh-TW" altLang="en-US" u="sng" dirty="0"/>
              <a:t>研究參與者</a:t>
            </a:r>
            <a:r>
              <a:rPr lang="zh-TW" altLang="en-US" dirty="0"/>
              <a:t>相關的倫理議題</a:t>
            </a:r>
            <a:endParaRPr lang="en-US" altLang="zh-TW" dirty="0"/>
          </a:p>
          <a:p>
            <a:pPr lvl="1" algn="just"/>
            <a:r>
              <a:rPr lang="zh-TW" altLang="en-US" dirty="0"/>
              <a:t>蒐集資訊的正當性</a:t>
            </a:r>
          </a:p>
          <a:p>
            <a:pPr lvl="2" algn="just"/>
            <a:r>
              <a:rPr lang="zh-TW" altLang="en-US" b="0" dirty="0"/>
              <a:t>直接或間接對社會有益</a:t>
            </a:r>
          </a:p>
          <a:p>
            <a:pPr lvl="1" algn="just"/>
            <a:r>
              <a:rPr lang="zh-TW" altLang="en-US" dirty="0"/>
              <a:t>取得同意</a:t>
            </a:r>
          </a:p>
          <a:p>
            <a:pPr lvl="2" algn="just"/>
            <a:r>
              <a:rPr lang="zh-TW" altLang="en-US" b="0" dirty="0"/>
              <a:t>參與者有能力自主同意</a:t>
            </a:r>
          </a:p>
          <a:p>
            <a:pPr lvl="2" algn="just"/>
            <a:r>
              <a:rPr lang="zh-TW" altLang="en-US" b="0" dirty="0"/>
              <a:t>提供充分的資訊</a:t>
            </a:r>
          </a:p>
          <a:p>
            <a:pPr lvl="2" algn="just"/>
            <a:r>
              <a:rPr lang="zh-TW" altLang="en-US" b="0" dirty="0"/>
              <a:t>志願非強迫</a:t>
            </a:r>
          </a:p>
          <a:p>
            <a:pPr lvl="1" algn="just"/>
            <a:r>
              <a:rPr lang="zh-TW" altLang="en-US" dirty="0"/>
              <a:t>提供誘因</a:t>
            </a:r>
          </a:p>
          <a:p>
            <a:pPr lvl="1" algn="just"/>
            <a:r>
              <a:rPr lang="zh-TW" altLang="en-US" dirty="0"/>
              <a:t>取得敏感性資訊</a:t>
            </a:r>
          </a:p>
          <a:p>
            <a:pPr lvl="1" algn="just"/>
            <a:r>
              <a:rPr lang="zh-TW" altLang="en-US" dirty="0"/>
              <a:t>可能對參與者造成的傷害</a:t>
            </a:r>
          </a:p>
          <a:p>
            <a:pPr lvl="1" algn="just"/>
            <a:r>
              <a:rPr lang="zh-TW" altLang="en-US" dirty="0"/>
              <a:t>資料保密</a:t>
            </a:r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與</a:t>
            </a:r>
            <a:r>
              <a:rPr lang="zh-TW" altLang="en-US" u="sng" dirty="0"/>
              <a:t>研究者</a:t>
            </a:r>
            <a:r>
              <a:rPr lang="zh-TW" altLang="en-US" dirty="0"/>
              <a:t>相關的倫理議題</a:t>
            </a:r>
            <a:endParaRPr lang="en-US" altLang="zh-TW" dirty="0"/>
          </a:p>
          <a:p>
            <a:pPr lvl="1" algn="just"/>
            <a:r>
              <a:rPr lang="zh-TW" altLang="en-US" dirty="0"/>
              <a:t>避免誤差</a:t>
            </a:r>
          </a:p>
          <a:p>
            <a:pPr lvl="2" algn="just"/>
            <a:r>
              <a:rPr lang="zh-TW" altLang="en-US" b="0" dirty="0"/>
              <a:t>主觀與誤差的不同</a:t>
            </a:r>
          </a:p>
          <a:p>
            <a:pPr lvl="2" algn="just"/>
            <a:r>
              <a:rPr lang="zh-TW" altLang="en-US" b="0" dirty="0"/>
              <a:t>意圖隱藏結果或做不實報導</a:t>
            </a:r>
          </a:p>
          <a:p>
            <a:pPr lvl="1" algn="just"/>
            <a:r>
              <a:rPr lang="zh-TW" altLang="en-US" dirty="0"/>
              <a:t>提供或剝奪處遇計畫</a:t>
            </a:r>
          </a:p>
          <a:p>
            <a:pPr lvl="1" algn="just"/>
            <a:r>
              <a:rPr lang="zh-TW" altLang="en-US" dirty="0"/>
              <a:t>運用適當的研究方法</a:t>
            </a:r>
          </a:p>
          <a:p>
            <a:pPr lvl="1" algn="just"/>
            <a:r>
              <a:rPr lang="zh-TW" altLang="en-US" dirty="0"/>
              <a:t>正確地報導</a:t>
            </a:r>
          </a:p>
          <a:p>
            <a:pPr lvl="1" algn="just"/>
            <a:r>
              <a:rPr lang="zh-TW" altLang="en-US" dirty="0"/>
              <a:t>運用資訊</a:t>
            </a:r>
            <a:endParaRPr lang="en-US" altLang="zh-TW" dirty="0"/>
          </a:p>
          <a:p>
            <a:pPr algn="just"/>
            <a:r>
              <a:rPr lang="zh-TW" altLang="en-US" dirty="0"/>
              <a:t>與</a:t>
            </a:r>
            <a:r>
              <a:rPr lang="zh-TW" altLang="en-US" u="sng" dirty="0"/>
              <a:t>贊助機構</a:t>
            </a:r>
            <a:r>
              <a:rPr lang="zh-TW" altLang="en-US" dirty="0"/>
              <a:t>相關的倫理議題</a:t>
            </a:r>
            <a:endParaRPr lang="en-US" altLang="zh-TW" dirty="0"/>
          </a:p>
          <a:p>
            <a:pPr lvl="1" algn="just"/>
            <a:r>
              <a:rPr lang="zh-TW" altLang="en-US" dirty="0"/>
              <a:t>贊助單位應有的限制</a:t>
            </a:r>
          </a:p>
          <a:p>
            <a:pPr lvl="1" algn="just"/>
            <a:r>
              <a:rPr lang="zh-TW" altLang="en-US" dirty="0"/>
              <a:t>資訊的使用</a:t>
            </a:r>
          </a:p>
          <a:p>
            <a:pPr algn="just"/>
            <a:endParaRPr lang="zh-TW" altLang="en-US" dirty="0"/>
          </a:p>
          <a:p>
            <a:pPr algn="just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75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倫理議題</a:t>
            </a:r>
          </a:p>
        </p:txBody>
      </p:sp>
    </p:spTree>
    <p:extLst>
      <p:ext uri="{BB962C8B-B14F-4D97-AF65-F5344CB8AC3E}">
        <p14:creationId xmlns:p14="http://schemas.microsoft.com/office/powerpoint/2010/main" val="357269347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1" spcCol="360000"/>
          <a:lstStyle/>
          <a:p>
            <a:pPr algn="just"/>
            <a:r>
              <a:rPr lang="zh-TW" altLang="en-US" dirty="0"/>
              <a:t>資料處理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量化研究</a:t>
            </a:r>
            <a:endParaRPr lang="en-US" altLang="zh-TW" dirty="0"/>
          </a:p>
          <a:p>
            <a:pPr lvl="2" algn="just"/>
            <a:r>
              <a:rPr lang="zh-TW" altLang="en-US" b="0" dirty="0"/>
              <a:t>處理資料方法</a:t>
            </a:r>
            <a:endParaRPr lang="en-US" altLang="zh-TW" b="0" dirty="0"/>
          </a:p>
          <a:p>
            <a:pPr lvl="2" algn="just"/>
            <a:r>
              <a:rPr lang="zh-TW" altLang="en-US" b="0" dirty="0"/>
              <a:t>資料編碼</a:t>
            </a:r>
            <a:endParaRPr lang="en-US" altLang="zh-TW" b="0" dirty="0"/>
          </a:p>
          <a:p>
            <a:pPr lvl="2" algn="just"/>
            <a:r>
              <a:rPr lang="zh-TW" altLang="en-US" b="0" dirty="0"/>
              <a:t>資料分析</a:t>
            </a:r>
            <a:endParaRPr lang="en-US" altLang="zh-TW" b="0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質性研究</a:t>
            </a:r>
            <a:endParaRPr lang="en-US" altLang="zh-TW" dirty="0"/>
          </a:p>
          <a:p>
            <a:pPr lvl="2" algn="just"/>
            <a:r>
              <a:rPr lang="zh-TW" altLang="en-US" b="0" dirty="0"/>
              <a:t>處理資料方法</a:t>
            </a:r>
            <a:endParaRPr lang="en-US" altLang="zh-TW" b="0" dirty="0"/>
          </a:p>
          <a:p>
            <a:pPr lvl="2" algn="just"/>
            <a:r>
              <a:rPr lang="zh-TW" altLang="en-US" b="0" dirty="0"/>
              <a:t>資料分析</a:t>
            </a:r>
            <a:endParaRPr lang="en-US" altLang="zh-TW" dirty="0"/>
          </a:p>
          <a:p>
            <a:pPr algn="just"/>
            <a:r>
              <a:rPr lang="zh-TW" altLang="en-US" dirty="0"/>
              <a:t>資料呈現</a:t>
            </a:r>
            <a:endParaRPr lang="en-US" altLang="zh-TW" dirty="0"/>
          </a:p>
          <a:p>
            <a:pPr lvl="1" algn="just"/>
            <a:r>
              <a:rPr lang="zh-TW" altLang="en-US" dirty="0"/>
              <a:t>量化和質性研究</a:t>
            </a:r>
            <a:r>
              <a:rPr lang="zh-TW" altLang="en-US" dirty="0">
                <a:solidFill>
                  <a:srgbClr val="FF0000"/>
                </a:solidFill>
              </a:rPr>
              <a:t>傳遞和顯示分析後資料之方法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以</a:t>
            </a:r>
            <a:r>
              <a:rPr lang="zh-TW" altLang="en-US" dirty="0">
                <a:solidFill>
                  <a:srgbClr val="FF0000"/>
                </a:solidFill>
              </a:rPr>
              <a:t>表格</a:t>
            </a:r>
            <a:r>
              <a:rPr lang="zh-TW" altLang="en-US" dirty="0"/>
              <a:t>呈現資料</a:t>
            </a:r>
            <a:endParaRPr lang="en-US" altLang="zh-TW" dirty="0"/>
          </a:p>
          <a:p>
            <a:pPr lvl="1" algn="just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76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資料處理呈現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6576" y="48768"/>
            <a:ext cx="1207007" cy="461665"/>
          </a:xfrm>
          <a:prstGeom prst="rect">
            <a:avLst/>
          </a:prstGeom>
          <a:noFill/>
          <a:ln w="57150" cmpd="thickThin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400" b="1" dirty="0">
                <a:solidFill>
                  <a:srgbClr val="CC3300"/>
                </a:solidFill>
                <a:ea typeface="標楷體" panose="03000509000000000000" pitchFamily="65" charset="-120"/>
              </a:rPr>
              <a:t>步驟七</a:t>
            </a:r>
            <a:endParaRPr lang="zh-TW" altLang="en-US" sz="2400" b="1" dirty="0">
              <a:solidFill>
                <a:srgbClr val="FF9933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67914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77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資料處理的步驟</a:t>
            </a:r>
          </a:p>
        </p:txBody>
      </p:sp>
      <p:sp>
        <p:nvSpPr>
          <p:cNvPr id="78" name="圓角矩形 77"/>
          <p:cNvSpPr/>
          <p:nvPr/>
        </p:nvSpPr>
        <p:spPr bwMode="auto">
          <a:xfrm>
            <a:off x="10671646" y="4820036"/>
            <a:ext cx="1520354" cy="5836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</a:rPr>
              <a:t>人工</a:t>
            </a:r>
          </a:p>
        </p:txBody>
      </p:sp>
      <p:grpSp>
        <p:nvGrpSpPr>
          <p:cNvPr id="89" name="群組 88"/>
          <p:cNvGrpSpPr/>
          <p:nvPr/>
        </p:nvGrpSpPr>
        <p:grpSpPr>
          <a:xfrm>
            <a:off x="152572" y="1582558"/>
            <a:ext cx="11506028" cy="4404798"/>
            <a:chOff x="152572" y="1582558"/>
            <a:chExt cx="11506028" cy="4404798"/>
          </a:xfrm>
        </p:grpSpPr>
        <p:sp>
          <p:nvSpPr>
            <p:cNvPr id="5" name="圓角矩形 4"/>
            <p:cNvSpPr/>
            <p:nvPr/>
          </p:nvSpPr>
          <p:spPr bwMode="auto">
            <a:xfrm>
              <a:off x="1919480" y="1586412"/>
              <a:ext cx="1520354" cy="5836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標楷體" pitchFamily="65" charset="-120"/>
                  <a:ea typeface="標楷體" pitchFamily="65" charset="-120"/>
                </a:rPr>
                <a:t>量化和質性資料</a:t>
              </a:r>
            </a:p>
          </p:txBody>
        </p:sp>
        <p:sp>
          <p:nvSpPr>
            <p:cNvPr id="6" name="向右箭號 5"/>
            <p:cNvSpPr/>
            <p:nvPr/>
          </p:nvSpPr>
          <p:spPr bwMode="auto">
            <a:xfrm>
              <a:off x="3489795" y="1754417"/>
              <a:ext cx="499973" cy="24765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圓角矩形 6"/>
            <p:cNvSpPr/>
            <p:nvPr/>
          </p:nvSpPr>
          <p:spPr bwMode="auto">
            <a:xfrm>
              <a:off x="4042065" y="1582558"/>
              <a:ext cx="1520354" cy="5836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標楷體" pitchFamily="65" charset="-120"/>
                  <a:ea typeface="標楷體" pitchFamily="65" charset="-120"/>
                </a:rPr>
                <a:t>編輯</a:t>
              </a:r>
            </a:p>
          </p:txBody>
        </p:sp>
        <p:sp>
          <p:nvSpPr>
            <p:cNvPr id="8" name="向右箭號 7"/>
            <p:cNvSpPr/>
            <p:nvPr/>
          </p:nvSpPr>
          <p:spPr bwMode="auto">
            <a:xfrm>
              <a:off x="5623576" y="1754417"/>
              <a:ext cx="499973" cy="24765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圓角矩形 8"/>
            <p:cNvSpPr/>
            <p:nvPr/>
          </p:nvSpPr>
          <p:spPr bwMode="auto">
            <a:xfrm>
              <a:off x="6175846" y="1582558"/>
              <a:ext cx="1520354" cy="5836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標楷體" pitchFamily="65" charset="-120"/>
                  <a:ea typeface="標楷體" pitchFamily="65" charset="-120"/>
                </a:rPr>
                <a:t>編碼</a:t>
              </a:r>
            </a:p>
          </p:txBody>
        </p:sp>
        <p:sp>
          <p:nvSpPr>
            <p:cNvPr id="10" name="向右箭號 9"/>
            <p:cNvSpPr/>
            <p:nvPr/>
          </p:nvSpPr>
          <p:spPr bwMode="auto">
            <a:xfrm>
              <a:off x="7776226" y="1758271"/>
              <a:ext cx="499973" cy="24765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圓角矩形 10"/>
            <p:cNvSpPr/>
            <p:nvPr/>
          </p:nvSpPr>
          <p:spPr bwMode="auto">
            <a:xfrm>
              <a:off x="8328496" y="1586412"/>
              <a:ext cx="1520354" cy="5836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 b="1" dirty="0">
                  <a:latin typeface="標楷體" pitchFamily="65" charset="-120"/>
                  <a:ea typeface="標楷體" pitchFamily="65" charset="-120"/>
                </a:rPr>
                <a:t>分析</a:t>
              </a:r>
              <a:endParaRPr kumimoji="0" lang="zh-TW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2" name="向右箭號 11"/>
            <p:cNvSpPr/>
            <p:nvPr/>
          </p:nvSpPr>
          <p:spPr bwMode="auto">
            <a:xfrm rot="19167978">
              <a:off x="1339551" y="2089749"/>
              <a:ext cx="666750" cy="645883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圓角矩形 12"/>
            <p:cNvSpPr/>
            <p:nvPr/>
          </p:nvSpPr>
          <p:spPr bwMode="auto">
            <a:xfrm>
              <a:off x="152572" y="2773183"/>
              <a:ext cx="1520354" cy="5836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標楷體" pitchFamily="65" charset="-120"/>
                  <a:ea typeface="標楷體" pitchFamily="65" charset="-120"/>
                </a:rPr>
                <a:t>訪談</a:t>
              </a:r>
              <a:endParaRPr lang="en-US" altLang="zh-TW" sz="2000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4" name="圓角矩形 13"/>
            <p:cNvSpPr/>
            <p:nvPr/>
          </p:nvSpPr>
          <p:spPr bwMode="auto">
            <a:xfrm>
              <a:off x="152572" y="3360886"/>
              <a:ext cx="1520354" cy="5836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 b="1" dirty="0">
                  <a:latin typeface="標楷體" pitchFamily="65" charset="-120"/>
                  <a:ea typeface="標楷體" pitchFamily="65" charset="-120"/>
                </a:rPr>
                <a:t>問卷</a:t>
              </a:r>
              <a:endParaRPr kumimoji="0" lang="zh-TW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5" name="圓角矩形 14"/>
            <p:cNvSpPr/>
            <p:nvPr/>
          </p:nvSpPr>
          <p:spPr bwMode="auto">
            <a:xfrm>
              <a:off x="152572" y="3944546"/>
              <a:ext cx="1520354" cy="5836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標楷體" pitchFamily="65" charset="-120"/>
                  <a:ea typeface="標楷體" pitchFamily="65" charset="-120"/>
                </a:rPr>
                <a:t>觀察</a:t>
              </a:r>
            </a:p>
          </p:txBody>
        </p:sp>
        <p:sp>
          <p:nvSpPr>
            <p:cNvPr id="16" name="圓角矩形 15"/>
            <p:cNvSpPr/>
            <p:nvPr/>
          </p:nvSpPr>
          <p:spPr bwMode="auto">
            <a:xfrm>
              <a:off x="152572" y="4528206"/>
              <a:ext cx="1520354" cy="5836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2000" b="1" dirty="0">
                  <a:latin typeface="標楷體" pitchFamily="65" charset="-120"/>
                  <a:ea typeface="標楷體" pitchFamily="65" charset="-120"/>
                </a:rPr>
                <a:t>深度</a:t>
              </a:r>
              <a:r>
                <a:rPr lang="en-US" altLang="zh-TW" sz="2000" b="1" dirty="0">
                  <a:latin typeface="標楷體" pitchFamily="65" charset="-120"/>
                  <a:ea typeface="標楷體" pitchFamily="65" charset="-120"/>
                </a:rPr>
                <a:t>/</a:t>
              </a:r>
              <a:r>
                <a:rPr lang="zh-TW" altLang="en-US" sz="2000" b="1" dirty="0">
                  <a:latin typeface="標楷體" pitchFamily="65" charset="-120"/>
                  <a:ea typeface="標楷體" pitchFamily="65" charset="-120"/>
                </a:rPr>
                <a:t>焦點團體訪問</a:t>
              </a:r>
            </a:p>
          </p:txBody>
        </p:sp>
        <p:sp>
          <p:nvSpPr>
            <p:cNvPr id="17" name="圓角矩形 16"/>
            <p:cNvSpPr/>
            <p:nvPr/>
          </p:nvSpPr>
          <p:spPr bwMode="auto">
            <a:xfrm>
              <a:off x="152572" y="5111866"/>
              <a:ext cx="1520354" cy="5836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 b="1" dirty="0">
                  <a:latin typeface="標楷體" pitchFamily="65" charset="-120"/>
                  <a:ea typeface="標楷體" pitchFamily="65" charset="-120"/>
                </a:rPr>
                <a:t>次級來源</a:t>
              </a:r>
              <a:endParaRPr kumimoji="0" lang="zh-TW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</a:endParaRPr>
            </a:p>
          </p:txBody>
        </p:sp>
        <p:cxnSp>
          <p:nvCxnSpPr>
            <p:cNvPr id="19" name="肘形接點 18"/>
            <p:cNvCxnSpPr>
              <a:stCxn id="9" idx="2"/>
              <a:endCxn id="22" idx="0"/>
            </p:cNvCxnSpPr>
            <p:nvPr/>
          </p:nvCxnSpPr>
          <p:spPr bwMode="auto">
            <a:xfrm rot="5400000">
              <a:off x="4655350" y="490473"/>
              <a:ext cx="604928" cy="3956419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肘形接點 20"/>
            <p:cNvCxnSpPr>
              <a:stCxn id="9" idx="2"/>
              <a:endCxn id="24" idx="0"/>
            </p:cNvCxnSpPr>
            <p:nvPr/>
          </p:nvCxnSpPr>
          <p:spPr bwMode="auto">
            <a:xfrm rot="5400000">
              <a:off x="5565651" y="1402810"/>
              <a:ext cx="606965" cy="213378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2" name="圓角矩形 21"/>
            <p:cNvSpPr/>
            <p:nvPr/>
          </p:nvSpPr>
          <p:spPr bwMode="auto">
            <a:xfrm>
              <a:off x="2219427" y="2771146"/>
              <a:ext cx="1520354" cy="58366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 b="1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</a:rPr>
                <a:t>發展主題</a:t>
              </a:r>
              <a:endParaRPr lang="en-US" altLang="zh-TW" sz="2000" b="1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4" name="圓角矩形 23"/>
            <p:cNvSpPr/>
            <p:nvPr/>
          </p:nvSpPr>
          <p:spPr bwMode="auto">
            <a:xfrm>
              <a:off x="4042065" y="2773183"/>
              <a:ext cx="1520354" cy="5836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 b="1" dirty="0">
                  <a:latin typeface="標楷體" pitchFamily="65" charset="-120"/>
                  <a:ea typeface="標楷體" pitchFamily="65" charset="-120"/>
                </a:rPr>
                <a:t>發展編碼冊</a:t>
              </a:r>
              <a:endParaRPr lang="en-US" altLang="zh-TW" sz="2000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8" name="圓角矩形 27"/>
            <p:cNvSpPr/>
            <p:nvPr/>
          </p:nvSpPr>
          <p:spPr bwMode="auto">
            <a:xfrm>
              <a:off x="4042065" y="3652716"/>
              <a:ext cx="1520354" cy="5836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 b="1" dirty="0">
                  <a:latin typeface="標楷體" pitchFamily="65" charset="-120"/>
                  <a:ea typeface="標楷體" pitchFamily="65" charset="-120"/>
                </a:rPr>
                <a:t>前測編碼冊</a:t>
              </a:r>
              <a:endParaRPr lang="en-US" altLang="zh-TW" sz="2000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9" name="圓角矩形 28"/>
            <p:cNvSpPr/>
            <p:nvPr/>
          </p:nvSpPr>
          <p:spPr bwMode="auto">
            <a:xfrm>
              <a:off x="4042066" y="4528206"/>
              <a:ext cx="1520354" cy="5836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 b="1" dirty="0">
                  <a:latin typeface="標楷體" pitchFamily="65" charset="-120"/>
                  <a:ea typeface="標楷體" pitchFamily="65" charset="-120"/>
                </a:rPr>
                <a:t>資料編碼</a:t>
              </a:r>
              <a:endParaRPr lang="en-US" altLang="zh-TW" sz="2000" b="1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0" name="圓角矩形 29"/>
            <p:cNvSpPr/>
            <p:nvPr/>
          </p:nvSpPr>
          <p:spPr bwMode="auto">
            <a:xfrm>
              <a:off x="4042066" y="5403696"/>
              <a:ext cx="1520354" cy="5836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 b="1" dirty="0">
                  <a:latin typeface="標楷體" pitchFamily="65" charset="-120"/>
                  <a:ea typeface="標楷體" pitchFamily="65" charset="-120"/>
                </a:rPr>
                <a:t>驗證編碼後的資料</a:t>
              </a:r>
              <a:endParaRPr lang="en-US" altLang="zh-TW" sz="2000" b="1" dirty="0">
                <a:latin typeface="標楷體" pitchFamily="65" charset="-120"/>
                <a:ea typeface="標楷體" pitchFamily="65" charset="-120"/>
              </a:endParaRPr>
            </a:p>
          </p:txBody>
        </p:sp>
        <p:cxnSp>
          <p:nvCxnSpPr>
            <p:cNvPr id="32" name="直線單箭頭接點 31"/>
            <p:cNvCxnSpPr>
              <a:stCxn id="24" idx="2"/>
              <a:endCxn id="28" idx="0"/>
            </p:cNvCxnSpPr>
            <p:nvPr/>
          </p:nvCxnSpPr>
          <p:spPr bwMode="auto">
            <a:xfrm>
              <a:off x="4802242" y="3356843"/>
              <a:ext cx="0" cy="29587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>
              <a:stCxn id="28" idx="2"/>
              <a:endCxn id="29" idx="0"/>
            </p:cNvCxnSpPr>
            <p:nvPr/>
          </p:nvCxnSpPr>
          <p:spPr bwMode="auto">
            <a:xfrm>
              <a:off x="4802242" y="4236376"/>
              <a:ext cx="1" cy="29183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>
              <a:stCxn id="29" idx="2"/>
              <a:endCxn id="30" idx="0"/>
            </p:cNvCxnSpPr>
            <p:nvPr/>
          </p:nvCxnSpPr>
          <p:spPr bwMode="auto">
            <a:xfrm>
              <a:off x="4802243" y="5111866"/>
              <a:ext cx="0" cy="29183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1" name="圓角矩形 40"/>
            <p:cNvSpPr/>
            <p:nvPr/>
          </p:nvSpPr>
          <p:spPr bwMode="auto">
            <a:xfrm>
              <a:off x="6936024" y="2872756"/>
              <a:ext cx="1520354" cy="58366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 b="1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</a:rPr>
                <a:t>內容分析</a:t>
              </a:r>
              <a:endParaRPr lang="en-US" altLang="zh-TW" sz="2000" b="1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42" name="圓角矩形 41"/>
            <p:cNvSpPr/>
            <p:nvPr/>
          </p:nvSpPr>
          <p:spPr bwMode="auto">
            <a:xfrm>
              <a:off x="9648825" y="2872756"/>
              <a:ext cx="2009775" cy="5836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 b="1" dirty="0">
                  <a:latin typeface="標楷體" pitchFamily="65" charset="-120"/>
                  <a:ea typeface="標楷體" pitchFamily="65" charset="-120"/>
                </a:rPr>
                <a:t>發展分析架構</a:t>
              </a:r>
              <a:endParaRPr lang="en-US" altLang="zh-TW" sz="2000" b="1" dirty="0">
                <a:latin typeface="標楷體" pitchFamily="65" charset="-120"/>
                <a:ea typeface="標楷體" pitchFamily="65" charset="-120"/>
              </a:endParaRPr>
            </a:p>
          </p:txBody>
        </p:sp>
        <p:cxnSp>
          <p:nvCxnSpPr>
            <p:cNvPr id="43" name="肘形接點 42"/>
            <p:cNvCxnSpPr>
              <a:stCxn id="11" idx="2"/>
              <a:endCxn id="41" idx="0"/>
            </p:cNvCxnSpPr>
            <p:nvPr/>
          </p:nvCxnSpPr>
          <p:spPr bwMode="auto">
            <a:xfrm rot="5400000">
              <a:off x="8041095" y="1825178"/>
              <a:ext cx="702684" cy="139247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肘形接點 45"/>
            <p:cNvCxnSpPr>
              <a:stCxn id="11" idx="2"/>
              <a:endCxn id="42" idx="0"/>
            </p:cNvCxnSpPr>
            <p:nvPr/>
          </p:nvCxnSpPr>
          <p:spPr bwMode="auto">
            <a:xfrm rot="16200000" flipH="1">
              <a:off x="9519851" y="1738894"/>
              <a:ext cx="702684" cy="15650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圓角矩形 51"/>
            <p:cNvSpPr/>
            <p:nvPr/>
          </p:nvSpPr>
          <p:spPr bwMode="auto">
            <a:xfrm>
              <a:off x="5662678" y="4820036"/>
              <a:ext cx="1520354" cy="58366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 b="1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</a:rPr>
                <a:t>電腦分析</a:t>
              </a:r>
              <a:endParaRPr lang="en-US" altLang="zh-TW" sz="2000" b="1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cxnSp>
          <p:nvCxnSpPr>
            <p:cNvPr id="53" name="肘形接點 52"/>
            <p:cNvCxnSpPr>
              <a:stCxn id="41" idx="2"/>
              <a:endCxn id="52" idx="0"/>
            </p:cNvCxnSpPr>
            <p:nvPr/>
          </p:nvCxnSpPr>
          <p:spPr bwMode="auto">
            <a:xfrm rot="5400000">
              <a:off x="6377718" y="3501553"/>
              <a:ext cx="1363620" cy="1273346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圓角矩形 56"/>
            <p:cNvSpPr/>
            <p:nvPr/>
          </p:nvSpPr>
          <p:spPr bwMode="auto">
            <a:xfrm>
              <a:off x="7266035" y="4820036"/>
              <a:ext cx="1520354" cy="58366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 b="1" dirty="0">
                  <a:solidFill>
                    <a:schemeClr val="bg1"/>
                  </a:solidFill>
                  <a:latin typeface="標楷體" pitchFamily="65" charset="-120"/>
                  <a:ea typeface="標楷體" pitchFamily="65" charset="-120"/>
                </a:rPr>
                <a:t>人工</a:t>
              </a:r>
              <a:endParaRPr lang="en-US" altLang="zh-TW" sz="2000" b="1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cxnSp>
          <p:nvCxnSpPr>
            <p:cNvPr id="59" name="肘形接點 58"/>
            <p:cNvCxnSpPr>
              <a:stCxn id="41" idx="2"/>
              <a:endCxn id="57" idx="0"/>
            </p:cNvCxnSpPr>
            <p:nvPr/>
          </p:nvCxnSpPr>
          <p:spPr bwMode="auto">
            <a:xfrm rot="16200000" flipH="1">
              <a:off x="7179396" y="3973220"/>
              <a:ext cx="1363620" cy="33001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70" name="圓角矩形 69"/>
            <p:cNvSpPr/>
            <p:nvPr/>
          </p:nvSpPr>
          <p:spPr bwMode="auto">
            <a:xfrm>
              <a:off x="9893536" y="3798631"/>
              <a:ext cx="1520354" cy="5836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 b="1" dirty="0">
                  <a:latin typeface="標楷體" pitchFamily="65" charset="-120"/>
                  <a:ea typeface="標楷體" pitchFamily="65" charset="-120"/>
                </a:rPr>
                <a:t>分析</a:t>
              </a:r>
              <a:endParaRPr kumimoji="0" lang="zh-TW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itchFamily="65" charset="-120"/>
                <a:ea typeface="標楷體" pitchFamily="65" charset="-120"/>
              </a:endParaRPr>
            </a:p>
          </p:txBody>
        </p:sp>
        <p:cxnSp>
          <p:nvCxnSpPr>
            <p:cNvPr id="71" name="直線單箭頭接點 70"/>
            <p:cNvCxnSpPr>
              <a:stCxn id="42" idx="2"/>
              <a:endCxn id="70" idx="0"/>
            </p:cNvCxnSpPr>
            <p:nvPr/>
          </p:nvCxnSpPr>
          <p:spPr bwMode="auto">
            <a:xfrm>
              <a:off x="10653713" y="3456416"/>
              <a:ext cx="0" cy="342215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77" name="圓角矩形 76"/>
            <p:cNvSpPr/>
            <p:nvPr/>
          </p:nvSpPr>
          <p:spPr bwMode="auto">
            <a:xfrm>
              <a:off x="9016119" y="4820036"/>
              <a:ext cx="1520354" cy="5836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標楷體" pitchFamily="65" charset="-120"/>
                  <a:ea typeface="標楷體" pitchFamily="65" charset="-120"/>
                </a:rPr>
                <a:t>電腦</a:t>
              </a:r>
            </a:p>
          </p:txBody>
        </p:sp>
        <p:cxnSp>
          <p:nvCxnSpPr>
            <p:cNvPr id="83" name="肘形接點 82"/>
            <p:cNvCxnSpPr>
              <a:stCxn id="70" idx="2"/>
              <a:endCxn id="78" idx="0"/>
            </p:cNvCxnSpPr>
            <p:nvPr/>
          </p:nvCxnSpPr>
          <p:spPr bwMode="auto">
            <a:xfrm rot="16200000" flipH="1">
              <a:off x="10823896" y="4212108"/>
              <a:ext cx="437745" cy="77811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肘形接點 85"/>
            <p:cNvCxnSpPr>
              <a:stCxn id="70" idx="2"/>
              <a:endCxn id="77" idx="0"/>
            </p:cNvCxnSpPr>
            <p:nvPr/>
          </p:nvCxnSpPr>
          <p:spPr bwMode="auto">
            <a:xfrm rot="5400000">
              <a:off x="9996133" y="4162455"/>
              <a:ext cx="437745" cy="877417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0" name="表格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017303"/>
              </p:ext>
            </p:extLst>
          </p:nvPr>
        </p:nvGraphicFramePr>
        <p:xfrm>
          <a:off x="52508" y="-1500654"/>
          <a:ext cx="2423992" cy="818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5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156">
                <a:tc>
                  <a:txBody>
                    <a:bodyPr/>
                    <a:lstStyle/>
                    <a:p>
                      <a:endParaRPr lang="zh-TW" altLang="en-US" sz="1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>
                          <a:latin typeface="標楷體" pitchFamily="65" charset="-120"/>
                          <a:ea typeface="標楷體" pitchFamily="65" charset="-120"/>
                        </a:rPr>
                        <a:t>量化研究</a:t>
                      </a:r>
                      <a:r>
                        <a:rPr lang="zh-TW" altLang="en-US" sz="1400" b="0" dirty="0">
                          <a:latin typeface="標楷體" pitchFamily="65" charset="-120"/>
                          <a:ea typeface="標楷體" pitchFamily="65" charset="-120"/>
                        </a:rPr>
                        <a:t>的步驟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56">
                <a:tc>
                  <a:txBody>
                    <a:bodyPr/>
                    <a:lstStyle/>
                    <a:p>
                      <a:endParaRPr lang="zh-TW" altLang="en-US" sz="14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>
                          <a:latin typeface="標楷體" pitchFamily="65" charset="-120"/>
                          <a:ea typeface="標楷體" pitchFamily="65" charset="-120"/>
                        </a:rPr>
                        <a:t>質性研究</a:t>
                      </a:r>
                      <a:r>
                        <a:rPr lang="zh-TW" altLang="en-US" sz="1400" b="0" dirty="0">
                          <a:latin typeface="標楷體" pitchFamily="65" charset="-120"/>
                          <a:ea typeface="標楷體" pitchFamily="65" charset="-120"/>
                        </a:rPr>
                        <a:t>的步驟</a:t>
                      </a:r>
                      <a:endParaRPr lang="en-US" altLang="zh-TW" sz="1400" b="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1" name="圓角矩形 90"/>
          <p:cNvSpPr/>
          <p:nvPr/>
        </p:nvSpPr>
        <p:spPr bwMode="auto">
          <a:xfrm>
            <a:off x="85897" y="-1442538"/>
            <a:ext cx="476250" cy="2918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92" name="圓角矩形 91"/>
          <p:cNvSpPr/>
          <p:nvPr/>
        </p:nvSpPr>
        <p:spPr bwMode="auto">
          <a:xfrm>
            <a:off x="85897" y="-1042488"/>
            <a:ext cx="476250" cy="29183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000" b="1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550" y="344488"/>
            <a:ext cx="2432050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30116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5250" y="1601788"/>
            <a:ext cx="11934825" cy="4648200"/>
          </a:xfrm>
        </p:spPr>
        <p:txBody>
          <a:bodyPr numCol="2" spcCol="360000"/>
          <a:lstStyle/>
          <a:p>
            <a:r>
              <a:rPr lang="zh-TW" altLang="en-US" dirty="0"/>
              <a:t>編輯</a:t>
            </a:r>
            <a:endParaRPr lang="en-US" altLang="zh-TW" dirty="0"/>
          </a:p>
          <a:p>
            <a:pPr lvl="1"/>
            <a:r>
              <a:rPr lang="zh-TW" altLang="en-US" dirty="0"/>
              <a:t>清理資料，確保資料</a:t>
            </a:r>
            <a:r>
              <a:rPr lang="zh-TW" altLang="en-US" dirty="0">
                <a:solidFill>
                  <a:srgbClr val="FF0000"/>
                </a:solidFill>
              </a:rPr>
              <a:t>一致性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rgbClr val="FF0000"/>
                </a:solidFill>
              </a:rPr>
              <a:t>完整性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編碼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發展編碼冊</a:t>
            </a:r>
            <a:endParaRPr lang="en-US" altLang="zh-TW" dirty="0"/>
          </a:p>
          <a:p>
            <a:pPr lvl="2"/>
            <a:r>
              <a:rPr lang="zh-TW" altLang="en-US" b="0" dirty="0"/>
              <a:t>提供一</a:t>
            </a:r>
            <a:r>
              <a:rPr lang="zh-TW" altLang="en-US" b="0" dirty="0">
                <a:solidFill>
                  <a:srgbClr val="FF0000"/>
                </a:solidFill>
              </a:rPr>
              <a:t>規則</a:t>
            </a:r>
            <a:r>
              <a:rPr lang="zh-TW" altLang="en-US" b="0" dirty="0"/>
              <a:t>，可</a:t>
            </a:r>
            <a:r>
              <a:rPr lang="zh-TW" altLang="en-US" b="0" dirty="0">
                <a:solidFill>
                  <a:srgbClr val="FF0000"/>
                </a:solidFill>
              </a:rPr>
              <a:t>分配數值</a:t>
            </a:r>
            <a:r>
              <a:rPr lang="zh-TW" altLang="en-US" b="0" dirty="0"/>
              <a:t>給予收集自受訪者的答案，例如：</a:t>
            </a:r>
            <a:endParaRPr lang="en-US" altLang="zh-TW" b="0" dirty="0"/>
          </a:p>
          <a:p>
            <a:pPr lvl="2"/>
            <a:endParaRPr lang="en-US" altLang="zh-TW" dirty="0"/>
          </a:p>
          <a:p>
            <a:pPr marL="914400" lvl="2" indent="0">
              <a:buNone/>
            </a:pPr>
            <a:endParaRPr lang="en-US" altLang="zh-TW" dirty="0"/>
          </a:p>
          <a:p>
            <a:pPr marL="914400" lvl="2" indent="0">
              <a:buNone/>
            </a:pP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對編碼冊進行試測</a:t>
            </a:r>
            <a:endParaRPr lang="en-US" altLang="zh-TW" dirty="0"/>
          </a:p>
          <a:p>
            <a:pPr lvl="2"/>
            <a:r>
              <a:rPr lang="zh-TW" altLang="en-US" b="0" dirty="0"/>
              <a:t>編碼冊設計完成，對其進行</a:t>
            </a:r>
            <a:r>
              <a:rPr lang="zh-TW" altLang="en-US" b="0" dirty="0">
                <a:solidFill>
                  <a:srgbClr val="FF0000"/>
                </a:solidFill>
              </a:rPr>
              <a:t>試測</a:t>
            </a:r>
            <a:r>
              <a:rPr lang="zh-TW" altLang="en-US" b="0" dirty="0"/>
              <a:t>，找出任何</a:t>
            </a:r>
            <a:r>
              <a:rPr lang="zh-TW" altLang="en-US" b="0" dirty="0">
                <a:solidFill>
                  <a:srgbClr val="FF0000"/>
                </a:solidFill>
              </a:rPr>
              <a:t>可能發生的問題</a:t>
            </a:r>
            <a:endParaRPr lang="en-US" altLang="zh-TW" b="0" dirty="0">
              <a:solidFill>
                <a:srgbClr val="FF0000"/>
              </a:solidFill>
            </a:endParaRPr>
          </a:p>
          <a:p>
            <a:pPr lvl="2"/>
            <a:endParaRPr lang="en-US" altLang="zh-TW" b="0" dirty="0">
              <a:solidFill>
                <a:srgbClr val="FF0000"/>
              </a:solidFill>
            </a:endParaRPr>
          </a:p>
          <a:p>
            <a:pPr lvl="2"/>
            <a:endParaRPr lang="en-US" altLang="zh-TW" b="0" dirty="0">
              <a:solidFill>
                <a:srgbClr val="FF0000"/>
              </a:solidFill>
            </a:endParaRPr>
          </a:p>
          <a:p>
            <a:pPr lvl="2"/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對資料進行編碼</a:t>
            </a:r>
            <a:endParaRPr lang="en-US" altLang="zh-TW" dirty="0"/>
          </a:p>
          <a:p>
            <a:pPr lvl="2"/>
            <a:r>
              <a:rPr lang="zh-TW" altLang="en-US" b="0" dirty="0"/>
              <a:t>對</a:t>
            </a:r>
            <a:r>
              <a:rPr lang="zh-TW" altLang="en-US" b="0" dirty="0">
                <a:solidFill>
                  <a:srgbClr val="FF0000"/>
                </a:solidFill>
              </a:rPr>
              <a:t>原始資料進行編碼</a:t>
            </a:r>
            <a:r>
              <a:rPr lang="zh-TW" altLang="en-US" b="0" dirty="0"/>
              <a:t>，有以下三種方法：</a:t>
            </a:r>
            <a:endParaRPr lang="en-US" altLang="zh-TW" b="0" dirty="0"/>
          </a:p>
          <a:p>
            <a:pPr lvl="3"/>
            <a:r>
              <a:rPr lang="zh-TW" altLang="en-US" b="0" dirty="0"/>
              <a:t>問卷或訪談計畫本身的編碼</a:t>
            </a:r>
            <a:endParaRPr lang="en-US" altLang="zh-TW" b="0" dirty="0"/>
          </a:p>
          <a:p>
            <a:pPr lvl="3"/>
            <a:r>
              <a:rPr lang="zh-TW" altLang="en-US" b="0" dirty="0"/>
              <a:t>在可買到的編碼單上進行個別的編碼</a:t>
            </a:r>
            <a:endParaRPr lang="en-US" altLang="zh-TW" b="0" dirty="0"/>
          </a:p>
          <a:p>
            <a:pPr lvl="3"/>
            <a:r>
              <a:rPr lang="zh-TW" altLang="en-US" b="0" dirty="0"/>
              <a:t>使用</a:t>
            </a:r>
            <a:r>
              <a:rPr lang="en-US" altLang="zh-TW" b="0" dirty="0" err="1"/>
              <a:t>SPSSx</a:t>
            </a:r>
            <a:r>
              <a:rPr lang="zh-TW" altLang="en-US" b="0" dirty="0"/>
              <a:t>、</a:t>
            </a:r>
            <a:r>
              <a:rPr lang="en-US" altLang="zh-TW" b="0" dirty="0"/>
              <a:t>SAS</a:t>
            </a:r>
            <a:r>
              <a:rPr lang="zh-TW" altLang="en-US" b="0" dirty="0"/>
              <a:t>等軟體直接在電腦上編碼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驗證編碼後的資料</a:t>
            </a:r>
            <a:endParaRPr lang="en-US" altLang="zh-TW" dirty="0"/>
          </a:p>
          <a:p>
            <a:pPr lvl="2"/>
            <a:r>
              <a:rPr lang="zh-TW" altLang="en-US" b="0" dirty="0"/>
              <a:t>隨機選取一些研究工具，記錄這些回應，</a:t>
            </a:r>
            <a:r>
              <a:rPr lang="zh-TW" altLang="en-US" b="0" dirty="0">
                <a:solidFill>
                  <a:srgbClr val="FF0000"/>
                </a:solidFill>
              </a:rPr>
              <a:t>確認編碼上有無不一致的部分</a:t>
            </a:r>
            <a:endParaRPr lang="en-US" altLang="zh-TW" b="0" dirty="0">
              <a:solidFill>
                <a:srgbClr val="FF0000"/>
              </a:solidFill>
            </a:endParaRPr>
          </a:p>
          <a:p>
            <a:r>
              <a:rPr lang="zh-TW" altLang="en-US" dirty="0"/>
              <a:t>發展分析架構</a:t>
            </a:r>
            <a:endParaRPr lang="en-US" altLang="zh-TW" dirty="0"/>
          </a:p>
          <a:p>
            <a:pPr lvl="1"/>
            <a:r>
              <a:rPr lang="zh-TW" altLang="en-US" dirty="0"/>
              <a:t>規劃分析變項</a:t>
            </a:r>
            <a:endParaRPr lang="en-US" altLang="zh-TW" dirty="0"/>
          </a:p>
          <a:p>
            <a:pPr lvl="1"/>
            <a:r>
              <a:rPr lang="zh-TW" altLang="en-US" dirty="0"/>
              <a:t>分析方法</a:t>
            </a:r>
            <a:endParaRPr lang="en-US" altLang="zh-TW" dirty="0"/>
          </a:p>
          <a:p>
            <a:pPr lvl="1"/>
            <a:r>
              <a:rPr lang="zh-TW" altLang="en-US" dirty="0"/>
              <a:t>結合變項建構</a:t>
            </a:r>
            <a:r>
              <a:rPr lang="zh-TW" altLang="en-US" dirty="0">
                <a:solidFill>
                  <a:srgbClr val="FF0000"/>
                </a:solidFill>
              </a:rPr>
              <a:t>主要概念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78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量化研究的資料處理流程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282512"/>
              </p:ext>
            </p:extLst>
          </p:nvPr>
        </p:nvGraphicFramePr>
        <p:xfrm>
          <a:off x="3543302" y="3581400"/>
          <a:ext cx="1590674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0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464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意見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63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5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 非常同意</a:t>
                      </a:r>
                      <a:endParaRPr lang="en-US" altLang="zh-TW" sz="14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4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 同意</a:t>
                      </a:r>
                      <a:endParaRPr lang="en-US" altLang="zh-TW" sz="14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3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 無意見</a:t>
                      </a:r>
                      <a:endParaRPr lang="en-US" altLang="zh-TW" sz="14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 不同意</a:t>
                      </a:r>
                      <a:endParaRPr lang="en-US" altLang="zh-TW" sz="14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</a:t>
                      </a:r>
                      <a:r>
                        <a:rPr lang="zh-TW" altLang="en-US" sz="14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 非常不同意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2333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8150" y="1477963"/>
            <a:ext cx="10982325" cy="4648200"/>
          </a:xfrm>
        </p:spPr>
        <p:txBody>
          <a:bodyPr numCol="1" spcCol="360000"/>
          <a:lstStyle/>
          <a:p>
            <a:r>
              <a:rPr lang="zh-TW" altLang="en-US" dirty="0"/>
              <a:t>發展主題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藉由受訪者訪談</a:t>
            </a:r>
            <a:r>
              <a:rPr lang="zh-TW" altLang="en-US" dirty="0"/>
              <a:t>內容，發展出一套反映這些意義的</a:t>
            </a:r>
            <a:r>
              <a:rPr lang="zh-TW" altLang="en-US" dirty="0">
                <a:solidFill>
                  <a:srgbClr val="FF0000"/>
                </a:solidFill>
              </a:rPr>
              <a:t>概略主題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分配代碼給主題</a:t>
            </a:r>
            <a:endParaRPr lang="en-US" altLang="zh-TW" dirty="0"/>
          </a:p>
          <a:p>
            <a:pPr lvl="1"/>
            <a:r>
              <a:rPr lang="zh-TW" altLang="en-US" dirty="0"/>
              <a:t>是否分配代碼，根據是否想要</a:t>
            </a:r>
            <a:r>
              <a:rPr lang="zh-TW" altLang="en-US" dirty="0">
                <a:solidFill>
                  <a:srgbClr val="FF0000"/>
                </a:solidFill>
              </a:rPr>
              <a:t>計算主題出現在訪談中的次數而定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使用</a:t>
            </a:r>
            <a:r>
              <a:rPr lang="zh-TW" altLang="en-US" dirty="0">
                <a:solidFill>
                  <a:srgbClr val="FF0000"/>
                </a:solidFill>
              </a:rPr>
              <a:t>號碼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FF0000"/>
                </a:solidFill>
              </a:rPr>
              <a:t>關鍵字</a:t>
            </a:r>
            <a:r>
              <a:rPr lang="zh-TW" altLang="en-US" dirty="0"/>
              <a:t>分派代碼到主題，幫助觀察及討論記錄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將答案進行分類</a:t>
            </a:r>
            <a:endParaRPr lang="en-US" altLang="zh-TW" dirty="0"/>
          </a:p>
          <a:p>
            <a:pPr lvl="1"/>
            <a:r>
              <a:rPr lang="zh-TW" altLang="en-US" dirty="0"/>
              <a:t>回顧所有訪談、筆記記錄，依不同主題進行</a:t>
            </a:r>
            <a:r>
              <a:rPr lang="zh-TW" altLang="en-US" dirty="0">
                <a:solidFill>
                  <a:srgbClr val="FF0000"/>
                </a:solidFill>
              </a:rPr>
              <a:t>分類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將主題和答案整合到報告文字之中</a:t>
            </a:r>
            <a:endParaRPr lang="en-US" altLang="zh-TW" dirty="0"/>
          </a:p>
          <a:p>
            <a:pPr lvl="1"/>
            <a:r>
              <a:rPr lang="zh-TW" altLang="en-US" dirty="0"/>
              <a:t>依據研究者欲傳達之內容呈現於報告結果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79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質性研究的資料處理流程</a:t>
            </a:r>
          </a:p>
        </p:txBody>
      </p:sp>
    </p:spTree>
    <p:extLst>
      <p:ext uri="{BB962C8B-B14F-4D97-AF65-F5344CB8AC3E}">
        <p14:creationId xmlns:p14="http://schemas.microsoft.com/office/powerpoint/2010/main" val="34052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36601" y="1485189"/>
            <a:ext cx="11066516" cy="4648200"/>
          </a:xfrm>
        </p:spPr>
        <p:txBody>
          <a:bodyPr/>
          <a:lstStyle/>
          <a:p>
            <a:r>
              <a:rPr lang="zh-TW" altLang="zh-TW" dirty="0"/>
              <a:t>文獻研究法</a:t>
            </a:r>
          </a:p>
          <a:p>
            <a:r>
              <a:rPr lang="zh-TW" altLang="en-US" dirty="0"/>
              <a:t>觀察研究法</a:t>
            </a:r>
            <a:endParaRPr lang="en-US" altLang="zh-TW" dirty="0"/>
          </a:p>
          <a:p>
            <a:pPr lvl="1"/>
            <a:r>
              <a:rPr lang="zh-TW" altLang="en-US" dirty="0"/>
              <a:t>透過嚴謹的觀察程序</a:t>
            </a:r>
            <a:endParaRPr lang="en-US" altLang="zh-TW" dirty="0"/>
          </a:p>
          <a:p>
            <a:pPr lvl="1"/>
            <a:r>
              <a:rPr lang="zh-TW" altLang="en-US" dirty="0"/>
              <a:t>直接性，避免記憶扭曲</a:t>
            </a:r>
            <a:endParaRPr lang="en-US" altLang="zh-TW" dirty="0"/>
          </a:p>
          <a:p>
            <a:r>
              <a:rPr lang="zh-TW" altLang="en-US" dirty="0"/>
              <a:t>田野調查研究法</a:t>
            </a:r>
            <a:endParaRPr lang="en-US" altLang="zh-TW" dirty="0"/>
          </a:p>
          <a:p>
            <a:pPr lvl="1"/>
            <a:r>
              <a:rPr lang="zh-TW" altLang="en-US" dirty="0"/>
              <a:t>自然環境中進行研究</a:t>
            </a:r>
            <a:endParaRPr lang="en-US" altLang="zh-TW" dirty="0"/>
          </a:p>
          <a:p>
            <a:pPr lvl="1"/>
            <a:r>
              <a:rPr lang="zh-TW" altLang="en-US" dirty="0"/>
              <a:t>進入人們自然行為模式的世界</a:t>
            </a:r>
            <a:endParaRPr lang="en-US" altLang="zh-TW" dirty="0"/>
          </a:p>
          <a:p>
            <a:r>
              <a:rPr lang="zh-TW" altLang="en-US" dirty="0"/>
              <a:t>訪談研究法</a:t>
            </a:r>
            <a:endParaRPr lang="en-US" altLang="zh-TW" dirty="0"/>
          </a:p>
          <a:p>
            <a:pPr lvl="1"/>
            <a:r>
              <a:rPr lang="zh-TW" altLang="en-US" dirty="0"/>
              <a:t>雙方經由語言交流所共同建構的事實和行為過程</a:t>
            </a:r>
            <a:endParaRPr lang="en-US" altLang="zh-TW" dirty="0"/>
          </a:p>
          <a:p>
            <a:pPr lvl="1"/>
            <a:r>
              <a:rPr lang="zh-TW" altLang="en-US" dirty="0"/>
              <a:t>帶有目的性質的對話</a:t>
            </a:r>
            <a:endParaRPr lang="en-US" altLang="zh-TW" dirty="0"/>
          </a:p>
          <a:p>
            <a:r>
              <a:rPr lang="zh-TW" altLang="en-US" dirty="0"/>
              <a:t>個案研究法</a:t>
            </a:r>
            <a:endParaRPr lang="en-US" altLang="zh-TW" dirty="0"/>
          </a:p>
          <a:p>
            <a:pPr lvl="1"/>
            <a:r>
              <a:rPr lang="zh-TW" altLang="zh-TW" dirty="0"/>
              <a:t>認定研究對象中的某一特定對象，加以調查分析，弄清其特點及其形成過程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8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質性研究方法</a:t>
            </a:r>
          </a:p>
        </p:txBody>
      </p:sp>
    </p:spTree>
    <p:extLst>
      <p:ext uri="{BB962C8B-B14F-4D97-AF65-F5344CB8AC3E}">
        <p14:creationId xmlns:p14="http://schemas.microsoft.com/office/powerpoint/2010/main" val="11660542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360000"/>
          <a:lstStyle/>
          <a:p>
            <a:pPr algn="just"/>
            <a:r>
              <a:rPr lang="zh-TW" altLang="en-US" dirty="0"/>
              <a:t>文字</a:t>
            </a:r>
            <a:endParaRPr lang="en-US" altLang="zh-TW" dirty="0"/>
          </a:p>
          <a:p>
            <a:pPr lvl="1" algn="just"/>
            <a:r>
              <a:rPr lang="zh-TW" altLang="en-US" dirty="0"/>
              <a:t>研究調查中</a:t>
            </a:r>
            <a:r>
              <a:rPr lang="zh-TW" altLang="en-US" dirty="0">
                <a:solidFill>
                  <a:srgbClr val="FF0000"/>
                </a:solidFill>
              </a:rPr>
              <a:t>最常用</a:t>
            </a:r>
            <a:r>
              <a:rPr lang="zh-TW" altLang="en-US" dirty="0"/>
              <a:t>的溝通方法</a:t>
            </a:r>
            <a:endParaRPr lang="en-US" altLang="zh-TW" dirty="0"/>
          </a:p>
          <a:p>
            <a:pPr lvl="1" algn="just"/>
            <a:r>
              <a:rPr lang="zh-TW" altLang="en-US" dirty="0"/>
              <a:t>文字寫作應有</a:t>
            </a:r>
            <a:r>
              <a:rPr lang="zh-TW" altLang="en-US" dirty="0">
                <a:solidFill>
                  <a:srgbClr val="FF0000"/>
                </a:solidFill>
              </a:rPr>
              <a:t>邏輯架構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endParaRPr lang="en-US" altLang="zh-TW" dirty="0"/>
          </a:p>
          <a:p>
            <a:pPr algn="just"/>
            <a:r>
              <a:rPr lang="zh-TW" altLang="en-US" dirty="0"/>
              <a:t>表格</a:t>
            </a:r>
            <a:endParaRPr lang="en-US" altLang="zh-TW" dirty="0"/>
          </a:p>
          <a:p>
            <a:pPr lvl="1" algn="just"/>
            <a:r>
              <a:rPr lang="zh-TW" altLang="en-US" dirty="0">
                <a:cs typeface="Times New Roman" panose="02020603050405020304" pitchFamily="18" charset="0"/>
              </a:rPr>
              <a:t>陳列出</a:t>
            </a:r>
            <a:r>
              <a:rPr lang="zh-TW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數值</a:t>
            </a:r>
            <a:r>
              <a:rPr lang="zh-TW" altLang="en-US" dirty="0">
                <a:cs typeface="Times New Roman" panose="02020603050405020304" pitchFamily="18" charset="0"/>
              </a:rPr>
              <a:t>或</a:t>
            </a:r>
            <a:r>
              <a:rPr lang="zh-TW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本文資訊</a:t>
            </a:r>
            <a:endParaRPr lang="en-US" altLang="zh-TW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 algn="just"/>
            <a:r>
              <a:rPr lang="zh-TW" altLang="en-US" dirty="0">
                <a:cs typeface="Times New Roman" panose="02020603050405020304" pitchFamily="18" charset="0"/>
              </a:rPr>
              <a:t>有秩序地使用行、列的醒目排版方式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lvl="1" algn="just"/>
            <a:r>
              <a:rPr lang="zh-TW" altLang="en-US" dirty="0">
                <a:cs typeface="Times New Roman" panose="02020603050405020304" pitchFamily="18" charset="0"/>
              </a:rPr>
              <a:t>具有</a:t>
            </a:r>
            <a:r>
              <a:rPr lang="zh-TW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橫列</a:t>
            </a:r>
            <a:r>
              <a:rPr lang="en-US" altLang="zh-TW" dirty="0">
                <a:solidFill>
                  <a:srgbClr val="FF0000"/>
                </a:solidFill>
                <a:cs typeface="Times New Roman" panose="02020603050405020304" pitchFamily="18" charset="0"/>
              </a:rPr>
              <a:t>-</a:t>
            </a:r>
            <a:r>
              <a:rPr lang="zh-TW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縱欄</a:t>
            </a:r>
            <a:r>
              <a:rPr lang="en-US" altLang="zh-TW" dirty="0">
                <a:solidFill>
                  <a:srgbClr val="FF0000"/>
                </a:solidFill>
                <a:cs typeface="Times New Roman" panose="02020603050405020304" pitchFamily="18" charset="0"/>
              </a:rPr>
              <a:t>(row-column)</a:t>
            </a:r>
            <a:r>
              <a:rPr lang="zh-TW" altLang="en-US" dirty="0">
                <a:cs typeface="Times New Roman" panose="02020603050405020304" pitchFamily="18" charset="0"/>
              </a:rPr>
              <a:t>結構的特色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圖形</a:t>
            </a:r>
            <a:endParaRPr lang="en-US" altLang="zh-TW" dirty="0"/>
          </a:p>
          <a:p>
            <a:pPr lvl="1" algn="just"/>
            <a:r>
              <a:rPr lang="zh-TW" altLang="en-US" dirty="0"/>
              <a:t>分析後的資訊更</a:t>
            </a:r>
            <a:r>
              <a:rPr lang="zh-TW" altLang="en-US" dirty="0">
                <a:solidFill>
                  <a:srgbClr val="FF0000"/>
                </a:solidFill>
              </a:rPr>
              <a:t>易於瞭解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讓某些資訊的特徵</a:t>
            </a:r>
            <a:r>
              <a:rPr lang="zh-TW" altLang="en-US" dirty="0">
                <a:solidFill>
                  <a:srgbClr val="FF0000"/>
                </a:solidFill>
              </a:rPr>
              <a:t>更突顯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endParaRPr lang="en-US" altLang="zh-TW" dirty="0"/>
          </a:p>
          <a:p>
            <a:pPr algn="just"/>
            <a:r>
              <a:rPr lang="zh-TW" altLang="en-US" dirty="0"/>
              <a:t>統計分析</a:t>
            </a:r>
            <a:endParaRPr lang="en-US" altLang="zh-TW" dirty="0"/>
          </a:p>
          <a:p>
            <a:pPr lvl="1" algn="just"/>
            <a:r>
              <a:rPr lang="zh-TW" altLang="en-US" dirty="0"/>
              <a:t>更加</a:t>
            </a:r>
            <a:r>
              <a:rPr lang="zh-TW" altLang="en-US" dirty="0">
                <a:solidFill>
                  <a:srgbClr val="FF0000"/>
                </a:solidFill>
              </a:rPr>
              <a:t>精確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簡潔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更能說服讀者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80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資料呈現</a:t>
            </a:r>
          </a:p>
        </p:txBody>
      </p:sp>
    </p:spTree>
    <p:extLst>
      <p:ext uri="{BB962C8B-B14F-4D97-AF65-F5344CB8AC3E}">
        <p14:creationId xmlns:p14="http://schemas.microsoft.com/office/powerpoint/2010/main" val="24066520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1" spcCol="360000"/>
          <a:lstStyle/>
          <a:p>
            <a:pPr algn="just"/>
            <a:r>
              <a:rPr lang="zh-TW" altLang="en-US" dirty="0"/>
              <a:t>除了對研究方法的瞭解之外，</a:t>
            </a:r>
            <a:r>
              <a:rPr lang="zh-TW" altLang="en-US" dirty="0">
                <a:solidFill>
                  <a:srgbClr val="FF0000"/>
                </a:solidFill>
              </a:rPr>
              <a:t>報告的品質</a:t>
            </a:r>
            <a:r>
              <a:rPr lang="zh-TW" altLang="en-US" dirty="0"/>
              <a:t>取決於以下事項：</a:t>
            </a:r>
            <a:endParaRPr lang="en-US" altLang="zh-TW" dirty="0"/>
          </a:p>
          <a:p>
            <a:pPr lvl="1" algn="just"/>
            <a:r>
              <a:rPr lang="zh-TW" altLang="en-US" dirty="0"/>
              <a:t>寫作技巧</a:t>
            </a:r>
            <a:endParaRPr lang="en-US" altLang="zh-TW" dirty="0"/>
          </a:p>
          <a:p>
            <a:pPr lvl="1" algn="just"/>
            <a:r>
              <a:rPr lang="zh-TW" altLang="en-US" dirty="0"/>
              <a:t>清晰的思路</a:t>
            </a:r>
            <a:endParaRPr lang="en-US" altLang="zh-TW" dirty="0"/>
          </a:p>
          <a:p>
            <a:pPr lvl="1" algn="just"/>
            <a:r>
              <a:rPr lang="zh-TW" altLang="en-US" dirty="0"/>
              <a:t>邏輯表達的能力</a:t>
            </a:r>
            <a:endParaRPr lang="en-US" altLang="zh-TW" dirty="0"/>
          </a:p>
          <a:p>
            <a:pPr lvl="1" algn="just"/>
            <a:r>
              <a:rPr lang="zh-TW" altLang="en-US" dirty="0"/>
              <a:t>對研究領域的專業知識</a:t>
            </a:r>
            <a:endParaRPr lang="en-US" altLang="zh-TW" dirty="0"/>
          </a:p>
          <a:p>
            <a:pPr lvl="1" algn="just"/>
            <a:r>
              <a:rPr lang="zh-TW" altLang="en-US" dirty="0"/>
              <a:t>撰寫研究報告的經驗</a:t>
            </a:r>
          </a:p>
          <a:p>
            <a:pPr algn="just"/>
            <a:endParaRPr lang="zh-TW" altLang="en-US" dirty="0"/>
          </a:p>
          <a:p>
            <a:pPr algn="just"/>
            <a:r>
              <a:rPr lang="zh-TW" altLang="en-US" dirty="0"/>
              <a:t>研究報告</a:t>
            </a:r>
            <a:r>
              <a:rPr lang="zh-TW" altLang="en-US" dirty="0">
                <a:solidFill>
                  <a:srgbClr val="FF0000"/>
                </a:solidFill>
              </a:rPr>
              <a:t>要求嚴格控制</a:t>
            </a:r>
            <a:endParaRPr lang="en-US" altLang="zh-TW" dirty="0"/>
          </a:p>
          <a:p>
            <a:pPr lvl="1" algn="just"/>
            <a:r>
              <a:rPr lang="zh-TW" altLang="en-US" dirty="0"/>
              <a:t>所寫的內容、遣詞用字、表達的方式以及研究結論的有效性和求證必須十分謹慎</a:t>
            </a:r>
            <a:endParaRPr lang="en-US" altLang="zh-TW" dirty="0"/>
          </a:p>
          <a:p>
            <a:pPr lvl="1" algn="just"/>
            <a:r>
              <a:rPr lang="zh-TW" altLang="en-US" dirty="0"/>
              <a:t>研究撰寫必須絕對精確、清楚、避免模糊不清、邏輯清晰且簡明</a:t>
            </a:r>
          </a:p>
          <a:p>
            <a:pPr algn="just"/>
            <a:endParaRPr lang="zh-TW" altLang="en-US" dirty="0"/>
          </a:p>
          <a:p>
            <a:endParaRPr lang="zh-TW" altLang="en-US" dirty="0"/>
          </a:p>
          <a:p>
            <a:pPr marL="0" indent="0" algn="just">
              <a:buNone/>
            </a:pP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81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撰寫研究報告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6576" y="48768"/>
            <a:ext cx="1207007" cy="461665"/>
          </a:xfrm>
          <a:prstGeom prst="rect">
            <a:avLst/>
          </a:prstGeom>
          <a:noFill/>
          <a:ln w="57150" cmpd="thickThin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2400" b="1" dirty="0">
                <a:solidFill>
                  <a:srgbClr val="CC3300"/>
                </a:solidFill>
                <a:ea typeface="標楷體" panose="03000509000000000000" pitchFamily="65" charset="-120"/>
              </a:rPr>
              <a:t>步驟八</a:t>
            </a:r>
            <a:endParaRPr lang="zh-TW" altLang="en-US" sz="2400" b="1" dirty="0">
              <a:solidFill>
                <a:srgbClr val="FF9933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23935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論文大綱通常包含以下幾個部分：</a:t>
            </a:r>
          </a:p>
          <a:p>
            <a:pPr lvl="1" algn="just"/>
            <a:r>
              <a:rPr lang="zh-TW" altLang="en-US" dirty="0"/>
              <a:t>研究背景與動機</a:t>
            </a:r>
            <a:endParaRPr lang="en-US" altLang="zh-TW" dirty="0"/>
          </a:p>
          <a:p>
            <a:pPr lvl="1" algn="just"/>
            <a:r>
              <a:rPr lang="zh-TW" altLang="en-US" dirty="0"/>
              <a:t>研究問題與目的</a:t>
            </a:r>
            <a:endParaRPr lang="en-US" altLang="zh-TW" dirty="0"/>
          </a:p>
          <a:p>
            <a:pPr lvl="1" algn="just"/>
            <a:r>
              <a:rPr lang="zh-TW" altLang="en-US" dirty="0"/>
              <a:t>研究範圍對象</a:t>
            </a:r>
            <a:endParaRPr lang="en-US" altLang="zh-TW" dirty="0"/>
          </a:p>
          <a:p>
            <a:pPr lvl="1" algn="just"/>
            <a:r>
              <a:rPr lang="zh-TW" altLang="en-US" dirty="0"/>
              <a:t>研究架構</a:t>
            </a:r>
            <a:endParaRPr lang="en-US" altLang="zh-TW" dirty="0"/>
          </a:p>
          <a:p>
            <a:pPr lvl="1" algn="just"/>
            <a:r>
              <a:rPr lang="zh-TW" altLang="en-US" dirty="0"/>
              <a:t>研究方法</a:t>
            </a:r>
            <a:endParaRPr lang="en-US" altLang="zh-TW" dirty="0"/>
          </a:p>
          <a:p>
            <a:pPr lvl="1" algn="just"/>
            <a:r>
              <a:rPr lang="zh-TW" altLang="en-US" dirty="0"/>
              <a:t>研究限制</a:t>
            </a:r>
            <a:endParaRPr lang="en-US" altLang="zh-TW" dirty="0"/>
          </a:p>
          <a:p>
            <a:pPr lvl="1" algn="just"/>
            <a:r>
              <a:rPr lang="zh-TW" altLang="en-US" dirty="0"/>
              <a:t>理論基礎</a:t>
            </a:r>
            <a:endParaRPr lang="en-US" altLang="zh-TW" dirty="0"/>
          </a:p>
          <a:p>
            <a:pPr lvl="1" algn="just"/>
            <a:r>
              <a:rPr lang="zh-TW" altLang="en-US" dirty="0"/>
              <a:t>文獻探討</a:t>
            </a:r>
          </a:p>
          <a:p>
            <a:pPr lvl="1" algn="just"/>
            <a:r>
              <a:rPr lang="zh-TW" altLang="en-US" dirty="0"/>
              <a:t>參考文獻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82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報告大綱</a:t>
            </a:r>
          </a:p>
        </p:txBody>
      </p:sp>
    </p:spTree>
    <p:extLst>
      <p:ext uri="{BB962C8B-B14F-4D97-AF65-F5344CB8AC3E}">
        <p14:creationId xmlns:p14="http://schemas.microsoft.com/office/powerpoint/2010/main" val="4040079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9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質性研究與量化研究</a:t>
            </a:r>
          </a:p>
        </p:txBody>
      </p:sp>
      <p:graphicFrame>
        <p:nvGraphicFramePr>
          <p:cNvPr id="5" name="Group 9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9779688"/>
              </p:ext>
            </p:extLst>
          </p:nvPr>
        </p:nvGraphicFramePr>
        <p:xfrm>
          <a:off x="268224" y="1526859"/>
          <a:ext cx="11643359" cy="521208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968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層面</a:t>
                      </a:r>
                      <a:endParaRPr kumimoji="1" lang="zh-TW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質性研究</a:t>
                      </a:r>
                      <a:endParaRPr kumimoji="1" lang="zh-TW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量化研究</a:t>
                      </a:r>
                      <a:endParaRPr kumimoji="1" lang="zh-TW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研究方法</a:t>
                      </a:r>
                      <a:endParaRPr kumimoji="1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2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訪談研究、文獻研究、個案研究</a:t>
                      </a:r>
                      <a:endParaRPr kumimoji="1" lang="zh-TW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2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問卷調查、實驗、數學</a:t>
                      </a:r>
                      <a:endParaRPr kumimoji="1" lang="zh-TW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研究工具</a:t>
                      </a:r>
                      <a:endParaRPr kumimoji="1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2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錄音</a:t>
                      </a:r>
                      <a:r>
                        <a:rPr kumimoji="1" lang="en-US" altLang="zh-TW" sz="22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(</a:t>
                      </a:r>
                      <a:r>
                        <a:rPr kumimoji="1" lang="zh-TW" altLang="en-US" sz="22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影</a:t>
                      </a:r>
                      <a:r>
                        <a:rPr kumimoji="1" lang="en-US" altLang="zh-TW" sz="22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)</a:t>
                      </a:r>
                      <a:r>
                        <a:rPr kumimoji="1" lang="zh-TW" altLang="en-US" sz="22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機等</a:t>
                      </a:r>
                      <a:endParaRPr kumimoji="1" lang="zh-TW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200" b="0" u="none" strike="noStrike" cap="none" normalizeH="0" baseline="0">
                          <a:ln>
                            <a:noFill/>
                          </a:ln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問卷、量表、測驗</a:t>
                      </a:r>
                      <a:endParaRPr kumimoji="1" lang="zh-TW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研究情境</a:t>
                      </a:r>
                      <a:endParaRPr kumimoji="1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2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自然情境</a:t>
                      </a:r>
                      <a:endParaRPr kumimoji="1" lang="zh-TW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200" b="0" u="none" strike="noStrike" cap="none" normalizeH="0" baseline="0">
                          <a:ln>
                            <a:noFill/>
                          </a:ln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實驗或人為情境</a:t>
                      </a:r>
                      <a:endParaRPr kumimoji="1" lang="zh-TW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研究者角色</a:t>
                      </a:r>
                      <a:endParaRPr kumimoji="1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2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融入研究情境</a:t>
                      </a:r>
                      <a:endParaRPr kumimoji="1" lang="zh-TW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2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與研究情境分離</a:t>
                      </a:r>
                      <a:endParaRPr kumimoji="1" lang="zh-TW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研究假設</a:t>
                      </a:r>
                      <a:endParaRPr kumimoji="1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2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研究中逐漸形成</a:t>
                      </a:r>
                      <a:endParaRPr kumimoji="1" lang="zh-TW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2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研究前即提出假設</a:t>
                      </a:r>
                      <a:endParaRPr kumimoji="1" lang="zh-TW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資料呈現</a:t>
                      </a:r>
                      <a:endParaRPr kumimoji="1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200" b="0" u="none" strike="noStrike" cap="none" normalizeH="0" baseline="0">
                          <a:ln>
                            <a:noFill/>
                          </a:ln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以文字描述</a:t>
                      </a:r>
                      <a:endParaRPr kumimoji="1" lang="zh-TW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2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以數字、圖像表達</a:t>
                      </a:r>
                      <a:endParaRPr kumimoji="1" lang="zh-TW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信度</a:t>
                      </a:r>
                      <a:endParaRPr kumimoji="1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2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訪談資料之一致性</a:t>
                      </a:r>
                      <a:endParaRPr kumimoji="1" lang="zh-TW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2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研究工具之穩定性</a:t>
                      </a:r>
                      <a:endParaRPr kumimoji="1" lang="zh-TW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效度</a:t>
                      </a:r>
                      <a:endParaRPr kumimoji="1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200" b="0" u="none" strike="noStrike" cap="none" normalizeH="0" baseline="0">
                          <a:ln>
                            <a:noFill/>
                          </a:ln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多元交叉檢核</a:t>
                      </a:r>
                      <a:endParaRPr kumimoji="1" lang="zh-TW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2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研究工具之正確性</a:t>
                      </a:r>
                      <a:endParaRPr kumimoji="1" lang="zh-TW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抽樣</a:t>
                      </a:r>
                      <a:endParaRPr kumimoji="1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200" b="0" u="none" strike="noStrike" cap="none" normalizeH="0" baseline="0">
                          <a:ln>
                            <a:noFill/>
                          </a:ln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立意抽樣</a:t>
                      </a:r>
                      <a:endParaRPr kumimoji="1" lang="zh-TW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2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隨機抽樣</a:t>
                      </a:r>
                      <a:endParaRPr kumimoji="1" lang="zh-TW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結果呈現</a:t>
                      </a:r>
                      <a:endParaRPr kumimoji="1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200" b="0" u="none" strike="noStrike" cap="none" normalizeH="0" baseline="0">
                          <a:ln>
                            <a:noFill/>
                          </a:ln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以故事摘要呈現</a:t>
                      </a:r>
                      <a:endParaRPr kumimoji="1" lang="zh-TW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2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以統計摘要呈現</a:t>
                      </a:r>
                      <a:endParaRPr kumimoji="1" lang="zh-TW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推論性質</a:t>
                      </a:r>
                      <a:endParaRPr kumimoji="1" lang="zh-TW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anchor="ctr" horzOverflow="overflow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200" b="0" u="none" strike="noStrike" cap="none" normalizeH="0" baseline="0">
                          <a:ln>
                            <a:noFill/>
                          </a:ln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研究結果較難推論至其他個案</a:t>
                      </a:r>
                      <a:endParaRPr kumimoji="1" lang="zh-TW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200" b="0" u="none" strike="noStrike" cap="none" normalizeH="0" baseline="0" dirty="0">
                          <a:ln>
                            <a:noFill/>
                          </a:ln>
                          <a:effectLst/>
                          <a:latin typeface="標楷體" pitchFamily="65" charset="-120"/>
                          <a:ea typeface="標楷體" pitchFamily="65" charset="-120"/>
                        </a:rPr>
                        <a:t>研究結果較易推論至其他群體</a:t>
                      </a:r>
                      <a:endParaRPr kumimoji="1" lang="zh-TW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387347"/>
      </p:ext>
    </p:extLst>
  </p:cSld>
  <p:clrMapOvr>
    <a:masterClrMapping/>
  </p:clrMapOvr>
</p:sld>
</file>

<file path=ppt/theme/theme1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_1_V6.1.ppt [相容模式]" id="{245DA3EA-555F-425F-BCB4-7D682C5943C7}" vid="{31512C40-67C4-4D41-818E-A244EC67F950}"/>
    </a:ext>
  </a:extLst>
</a:theme>
</file>

<file path=ppt/theme/theme2.xml><?xml version="1.0" encoding="utf-8"?>
<a:theme xmlns:a="http://schemas.openxmlformats.org/drawingml/2006/main" name="13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ln>
          <a:headEnd type="none" w="med" len="med"/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_1_V6.1.ppt [相容模式]" id="{245DA3EA-555F-425F-BCB4-7D682C5943C7}" vid="{31512C40-67C4-4D41-818E-A244EC67F950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APA</Template>
  <TotalTime>4656</TotalTime>
  <Words>8314</Words>
  <Application>Microsoft Office PowerPoint</Application>
  <PresentationFormat>寬螢幕</PresentationFormat>
  <Paragraphs>1559</Paragraphs>
  <Slides>82</Slides>
  <Notes>11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82</vt:i4>
      </vt:variant>
    </vt:vector>
  </HeadingPairs>
  <TitlesOfParts>
    <vt:vector size="93" baseType="lpstr">
      <vt:lpstr>標楷體</vt:lpstr>
      <vt:lpstr>Arial</vt:lpstr>
      <vt:lpstr>Calibri</vt:lpstr>
      <vt:lpstr>Cambria Math</vt:lpstr>
      <vt:lpstr>Gill Sans MT</vt:lpstr>
      <vt:lpstr>Tahoma</vt:lpstr>
      <vt:lpstr>Times New Roman</vt:lpstr>
      <vt:lpstr>Wingdings</vt:lpstr>
      <vt:lpstr>12_Default Design</vt:lpstr>
      <vt:lpstr>13_Default Design</vt:lpstr>
      <vt:lpstr>點陣圖影像</vt:lpstr>
      <vt:lpstr>研究方法</vt:lpstr>
      <vt:lpstr>大綱</vt:lpstr>
      <vt:lpstr>研究的涵義與目的</vt:lpstr>
      <vt:lpstr>研究類型</vt:lpstr>
      <vt:lpstr>研究類型 - 研究之應用</vt:lpstr>
      <vt:lpstr>研究類型 - 研究之目的</vt:lpstr>
      <vt:lpstr>研究類型 - 研究調查模式</vt:lpstr>
      <vt:lpstr>質性研究方法</vt:lpstr>
      <vt:lpstr>質性研究與量化研究</vt:lpstr>
      <vt:lpstr>研究計畫應具備的內容</vt:lpstr>
      <vt:lpstr>研究計畫範例</vt:lpstr>
      <vt:lpstr>研究的過程：八大步驟</vt:lpstr>
      <vt:lpstr>規劃研究問題</vt:lpstr>
      <vt:lpstr>文獻搜尋</vt:lpstr>
      <vt:lpstr>文獻搜尋 - 尋找研究主題</vt:lpstr>
      <vt:lpstr>尋找研究主題的考量 - 領域核心期刊</vt:lpstr>
      <vt:lpstr>JCR(Journal Citation Reports)各項指標 </vt:lpstr>
      <vt:lpstr>建立搜尋策略</vt:lpstr>
      <vt:lpstr>有效率的文獻搜尋方法</vt:lpstr>
      <vt:lpstr>關鍵字搜尋(1/2)</vt:lpstr>
      <vt:lpstr>關鍵字搜尋(2/2)</vt:lpstr>
      <vt:lpstr>試查與修正檢索策略</vt:lpstr>
      <vt:lpstr>圖書館提供的電子資源</vt:lpstr>
      <vt:lpstr>電子資料庫</vt:lpstr>
      <vt:lpstr>從圖書館網站搜尋</vt:lpstr>
      <vt:lpstr>電子資料庫介紹</vt:lpstr>
      <vt:lpstr>Web of Science (WOS)</vt:lpstr>
      <vt:lpstr>Scopus (1/2)</vt:lpstr>
      <vt:lpstr>Scopus (2/2)</vt:lpstr>
      <vt:lpstr>Engineering Village (EV)</vt:lpstr>
      <vt:lpstr>ScienceDirect (SDOL)</vt:lpstr>
      <vt:lpstr>IEEE/IET Electronic Library</vt:lpstr>
      <vt:lpstr>學院(系所)重點資料庫</vt:lpstr>
      <vt:lpstr>搜尋123</vt:lpstr>
      <vt:lpstr>文獻探討</vt:lpstr>
      <vt:lpstr>文獻探討的意義與價值</vt:lpstr>
      <vt:lpstr>文獻選擇與評鑑 - 初步評鑑</vt:lpstr>
      <vt:lpstr>文獻閱讀的技巧</vt:lpstr>
      <vt:lpstr>文獻閱讀方式種類</vt:lpstr>
      <vt:lpstr>文獻閱讀注意事項</vt:lpstr>
      <vt:lpstr>文獻綜整123</vt:lpstr>
      <vt:lpstr>文獻綜整範例</vt:lpstr>
      <vt:lpstr>文獻探討後定題</vt:lpstr>
      <vt:lpstr>規劃研究問題(1/2)</vt:lpstr>
      <vt:lpstr>規劃研究問題(2/2)</vt:lpstr>
      <vt:lpstr>確認研究變項</vt:lpstr>
      <vt:lpstr>變項類型</vt:lpstr>
      <vt:lpstr>變項類型 – 因果關係</vt:lpstr>
      <vt:lpstr>變項類型 – 研究設計</vt:lpstr>
      <vt:lpstr>變項類型 – 測量單位</vt:lpstr>
      <vt:lpstr>測量尺度的形式(1/2)</vt:lpstr>
      <vt:lpstr>測量尺度的形式(2/2)</vt:lpstr>
      <vt:lpstr>建立研究假設</vt:lpstr>
      <vt:lpstr>研究問題陳述</vt:lpstr>
      <vt:lpstr>研究問題陳述範例</vt:lpstr>
      <vt:lpstr>問題陳述123</vt:lpstr>
      <vt:lpstr>擬定研究設計</vt:lpstr>
      <vt:lpstr>量化研究的研究設計種類</vt:lpstr>
      <vt:lpstr>量化研究的研究設計種類 – 接觸次數</vt:lpstr>
      <vt:lpstr>量化研究的研究設計種類 – 參考期間</vt:lpstr>
      <vt:lpstr>量化研究的研究設計種類 – 調查本質</vt:lpstr>
      <vt:lpstr>質性研究的研究設計種類</vt:lpstr>
      <vt:lpstr>研究設計123</vt:lpstr>
      <vt:lpstr>建構資料蒐集工具</vt:lpstr>
      <vt:lpstr>量化和質性研究中資料蒐集方法的差異</vt:lpstr>
      <vt:lpstr>資料蒐集的方法</vt:lpstr>
      <vt:lpstr>建立研究工具的效度與信度</vt:lpstr>
      <vt:lpstr>選擇研究樣本</vt:lpstr>
      <vt:lpstr>質性研究和量化研究的抽樣差異</vt:lpstr>
      <vt:lpstr>抽樣的原則</vt:lpstr>
      <vt:lpstr>抽樣類型</vt:lpstr>
      <vt:lpstr>撰寫研究計畫</vt:lpstr>
      <vt:lpstr>蒐集資料</vt:lpstr>
      <vt:lpstr>研究倫理</vt:lpstr>
      <vt:lpstr>倫理議題</vt:lpstr>
      <vt:lpstr>資料處理呈現</vt:lpstr>
      <vt:lpstr>資料處理的步驟</vt:lpstr>
      <vt:lpstr>量化研究的資料處理流程</vt:lpstr>
      <vt:lpstr>質性研究的資料處理流程</vt:lpstr>
      <vt:lpstr>資料呈現</vt:lpstr>
      <vt:lpstr>撰寫研究報告</vt:lpstr>
      <vt:lpstr>報告大綱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bruce</dc:creator>
  <cp:lastModifiedBy>lily190498@gmail.com</cp:lastModifiedBy>
  <cp:revision>635</cp:revision>
  <dcterms:created xsi:type="dcterms:W3CDTF">2017-03-30T08:38:57Z</dcterms:created>
  <dcterms:modified xsi:type="dcterms:W3CDTF">2023-09-14T04:05:23Z</dcterms:modified>
</cp:coreProperties>
</file>