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11" r:id="rId2"/>
    <p:sldMasterId id="2147483991" r:id="rId3"/>
    <p:sldMasterId id="2147484126" r:id="rId4"/>
  </p:sldMasterIdLst>
  <p:notesMasterIdLst>
    <p:notesMasterId r:id="rId27"/>
  </p:notesMasterIdLst>
  <p:handoutMasterIdLst>
    <p:handoutMasterId r:id="rId28"/>
  </p:handoutMasterIdLst>
  <p:sldIdLst>
    <p:sldId id="691" r:id="rId5"/>
    <p:sldId id="661" r:id="rId6"/>
    <p:sldId id="758" r:id="rId7"/>
    <p:sldId id="759" r:id="rId8"/>
    <p:sldId id="760" r:id="rId9"/>
    <p:sldId id="761" r:id="rId10"/>
    <p:sldId id="762" r:id="rId11"/>
    <p:sldId id="763" r:id="rId12"/>
    <p:sldId id="764" r:id="rId13"/>
    <p:sldId id="765" r:id="rId14"/>
    <p:sldId id="753" r:id="rId15"/>
    <p:sldId id="742" r:id="rId16"/>
    <p:sldId id="788" r:id="rId17"/>
    <p:sldId id="783" r:id="rId18"/>
    <p:sldId id="792" r:id="rId19"/>
    <p:sldId id="786" r:id="rId20"/>
    <p:sldId id="787" r:id="rId21"/>
    <p:sldId id="782" r:id="rId22"/>
    <p:sldId id="797" r:id="rId23"/>
    <p:sldId id="798" r:id="rId24"/>
    <p:sldId id="794" r:id="rId25"/>
    <p:sldId id="799" r:id="rId26"/>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3E6A54"/>
    <a:srgbClr val="000099"/>
    <a:srgbClr val="000066"/>
    <a:srgbClr val="003300"/>
    <a:srgbClr val="28462B"/>
    <a:srgbClr val="5FA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05" autoAdjust="0"/>
    <p:restoredTop sz="94624" autoAdjust="0"/>
  </p:normalViewPr>
  <p:slideViewPr>
    <p:cSldViewPr>
      <p:cViewPr varScale="1">
        <p:scale>
          <a:sx n="77" d="100"/>
          <a:sy n="77" d="100"/>
        </p:scale>
        <p:origin x="442"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8" d="100"/>
          <a:sy n="58" d="100"/>
        </p:scale>
        <p:origin x="-177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eaLnBrk="1" hangingPunct="1">
              <a:defRPr sz="1200"/>
            </a:lvl1pPr>
          </a:lstStyle>
          <a:p>
            <a:pPr>
              <a:defRPr/>
            </a:pPr>
            <a:endParaRPr lang="en-US" altLang="zh-TW"/>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eaLnBrk="1" hangingPunct="1">
              <a:defRPr sz="1200"/>
            </a:lvl1pPr>
          </a:lstStyle>
          <a:p>
            <a:pPr>
              <a:defRPr/>
            </a:pPr>
            <a:endParaRPr lang="en-US" altLang="zh-TW"/>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eaLnBrk="1" hangingPunct="1">
              <a:defRPr sz="1200"/>
            </a:lvl1pPr>
          </a:lstStyle>
          <a:p>
            <a:pPr>
              <a:defRPr/>
            </a:pPr>
            <a:endParaRPr lang="en-US" altLang="zh-TW"/>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eaLnBrk="1" hangingPunct="1">
              <a:defRPr sz="1200"/>
            </a:lvl1pPr>
          </a:lstStyle>
          <a:p>
            <a:pPr>
              <a:defRPr/>
            </a:pPr>
            <a:fld id="{AF8D96D1-7EEB-432B-A24C-49CF5BA28BA5}"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1" hangingPunct="1">
              <a:defRPr sz="1200"/>
            </a:lvl1pPr>
          </a:lstStyle>
          <a:p>
            <a:pPr>
              <a:defRPr/>
            </a:pPr>
            <a:endParaRPr lang="en-US" altLang="zh-TW"/>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1" hangingPunct="1">
              <a:defRPr sz="1200"/>
            </a:lvl1pPr>
          </a:lstStyle>
          <a:p>
            <a:pPr>
              <a:defRPr/>
            </a:pPr>
            <a:endParaRPr lang="en-US" altLang="zh-TW"/>
          </a:p>
        </p:txBody>
      </p:sp>
      <p:sp>
        <p:nvSpPr>
          <p:cNvPr id="235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altLang="zh-TW" noProof="0" smtClean="0"/>
              <a:t>Click to edit Master text styles</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1" hangingPunct="1">
              <a:defRPr sz="1200"/>
            </a:lvl1pPr>
          </a:lstStyle>
          <a:p>
            <a:pPr>
              <a:defRPr/>
            </a:pPr>
            <a:endParaRPr lang="en-US" altLang="zh-TW"/>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1" hangingPunct="1">
              <a:defRPr sz="1200"/>
            </a:lvl1pPr>
          </a:lstStyle>
          <a:p>
            <a:pPr>
              <a:defRPr/>
            </a:pPr>
            <a:fld id="{C31E18AB-112D-4E89-9845-A1287FDF0E9F}"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Tahoma" panose="020B0604030504040204" pitchFamily="34" charset="0"/>
              </a:defRPr>
            </a:lvl1pPr>
            <a:lvl2pPr marL="742950" indent="-285750" defTabSz="931863">
              <a:defRPr sz="2800">
                <a:solidFill>
                  <a:schemeClr val="tx1"/>
                </a:solidFill>
                <a:latin typeface="Tahoma" panose="020B0604030504040204" pitchFamily="34" charset="0"/>
              </a:defRPr>
            </a:lvl2pPr>
            <a:lvl3pPr marL="1143000" indent="-228600" defTabSz="931863">
              <a:defRPr sz="2800">
                <a:solidFill>
                  <a:schemeClr val="tx1"/>
                </a:solidFill>
                <a:latin typeface="Tahoma" panose="020B0604030504040204" pitchFamily="34" charset="0"/>
              </a:defRPr>
            </a:lvl3pPr>
            <a:lvl4pPr marL="1600200" indent="-228600" defTabSz="931863">
              <a:defRPr sz="2800">
                <a:solidFill>
                  <a:schemeClr val="tx1"/>
                </a:solidFill>
                <a:latin typeface="Tahoma" panose="020B0604030504040204" pitchFamily="34" charset="0"/>
              </a:defRPr>
            </a:lvl4pPr>
            <a:lvl5pPr marL="2057400" indent="-228600" defTabSz="931863">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fld id="{D4DB3AF7-5AEA-42ED-BE64-95D6889A0299}" type="slidenum">
              <a:rPr lang="en-US" altLang="zh-TW" sz="1200" smtClean="0"/>
              <a:pPr/>
              <a:t>1</a:t>
            </a:fld>
            <a:endParaRPr lang="en-US" altLang="zh-TW" sz="1200"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Tahoma" panose="020B0604030504040204" pitchFamily="34" charset="0"/>
              </a:defRPr>
            </a:lvl1pPr>
            <a:lvl2pPr marL="742950" indent="-285750" defTabSz="931863">
              <a:defRPr sz="2800">
                <a:solidFill>
                  <a:schemeClr val="tx1"/>
                </a:solidFill>
                <a:latin typeface="Tahoma" panose="020B0604030504040204" pitchFamily="34" charset="0"/>
              </a:defRPr>
            </a:lvl2pPr>
            <a:lvl3pPr marL="1143000" indent="-228600" defTabSz="931863">
              <a:defRPr sz="2800">
                <a:solidFill>
                  <a:schemeClr val="tx1"/>
                </a:solidFill>
                <a:latin typeface="Tahoma" panose="020B0604030504040204" pitchFamily="34" charset="0"/>
              </a:defRPr>
            </a:lvl3pPr>
            <a:lvl4pPr marL="1600200" indent="-228600" defTabSz="931863">
              <a:defRPr sz="2800">
                <a:solidFill>
                  <a:schemeClr val="tx1"/>
                </a:solidFill>
                <a:latin typeface="Tahoma" panose="020B0604030504040204" pitchFamily="34" charset="0"/>
              </a:defRPr>
            </a:lvl4pPr>
            <a:lvl5pPr marL="2057400" indent="-228600" defTabSz="931863">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25414E06-3768-4E1A-BF0B-CC5A1E0373A4}" type="slidenum">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31863" rtl="0" eaLnBrk="1" fontAlgn="base" latinLnBrk="0" hangingPunct="1">
                <a:lnSpc>
                  <a:spcPct val="100000"/>
                </a:lnSpc>
                <a:spcBef>
                  <a:spcPct val="0"/>
                </a:spcBef>
                <a:spcAft>
                  <a:spcPct val="0"/>
                </a:spcAft>
                <a:buClrTx/>
                <a:buSzTx/>
                <a:buFontTx/>
                <a:buNone/>
                <a:tabLst/>
                <a:defRPr/>
              </a:pPr>
              <a:t>19</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135153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Tahoma" panose="020B0604030504040204" pitchFamily="34" charset="0"/>
              </a:defRPr>
            </a:lvl1pPr>
            <a:lvl2pPr marL="742950" indent="-285750" defTabSz="931863">
              <a:defRPr sz="2800">
                <a:solidFill>
                  <a:schemeClr val="tx1"/>
                </a:solidFill>
                <a:latin typeface="Tahoma" panose="020B0604030504040204" pitchFamily="34" charset="0"/>
              </a:defRPr>
            </a:lvl2pPr>
            <a:lvl3pPr marL="1143000" indent="-228600" defTabSz="931863">
              <a:defRPr sz="2800">
                <a:solidFill>
                  <a:schemeClr val="tx1"/>
                </a:solidFill>
                <a:latin typeface="Tahoma" panose="020B0604030504040204" pitchFamily="34" charset="0"/>
              </a:defRPr>
            </a:lvl3pPr>
            <a:lvl4pPr marL="1600200" indent="-228600" defTabSz="931863">
              <a:defRPr sz="2800">
                <a:solidFill>
                  <a:schemeClr val="tx1"/>
                </a:solidFill>
                <a:latin typeface="Tahoma" panose="020B0604030504040204" pitchFamily="34" charset="0"/>
              </a:defRPr>
            </a:lvl4pPr>
            <a:lvl5pPr marL="2057400" indent="-228600" defTabSz="931863">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marL="0" marR="0" lvl="0" indent="0" algn="r" defTabSz="931863" rtl="0" eaLnBrk="1" fontAlgn="base" latinLnBrk="0" hangingPunct="1">
              <a:lnSpc>
                <a:spcPct val="100000"/>
              </a:lnSpc>
              <a:spcBef>
                <a:spcPct val="0"/>
              </a:spcBef>
              <a:spcAft>
                <a:spcPct val="0"/>
              </a:spcAft>
              <a:buClrTx/>
              <a:buSzTx/>
              <a:buFontTx/>
              <a:buNone/>
              <a:tabLst/>
              <a:defRPr/>
            </a:pPr>
            <a:fld id="{9276707A-7D05-4B31-A596-B107946EB376}" type="slidenum">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31863" rtl="0" eaLnBrk="1" fontAlgn="base" latinLnBrk="0" hangingPunct="1">
                <a:lnSpc>
                  <a:spcPct val="100000"/>
                </a:lnSpc>
                <a:spcBef>
                  <a:spcPct val="0"/>
                </a:spcBef>
                <a:spcAft>
                  <a:spcPct val="0"/>
                </a:spcAft>
                <a:buClrTx/>
                <a:buSzTx/>
                <a:buFontTx/>
                <a:buNone/>
                <a:tabLst/>
                <a:defRPr/>
              </a:pPr>
              <a:t>20</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extLst>
      <p:ext uri="{BB962C8B-B14F-4D97-AF65-F5344CB8AC3E}">
        <p14:creationId xmlns:p14="http://schemas.microsoft.com/office/powerpoint/2010/main" val="527403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800">
                <a:solidFill>
                  <a:schemeClr val="tx1"/>
                </a:solidFill>
                <a:latin typeface="Tahoma" panose="020B0604030504040204" pitchFamily="34" charset="0"/>
              </a:defRPr>
            </a:lvl1pPr>
            <a:lvl2pPr marL="742950" indent="-285750" defTabSz="931863">
              <a:defRPr sz="2800">
                <a:solidFill>
                  <a:schemeClr val="tx1"/>
                </a:solidFill>
                <a:latin typeface="Tahoma" panose="020B0604030504040204" pitchFamily="34" charset="0"/>
              </a:defRPr>
            </a:lvl2pPr>
            <a:lvl3pPr marL="1143000" indent="-228600" defTabSz="931863">
              <a:defRPr sz="2800">
                <a:solidFill>
                  <a:schemeClr val="tx1"/>
                </a:solidFill>
                <a:latin typeface="Tahoma" panose="020B0604030504040204" pitchFamily="34" charset="0"/>
              </a:defRPr>
            </a:lvl3pPr>
            <a:lvl4pPr marL="1600200" indent="-228600" defTabSz="931863">
              <a:defRPr sz="2800">
                <a:solidFill>
                  <a:schemeClr val="tx1"/>
                </a:solidFill>
                <a:latin typeface="Tahoma" panose="020B0604030504040204" pitchFamily="34" charset="0"/>
              </a:defRPr>
            </a:lvl4pPr>
            <a:lvl5pPr marL="2057400" indent="-228600" defTabSz="931863">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fld id="{3255E94E-2725-4DE7-9BDC-A7A4E55E30B3}" type="slidenum">
              <a:rPr lang="en-US" altLang="zh-TW" sz="1200" smtClean="0"/>
              <a:pPr/>
              <a:t>2</a:t>
            </a:fld>
            <a:endParaRPr lang="en-US" altLang="zh-TW" sz="120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zh-TW"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2890838" y="530225"/>
            <a:ext cx="3527425" cy="2644775"/>
          </a:xfrm>
          <a:noFill/>
          <a:ln/>
        </p:spPr>
      </p:sp>
      <p:sp>
        <p:nvSpPr>
          <p:cNvPr id="38915" name="Rectangle 3"/>
          <p:cNvSpPr>
            <a:spLocks noGrp="1" noChangeArrowheads="1"/>
          </p:cNvSpPr>
          <p:nvPr>
            <p:ph type="body" idx="1"/>
          </p:nvPr>
        </p:nvSpPr>
        <p:spPr>
          <a:xfrm>
            <a:off x="931863" y="3351213"/>
            <a:ext cx="7445375" cy="317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419" tIns="44210" rIns="88419" bIns="44210"/>
          <a:lstStyle/>
          <a:p>
            <a:endParaRPr lang="en-US" altLang="zh-TW" smtClean="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2890838" y="530225"/>
            <a:ext cx="3527425" cy="2644775"/>
          </a:xfrm>
          <a:noFill/>
          <a:ln/>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0963" name="Rectangle 3"/>
          <p:cNvSpPr>
            <a:spLocks noGrp="1" noChangeArrowheads="1"/>
          </p:cNvSpPr>
          <p:nvPr>
            <p:ph type="body" idx="1"/>
          </p:nvPr>
        </p:nvSpPr>
        <p:spPr>
          <a:xfrm>
            <a:off x="931863" y="3351213"/>
            <a:ext cx="7445375" cy="317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88417" tIns="44209" rIns="88417" bIns="44209"/>
          <a:lstStyle/>
          <a:p>
            <a:endParaRPr lang="en-US" altLang="zh-TW" smtClean="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2890838" y="530225"/>
            <a:ext cx="3527425" cy="2644775"/>
          </a:xfrm>
          <a:noFill/>
          <a:ln/>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3011" name="Rectangle 3"/>
          <p:cNvSpPr>
            <a:spLocks noGrp="1" noChangeArrowheads="1"/>
          </p:cNvSpPr>
          <p:nvPr>
            <p:ph type="body" idx="1"/>
          </p:nvPr>
        </p:nvSpPr>
        <p:spPr>
          <a:xfrm>
            <a:off x="931863" y="3351213"/>
            <a:ext cx="7445375" cy="317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88417" tIns="44209" rIns="88417" bIns="44209"/>
          <a:lstStyle/>
          <a:p>
            <a:endParaRPr lang="en-US" altLang="zh-TW" smtClean="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2890838" y="530225"/>
            <a:ext cx="3527425" cy="2644775"/>
          </a:xfrm>
          <a:noFill/>
          <a:ln/>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5059" name="Rectangle 3"/>
          <p:cNvSpPr>
            <a:spLocks noGrp="1" noChangeArrowheads="1"/>
          </p:cNvSpPr>
          <p:nvPr>
            <p:ph type="body" idx="1"/>
          </p:nvPr>
        </p:nvSpPr>
        <p:spPr>
          <a:xfrm>
            <a:off x="931863" y="3351213"/>
            <a:ext cx="7445375" cy="317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88417" tIns="44209" rIns="88417" bIns="44209"/>
          <a:lstStyle/>
          <a:p>
            <a:endParaRPr lang="en-US" altLang="zh-TW" smtClean="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2890838" y="530225"/>
            <a:ext cx="3527425" cy="2644775"/>
          </a:xfrm>
          <a:noFill/>
          <a:ln/>
          <a:extLs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7107" name="Rectangle 3"/>
          <p:cNvSpPr>
            <a:spLocks noGrp="1" noChangeArrowheads="1"/>
          </p:cNvSpPr>
          <p:nvPr>
            <p:ph type="body" idx="1"/>
          </p:nvPr>
        </p:nvSpPr>
        <p:spPr>
          <a:xfrm>
            <a:off x="931863" y="3351213"/>
            <a:ext cx="7445375" cy="317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88417" tIns="44209" rIns="88417" bIns="44209"/>
          <a:lstStyle/>
          <a:p>
            <a:endParaRPr lang="en-US" altLang="zh-TW" smtClean="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spcBef>
                <a:spcPct val="30000"/>
              </a:spcBef>
              <a:defRPr sz="1200">
                <a:solidFill>
                  <a:schemeClr val="tx1"/>
                </a:solidFill>
                <a:latin typeface="Times New Roman" panose="02020603050405020304" pitchFamily="18" charset="0"/>
              </a:defRPr>
            </a:lvl1pPr>
            <a:lvl2pPr marL="741363" indent="-284163" defTabSz="965200">
              <a:spcBef>
                <a:spcPct val="30000"/>
              </a:spcBef>
              <a:defRPr sz="1200">
                <a:solidFill>
                  <a:schemeClr val="tx1"/>
                </a:solidFill>
                <a:latin typeface="Times New Roman" panose="02020603050405020304" pitchFamily="18" charset="0"/>
              </a:defRPr>
            </a:lvl2pPr>
            <a:lvl3pPr marL="1141413" indent="-227013" defTabSz="965200">
              <a:spcBef>
                <a:spcPct val="30000"/>
              </a:spcBef>
              <a:defRPr sz="1200">
                <a:solidFill>
                  <a:schemeClr val="tx1"/>
                </a:solidFill>
                <a:latin typeface="Times New Roman" panose="02020603050405020304" pitchFamily="18" charset="0"/>
              </a:defRPr>
            </a:lvl3pPr>
            <a:lvl4pPr marL="1598613" indent="-227013" defTabSz="965200">
              <a:spcBef>
                <a:spcPct val="30000"/>
              </a:spcBef>
              <a:defRPr sz="1200">
                <a:solidFill>
                  <a:schemeClr val="tx1"/>
                </a:solidFill>
                <a:latin typeface="Times New Roman" panose="02020603050405020304" pitchFamily="18" charset="0"/>
              </a:defRPr>
            </a:lvl4pPr>
            <a:lvl5pPr marL="2055813" indent="-227013" defTabSz="965200">
              <a:spcBef>
                <a:spcPct val="30000"/>
              </a:spcBef>
              <a:defRPr sz="1200">
                <a:solidFill>
                  <a:schemeClr val="tx1"/>
                </a:solidFill>
                <a:latin typeface="Times New Roman" panose="02020603050405020304" pitchFamily="18" charset="0"/>
              </a:defRPr>
            </a:lvl5pPr>
            <a:lvl6pPr marL="2513013" indent="-227013" defTabSz="965200" eaLnBrk="0" fontAlgn="base" hangingPunct="0">
              <a:spcBef>
                <a:spcPct val="30000"/>
              </a:spcBef>
              <a:spcAft>
                <a:spcPct val="0"/>
              </a:spcAft>
              <a:defRPr sz="1200">
                <a:solidFill>
                  <a:schemeClr val="tx1"/>
                </a:solidFill>
                <a:latin typeface="Times New Roman" panose="02020603050405020304" pitchFamily="18" charset="0"/>
              </a:defRPr>
            </a:lvl6pPr>
            <a:lvl7pPr marL="2970213" indent="-227013" defTabSz="965200" eaLnBrk="0" fontAlgn="base" hangingPunct="0">
              <a:spcBef>
                <a:spcPct val="30000"/>
              </a:spcBef>
              <a:spcAft>
                <a:spcPct val="0"/>
              </a:spcAft>
              <a:defRPr sz="1200">
                <a:solidFill>
                  <a:schemeClr val="tx1"/>
                </a:solidFill>
                <a:latin typeface="Times New Roman" panose="02020603050405020304" pitchFamily="18" charset="0"/>
              </a:defRPr>
            </a:lvl7pPr>
            <a:lvl8pPr marL="3427413" indent="-227013" defTabSz="965200" eaLnBrk="0" fontAlgn="base" hangingPunct="0">
              <a:spcBef>
                <a:spcPct val="30000"/>
              </a:spcBef>
              <a:spcAft>
                <a:spcPct val="0"/>
              </a:spcAft>
              <a:defRPr sz="1200">
                <a:solidFill>
                  <a:schemeClr val="tx1"/>
                </a:solidFill>
                <a:latin typeface="Times New Roman" panose="02020603050405020304" pitchFamily="18" charset="0"/>
              </a:defRPr>
            </a:lvl8pPr>
            <a:lvl9pPr marL="3884613" indent="-227013" defTabSz="9652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AB7960B4-A19F-4873-B084-DA3123190C8B}" type="slidenum">
              <a:rPr kumimoji="1" lang="en-US" altLang="zh-TW" smtClean="0">
                <a:solidFill>
                  <a:srgbClr val="000000"/>
                </a:solidFill>
                <a:ea typeface="SimSun" panose="02010600030101010101" pitchFamily="2" charset="-122"/>
              </a:rPr>
              <a:pPr>
                <a:spcBef>
                  <a:spcPct val="0"/>
                </a:spcBef>
              </a:pPr>
              <a:t>11</a:t>
            </a:fld>
            <a:endParaRPr kumimoji="1" lang="en-US" altLang="zh-TW" smtClean="0">
              <a:solidFill>
                <a:srgbClr val="000000"/>
              </a:solidFill>
              <a:ea typeface="SimSun" panose="02010600030101010101" pitchFamily="2" charset="-122"/>
            </a:endParaRPr>
          </a:p>
        </p:txBody>
      </p:sp>
      <p:sp>
        <p:nvSpPr>
          <p:cNvPr id="64515" name="Slide Image Placeholder 1"/>
          <p:cNvSpPr>
            <a:spLocks noGrp="1" noRot="1" noChangeAspect="1" noTextEdit="1"/>
          </p:cNvSpPr>
          <p:nvPr>
            <p:ph type="sldImg"/>
          </p:nvPr>
        </p:nvSpPr>
        <p:spPr>
          <a:xfrm>
            <a:off x="2890838" y="530225"/>
            <a:ext cx="3527425" cy="2644775"/>
          </a:xfrm>
          <a:ln/>
        </p:spPr>
      </p:sp>
      <p:sp>
        <p:nvSpPr>
          <p:cNvPr id="64516" name="Notes Placeholder 2"/>
          <p:cNvSpPr>
            <a:spLocks noGrp="1"/>
          </p:cNvSpPr>
          <p:nvPr>
            <p:ph type="body" idx="1"/>
          </p:nvPr>
        </p:nvSpPr>
        <p:spPr>
          <a:xfrm>
            <a:off x="931863" y="3351213"/>
            <a:ext cx="7445375" cy="31718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8" tIns="48324" rIns="96648" bIns="48324"/>
          <a:lstStyle/>
          <a:p>
            <a:pPr eaLnBrk="1" hangingPunct="1">
              <a:spcBef>
                <a:spcPct val="0"/>
              </a:spcBef>
            </a:pPr>
            <a:endParaRPr lang="en-US" altLang="zh-TW" smtClean="0"/>
          </a:p>
        </p:txBody>
      </p:sp>
      <p:sp>
        <p:nvSpPr>
          <p:cNvPr id="64517" name="Slide Number Placeholder 3"/>
          <p:cNvSpPr txBox="1">
            <a:spLocks noGrp="1"/>
          </p:cNvSpPr>
          <p:nvPr/>
        </p:nvSpPr>
        <p:spPr bwMode="auto">
          <a:xfrm>
            <a:off x="5272088" y="6699250"/>
            <a:ext cx="40354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48" tIns="48324" rIns="96648" bIns="48324" anchor="b"/>
          <a:lstStyle>
            <a:lvl1pPr defTabSz="966788">
              <a:spcBef>
                <a:spcPct val="30000"/>
              </a:spcBef>
              <a:defRPr sz="1200">
                <a:solidFill>
                  <a:schemeClr val="tx1"/>
                </a:solidFill>
                <a:latin typeface="Times New Roman" panose="02020603050405020304" pitchFamily="18" charset="0"/>
              </a:defRPr>
            </a:lvl1pPr>
            <a:lvl2pPr marL="742950" indent="-285750" defTabSz="966788">
              <a:spcBef>
                <a:spcPct val="30000"/>
              </a:spcBef>
              <a:defRPr sz="1200">
                <a:solidFill>
                  <a:schemeClr val="tx1"/>
                </a:solidFill>
                <a:latin typeface="Times New Roman" panose="02020603050405020304" pitchFamily="18" charset="0"/>
              </a:defRPr>
            </a:lvl2pPr>
            <a:lvl3pPr marL="1143000" indent="-228600" defTabSz="966788">
              <a:spcBef>
                <a:spcPct val="30000"/>
              </a:spcBef>
              <a:defRPr sz="1200">
                <a:solidFill>
                  <a:schemeClr val="tx1"/>
                </a:solidFill>
                <a:latin typeface="Times New Roman" panose="02020603050405020304" pitchFamily="18" charset="0"/>
              </a:defRPr>
            </a:lvl3pPr>
            <a:lvl4pPr marL="1600200" indent="-228600" defTabSz="966788">
              <a:spcBef>
                <a:spcPct val="30000"/>
              </a:spcBef>
              <a:defRPr sz="1200">
                <a:solidFill>
                  <a:schemeClr val="tx1"/>
                </a:solidFill>
                <a:latin typeface="Times New Roman" panose="02020603050405020304" pitchFamily="18" charset="0"/>
              </a:defRPr>
            </a:lvl4pPr>
            <a:lvl5pPr marL="2057400" indent="-228600" defTabSz="966788">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3A7D6F22-6741-492D-88C2-886021872E67}" type="slidenum">
              <a:rPr kumimoji="1" lang="en-US" altLang="zh-TW" b="1">
                <a:solidFill>
                  <a:srgbClr val="000000"/>
                </a:solidFill>
                <a:latin typeface="Calibri" panose="020F0502020204030204" pitchFamily="34" charset="0"/>
                <a:ea typeface="ＭＳ Ｐゴシック" panose="020B0600070205080204" pitchFamily="34" charset="-128"/>
              </a:rPr>
              <a:pPr algn="r" eaLnBrk="1" hangingPunct="1">
                <a:spcBef>
                  <a:spcPct val="0"/>
                </a:spcBef>
              </a:pPr>
              <a:t>11</a:t>
            </a:fld>
            <a:endParaRPr kumimoji="1" lang="en-US" altLang="zh-TW" b="1">
              <a:solidFill>
                <a:srgbClr val="000000"/>
              </a:solidFill>
              <a:latin typeface="Calibri" panose="020F050202020403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1968, the data science also called data logy, the science of</a:t>
            </a:r>
            <a:r>
              <a:rPr lang="en-US" altLang="zh-CN" baseline="0" dirty="0" smtClean="0"/>
              <a:t> </a:t>
            </a:r>
            <a:r>
              <a:rPr lang="en-US" altLang="zh-CN" dirty="0" smtClean="0"/>
              <a:t>dealing with data, once they have been established, while the relation of the data to what they represent is delegated to other</a:t>
            </a:r>
            <a:r>
              <a:rPr lang="en-US" altLang="zh-CN" baseline="0" dirty="0" smtClean="0"/>
              <a:t> </a:t>
            </a:r>
            <a:r>
              <a:rPr lang="en-US" altLang="zh-CN" dirty="0" smtClean="0"/>
              <a:t>fields and sciences. Go to 1997, the data science is equivalent to statistics, such as Bayes clustering, categorizing the data.</a:t>
            </a:r>
            <a:r>
              <a:rPr lang="en-US" altLang="zh-CN" baseline="0" dirty="0" smtClean="0"/>
              <a:t> </a:t>
            </a:r>
            <a:r>
              <a:rPr lang="en-US" altLang="zh-CN" dirty="0" smtClean="0"/>
              <a:t>Basically the math department like to do this XXX, it still care about the raw data, that’s not target to some very specific</a:t>
            </a:r>
            <a:r>
              <a:rPr lang="en-US" altLang="zh-CN" baseline="0" dirty="0" smtClean="0"/>
              <a:t> </a:t>
            </a:r>
            <a:r>
              <a:rPr lang="en-US" altLang="zh-CN" dirty="0" smtClean="0"/>
              <a:t>application, and Go to KDD, KDD is popular since 2001, it actually has two part, first part the data mining, the second</a:t>
            </a:r>
            <a:r>
              <a:rPr lang="en-US" altLang="zh-CN" baseline="0" dirty="0" smtClean="0"/>
              <a:t> </a:t>
            </a:r>
            <a:r>
              <a:rPr lang="en-US" altLang="zh-CN" dirty="0" smtClean="0"/>
              <a:t>is knowledge discovery, you got the raw data, you need to mining them, then base on the data you preprocess or mining</a:t>
            </a:r>
            <a:r>
              <a:rPr lang="en-US" altLang="zh-CN" baseline="0" dirty="0" smtClean="0"/>
              <a:t> </a:t>
            </a:r>
            <a:r>
              <a:rPr lang="en-US" altLang="zh-CN" dirty="0" smtClean="0"/>
              <a:t>the data , you do further programming analytics, you can generate knowledge, that’s why it called knowledge discovery,</a:t>
            </a:r>
            <a:r>
              <a:rPr lang="en-US" altLang="zh-CN" baseline="0" dirty="0" smtClean="0"/>
              <a:t> </a:t>
            </a:r>
            <a:r>
              <a:rPr lang="en-US" altLang="zh-CN" dirty="0" smtClean="0"/>
              <a:t>but they does not XXX data scale, when go to big data area, the data science the definition is changed, it’s the extraction</a:t>
            </a:r>
            <a:r>
              <a:rPr lang="en-US" altLang="zh-CN" baseline="0" dirty="0" smtClean="0"/>
              <a:t> </a:t>
            </a:r>
            <a:r>
              <a:rPr lang="en-US" altLang="zh-CN" dirty="0" smtClean="0"/>
              <a:t>of actionable knowledge directly from data through a process</a:t>
            </a:r>
          </a:p>
          <a:p>
            <a:r>
              <a:rPr lang="en-US" altLang="zh-CN" dirty="0" smtClean="0"/>
              <a:t>of discovery, hypothesis, and analytical hypothesis analysis.</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09B3DA-F00D-4F2D-B35B-38FA9F5B9AD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865516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endParaRPr lang="zh-TW" altLang="en-US" smtClean="0">
                <a:ea typeface="新細明體" panose="02020500000000000000" pitchFamily="18" charset="-120"/>
              </a:endParaRPr>
            </a:p>
          </p:txBody>
        </p:sp>
      </p:grpSp>
      <p:sp>
        <p:nvSpPr>
          <p:cNvPr id="14" name="Rectangle 17"/>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defRPr/>
            </a:pPr>
            <a:fld id="{84FD2F75-679F-4062-9259-273124C1EC0F}" type="slidenum">
              <a:rPr lang="en-US" altLang="zh-TW" sz="1400" smtClean="0">
                <a:solidFill>
                  <a:schemeClr val="bg2"/>
                </a:solidFill>
                <a:ea typeface="新細明體" panose="02020500000000000000" pitchFamily="18" charset="-120"/>
              </a:rPr>
              <a:pPr eaLnBrk="1" hangingPunct="1">
                <a:defRPr/>
              </a:pPr>
              <a:t>‹#›</a:t>
            </a:fld>
            <a:endParaRPr lang="en-US" altLang="zh-TW" sz="1400" smtClean="0">
              <a:solidFill>
                <a:schemeClr val="bg2"/>
              </a:solidFill>
              <a:ea typeface="新細明體" panose="02020500000000000000" pitchFamily="18" charset="-120"/>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ltLang="zh-TW"/>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ltLang="zh-TW"/>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F49BC6A7-4285-4866-BAB9-C63A7B8118E7}" type="datetime4">
              <a:rPr lang="en-US" altLang="zh-TW"/>
              <a:pPr>
                <a:defRPr/>
              </a:pPr>
              <a:t>September 4, 2023</a:t>
            </a:fld>
            <a:endParaRPr lang="en-US" altLang="zh-TW"/>
          </a:p>
        </p:txBody>
      </p:sp>
      <p:sp>
        <p:nvSpPr>
          <p:cNvPr id="16"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ltLang="zh-TW"/>
              <a:t>Data Mining: Concepts and Techniques</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CCA7BFA0-8DBC-46B6-99FF-1D35AFE3A656}" type="slidenum">
              <a:rPr lang="en-US" altLang="zh-TW"/>
              <a:pPr>
                <a:defRPr/>
              </a:pPr>
              <a:t>‹#›</a:t>
            </a:fld>
            <a:endParaRPr lang="en-US" altLang="zh-TW"/>
          </a:p>
        </p:txBody>
      </p:sp>
    </p:spTree>
    <p:extLst>
      <p:ext uri="{BB962C8B-B14F-4D97-AF65-F5344CB8AC3E}">
        <p14:creationId xmlns:p14="http://schemas.microsoft.com/office/powerpoint/2010/main" val="3712150348"/>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fld id="{F1A08EB0-9ECE-4937-8871-0103686F5BBD}" type="datetime4">
              <a:rPr lang="en-US" altLang="zh-TW"/>
              <a:pPr>
                <a:defRPr/>
              </a:pPr>
              <a:t>September 4, 2023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81EA1116-EADF-435F-B6CB-591FC0928EC1}" type="slidenum">
              <a:rPr lang="en-US" altLang="zh-TW"/>
              <a:pPr>
                <a:defRPr/>
              </a:pPr>
              <a:t>‹#›</a:t>
            </a:fld>
            <a:endParaRPr lang="en-US" altLang="zh-TW"/>
          </a:p>
        </p:txBody>
      </p:sp>
    </p:spTree>
    <p:extLst>
      <p:ext uri="{BB962C8B-B14F-4D97-AF65-F5344CB8AC3E}">
        <p14:creationId xmlns:p14="http://schemas.microsoft.com/office/powerpoint/2010/main" val="3577411515"/>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24650" y="228600"/>
            <a:ext cx="2114550" cy="63246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81000" y="228600"/>
            <a:ext cx="6191250" cy="63246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fld id="{42C668E0-6CC9-4DF7-B7FA-744A65EA92DD}" type="datetime4">
              <a:rPr lang="en-US" altLang="zh-TW"/>
              <a:pPr>
                <a:defRPr/>
              </a:pPr>
              <a:t>September 4, 2023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3AA26975-6C72-4099-BAAA-96E383E7662A}" type="slidenum">
              <a:rPr lang="en-US" altLang="zh-TW"/>
              <a:pPr>
                <a:defRPr/>
              </a:pPr>
              <a:t>‹#›</a:t>
            </a:fld>
            <a:endParaRPr lang="en-US" altLang="zh-TW"/>
          </a:p>
        </p:txBody>
      </p:sp>
    </p:spTree>
    <p:extLst>
      <p:ext uri="{BB962C8B-B14F-4D97-AF65-F5344CB8AC3E}">
        <p14:creationId xmlns:p14="http://schemas.microsoft.com/office/powerpoint/2010/main" val="4245995600"/>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物件">
    <p:spTree>
      <p:nvGrpSpPr>
        <p:cNvPr id="1" name=""/>
        <p:cNvGrpSpPr/>
        <p:nvPr/>
      </p:nvGrpSpPr>
      <p:grpSpPr>
        <a:xfrm>
          <a:off x="0" y="0"/>
          <a:ext cx="0" cy="0"/>
          <a:chOff x="0" y="0"/>
          <a:chExt cx="0" cy="0"/>
        </a:xfrm>
      </p:grpSpPr>
      <p:sp>
        <p:nvSpPr>
          <p:cNvPr id="2" name="內容版面配置區 1"/>
          <p:cNvSpPr>
            <a:spLocks noGrp="1"/>
          </p:cNvSpPr>
          <p:nvPr>
            <p:ph/>
          </p:nvPr>
        </p:nvSpPr>
        <p:spPr>
          <a:xfrm>
            <a:off x="381000" y="228600"/>
            <a:ext cx="8458200" cy="63246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fld id="{B21FBAAB-F6BE-42FC-89E0-5156E1167DF5}" type="datetime4">
              <a:rPr lang="en-US" altLang="zh-TW"/>
              <a:pPr>
                <a:defRPr/>
              </a:pPr>
              <a:t>September 4, 2023</a:t>
            </a:fld>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4D84628C-FCAD-41C3-B6CD-C5394E12F16F}" type="slidenum">
              <a:rPr lang="en-US" altLang="zh-TW"/>
              <a:pPr>
                <a:defRPr/>
              </a:pPr>
              <a:t>‹#›</a:t>
            </a:fld>
            <a:endParaRPr lang="en-US" altLang="zh-TW"/>
          </a:p>
        </p:txBody>
      </p:sp>
    </p:spTree>
    <p:extLst>
      <p:ext uri="{BB962C8B-B14F-4D97-AF65-F5344CB8AC3E}">
        <p14:creationId xmlns:p14="http://schemas.microsoft.com/office/powerpoint/2010/main" val="1973581061"/>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312429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3877422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1593301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962313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3375546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4290885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410176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11"/>
          <p:cNvSpPr>
            <a:spLocks noGrp="1" noChangeArrowheads="1"/>
          </p:cNvSpPr>
          <p:nvPr>
            <p:ph type="dt" sz="half" idx="10"/>
          </p:nvPr>
        </p:nvSpPr>
        <p:spPr>
          <a:ln/>
        </p:spPr>
        <p:txBody>
          <a:bodyPr/>
          <a:lstStyle>
            <a:lvl1pPr>
              <a:defRPr/>
            </a:lvl1pPr>
          </a:lstStyle>
          <a:p>
            <a:pPr>
              <a:defRPr/>
            </a:pPr>
            <a:fld id="{7C5D6644-1692-4490-BC21-E3DDCC9AB9BC}" type="datetime4">
              <a:rPr lang="en-US" altLang="zh-TW"/>
              <a:pPr>
                <a:defRPr/>
              </a:pPr>
              <a:t>September 4, 2023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68401E41-04CE-4473-8EC8-C74E24DF8FB1}" type="slidenum">
              <a:rPr lang="en-US" altLang="zh-TW"/>
              <a:pPr>
                <a:defRPr/>
              </a:pPr>
              <a:t>‹#›</a:t>
            </a:fld>
            <a:endParaRPr lang="en-US" altLang="zh-TW"/>
          </a:p>
        </p:txBody>
      </p:sp>
    </p:spTree>
    <p:extLst>
      <p:ext uri="{BB962C8B-B14F-4D97-AF65-F5344CB8AC3E}">
        <p14:creationId xmlns:p14="http://schemas.microsoft.com/office/powerpoint/2010/main" val="1310858933"/>
      </p:ext>
    </p:extLst>
  </p:cSld>
  <p:clrMapOvr>
    <a:masterClrMapping/>
  </p:clrMapOvr>
  <p:transition>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34061649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4615196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10960586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3119577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68313" y="1592263"/>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592263"/>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10"/>
          <p:cNvSpPr txBox="1">
            <a:spLocks noGrp="1" noChangeArrowheads="1"/>
          </p:cNvSpPr>
          <p:nvPr>
            <p:ph type="dt" sz="half" idx="10"/>
          </p:nvPr>
        </p:nvSpPr>
        <p:spPr>
          <a:ln/>
        </p:spPr>
        <p:txBody>
          <a:bodyPr/>
          <a:lstStyle>
            <a:lvl1pPr>
              <a:defRPr/>
            </a:lvl1pPr>
          </a:lstStyle>
          <a:p>
            <a:pPr>
              <a:defRPr/>
            </a:pPr>
            <a:r>
              <a:rPr lang="en-US"/>
              <a:t>All rights reserved, Kai Hwang, Presentation at </a:t>
            </a:r>
            <a:r>
              <a:rPr lang="en-US" i="1"/>
              <a:t>IEEE CloudCom2012,</a:t>
            </a:r>
            <a:r>
              <a:rPr lang="en-US"/>
              <a:t> Taipei, Dec.5, 2012</a:t>
            </a:r>
          </a:p>
        </p:txBody>
      </p:sp>
    </p:spTree>
    <p:extLst>
      <p:ext uri="{BB962C8B-B14F-4D97-AF65-F5344CB8AC3E}">
        <p14:creationId xmlns:p14="http://schemas.microsoft.com/office/powerpoint/2010/main" val="13154709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97768"/>
            <a:ext cx="3960440" cy="494928"/>
          </a:xfrm>
        </p:spPr>
        <p:txBody>
          <a:bodyPr>
            <a:normAutofit/>
          </a:bodyPr>
          <a:lstStyle>
            <a:lvl1pPr algn="l">
              <a:defRPr sz="2200" b="1">
                <a:solidFill>
                  <a:schemeClr val="bg1"/>
                </a:solidFill>
                <a:latin typeface="华文中宋" pitchFamily="2" charset="-122"/>
                <a:ea typeface="华文中宋"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412776"/>
            <a:ext cx="8229600" cy="4680520"/>
          </a:xfrm>
        </p:spPr>
        <p:txBody>
          <a:bodyPr/>
          <a:lstStyle>
            <a:lvl1pPr>
              <a:lnSpc>
                <a:spcPct val="150000"/>
              </a:lnSpc>
              <a:defRPr sz="2400">
                <a:latin typeface="华文中宋" pitchFamily="2" charset="-122"/>
                <a:ea typeface="华文中宋" pitchFamily="2" charset="-122"/>
              </a:defRPr>
            </a:lvl1pPr>
            <a:lvl2pPr>
              <a:lnSpc>
                <a:spcPct val="150000"/>
              </a:lnSpc>
              <a:defRPr sz="2000">
                <a:latin typeface="华文中宋" pitchFamily="2" charset="-122"/>
                <a:ea typeface="华文中宋" pitchFamily="2" charset="-122"/>
              </a:defRPr>
            </a:lvl2pPr>
            <a:lvl3pPr>
              <a:lnSpc>
                <a:spcPct val="150000"/>
              </a:lnSpc>
              <a:defRPr sz="1700">
                <a:latin typeface="华文中宋" pitchFamily="2" charset="-122"/>
                <a:ea typeface="华文中宋" pitchFamily="2"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extLst>
      <p:ext uri="{BB962C8B-B14F-4D97-AF65-F5344CB8AC3E}">
        <p14:creationId xmlns:p14="http://schemas.microsoft.com/office/powerpoint/2010/main" val="34237422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ext Box 10"/>
          <p:cNvSpPr txBox="1">
            <a:spLocks noChangeArrowheads="1"/>
          </p:cNvSpPr>
          <p:nvPr userDrawn="1"/>
        </p:nvSpPr>
        <p:spPr bwMode="auto">
          <a:xfrm>
            <a:off x="2352675" y="6451600"/>
            <a:ext cx="40227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pitchFamily="34" charset="0"/>
                <a:ea typeface="ＭＳ Ｐゴシック" pitchFamily="34" charset="-128"/>
              </a:defRPr>
            </a:lvl1pPr>
            <a:lvl2pPr marL="742950" indent="-285750" eaLnBrk="0" hangingPunct="0">
              <a:defRPr sz="3200" b="1">
                <a:solidFill>
                  <a:schemeClr val="tx1"/>
                </a:solidFill>
                <a:latin typeface="Arial" pitchFamily="34" charset="0"/>
                <a:ea typeface="ＭＳ Ｐゴシック" pitchFamily="34" charset="-128"/>
              </a:defRPr>
            </a:lvl2pPr>
            <a:lvl3pPr marL="1143000" indent="-228600" eaLnBrk="0" hangingPunct="0">
              <a:defRPr sz="3200" b="1">
                <a:solidFill>
                  <a:schemeClr val="tx1"/>
                </a:solidFill>
                <a:latin typeface="Arial" pitchFamily="34" charset="0"/>
                <a:ea typeface="ＭＳ Ｐゴシック" pitchFamily="34" charset="-128"/>
              </a:defRPr>
            </a:lvl3pPr>
            <a:lvl4pPr marL="1600200" indent="-228600" eaLnBrk="0" hangingPunct="0">
              <a:defRPr sz="3200" b="1">
                <a:solidFill>
                  <a:schemeClr val="tx1"/>
                </a:solidFill>
                <a:latin typeface="Arial" pitchFamily="34" charset="0"/>
                <a:ea typeface="ＭＳ Ｐゴシック" pitchFamily="34" charset="-128"/>
              </a:defRPr>
            </a:lvl4pPr>
            <a:lvl5pPr marL="2057400" indent="-228600" eaLnBrk="0" hangingPunct="0">
              <a:defRPr sz="32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9pPr>
          </a:lstStyle>
          <a:p>
            <a:pPr algn="ctr" eaLnBrk="1" hangingPunct="1">
              <a:defRPr/>
            </a:pPr>
            <a:r>
              <a:rPr kumimoji="1" lang="en-US" sz="1000" smtClean="0">
                <a:solidFill>
                  <a:srgbClr val="000000"/>
                </a:solidFill>
              </a:rPr>
              <a:t>Copyright © 2012, Elsevier Inc. All rights reserved.</a:t>
            </a:r>
            <a:endParaRPr kumimoji="1" lang="en-US" sz="1000" smtClean="0">
              <a:solidFill>
                <a:srgbClr val="000000"/>
              </a:solidFill>
              <a:effectLst>
                <a:outerShdw blurRad="38100" dist="38100" dir="2700000" algn="tl">
                  <a:srgbClr val="000000"/>
                </a:outerShdw>
              </a:effectLst>
            </a:endParaRPr>
          </a:p>
        </p:txBody>
      </p:sp>
      <p:sp>
        <p:nvSpPr>
          <p:cNvPr id="3" name="Text Box 11"/>
          <p:cNvSpPr txBox="1">
            <a:spLocks noChangeArrowheads="1"/>
          </p:cNvSpPr>
          <p:nvPr userDrawn="1"/>
        </p:nvSpPr>
        <p:spPr bwMode="auto">
          <a:xfrm>
            <a:off x="8405813" y="6511925"/>
            <a:ext cx="73818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sz="3200" b="1">
                <a:solidFill>
                  <a:schemeClr val="tx1"/>
                </a:solidFill>
                <a:latin typeface="Arial" pitchFamily="34" charset="0"/>
                <a:ea typeface="ＭＳ Ｐゴシック" pitchFamily="34" charset="-128"/>
              </a:defRPr>
            </a:lvl1pPr>
            <a:lvl2pPr marL="742950" indent="-285750" eaLnBrk="0" hangingPunct="0">
              <a:defRPr sz="3200" b="1">
                <a:solidFill>
                  <a:schemeClr val="tx1"/>
                </a:solidFill>
                <a:latin typeface="Arial" pitchFamily="34" charset="0"/>
                <a:ea typeface="ＭＳ Ｐゴシック" pitchFamily="34" charset="-128"/>
              </a:defRPr>
            </a:lvl2pPr>
            <a:lvl3pPr marL="1143000" indent="-228600" eaLnBrk="0" hangingPunct="0">
              <a:defRPr sz="3200" b="1">
                <a:solidFill>
                  <a:schemeClr val="tx1"/>
                </a:solidFill>
                <a:latin typeface="Arial" pitchFamily="34" charset="0"/>
                <a:ea typeface="ＭＳ Ｐゴシック" pitchFamily="34" charset="-128"/>
              </a:defRPr>
            </a:lvl3pPr>
            <a:lvl4pPr marL="1600200" indent="-228600" eaLnBrk="0" hangingPunct="0">
              <a:defRPr sz="3200" b="1">
                <a:solidFill>
                  <a:schemeClr val="tx1"/>
                </a:solidFill>
                <a:latin typeface="Arial" pitchFamily="34" charset="0"/>
                <a:ea typeface="ＭＳ Ｐゴシック" pitchFamily="34" charset="-128"/>
              </a:defRPr>
            </a:lvl4pPr>
            <a:lvl5pPr marL="2057400" indent="-228600" eaLnBrk="0" hangingPunct="0">
              <a:defRPr sz="3200" b="1">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3200" b="1">
                <a:solidFill>
                  <a:schemeClr val="tx1"/>
                </a:solidFill>
                <a:latin typeface="Arial" pitchFamily="34" charset="0"/>
                <a:ea typeface="ＭＳ Ｐゴシック" pitchFamily="34" charset="-128"/>
              </a:defRPr>
            </a:lvl9pPr>
          </a:lstStyle>
          <a:p>
            <a:pPr algn="ctr" eaLnBrk="1" hangingPunct="1">
              <a:spcBef>
                <a:spcPct val="50000"/>
              </a:spcBef>
              <a:defRPr/>
            </a:pPr>
            <a:r>
              <a:rPr kumimoji="1" lang="en-US" sz="1000" smtClean="0">
                <a:solidFill>
                  <a:srgbClr val="000000"/>
                </a:solidFill>
                <a:effectLst>
                  <a:outerShdw blurRad="38100" dist="38100" dir="2700000" algn="tl">
                    <a:srgbClr val="000000"/>
                  </a:outerShdw>
                </a:effectLst>
              </a:rPr>
              <a:t>9 - </a:t>
            </a:r>
            <a:fld id="{B6B7B971-E329-4AC8-B5CE-EF9E489A77B4}" type="slidenum">
              <a:rPr kumimoji="1" lang="en-US" sz="1000" smtClean="0">
                <a:solidFill>
                  <a:srgbClr val="000000"/>
                </a:solidFill>
                <a:effectLst>
                  <a:outerShdw blurRad="38100" dist="38100" dir="2700000" algn="tl">
                    <a:srgbClr val="000000"/>
                  </a:outerShdw>
                </a:effectLst>
              </a:rPr>
              <a:pPr algn="ctr" eaLnBrk="1" hangingPunct="1">
                <a:spcBef>
                  <a:spcPct val="50000"/>
                </a:spcBef>
                <a:defRPr/>
              </a:pPr>
              <a:t>‹#›</a:t>
            </a:fld>
            <a:endParaRPr kumimoji="1" lang="en-US" sz="1000" smtClean="0">
              <a:solidFill>
                <a:srgbClr val="000000"/>
              </a:solidFill>
              <a:effectLst>
                <a:outerShdw blurRad="38100" dist="38100" dir="2700000" algn="tl">
                  <a:srgbClr val="000000"/>
                </a:outerShdw>
              </a:effectLst>
            </a:endParaRPr>
          </a:p>
        </p:txBody>
      </p:sp>
    </p:spTree>
    <p:extLst>
      <p:ext uri="{BB962C8B-B14F-4D97-AF65-F5344CB8AC3E}">
        <p14:creationId xmlns:p14="http://schemas.microsoft.com/office/powerpoint/2010/main" val="1001071400"/>
      </p:ext>
    </p:extLst>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1566863" y="6580188"/>
            <a:ext cx="5702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defRPr/>
            </a:pPr>
            <a:r>
              <a:rPr kumimoji="1" lang="en-US" altLang="zh-TW" sz="1200" b="1" smtClean="0">
                <a:solidFill>
                  <a:srgbClr val="7F7F7F"/>
                </a:solidFill>
                <a:latin typeface="Arial" panose="020B0604020202020204" pitchFamily="34" charset="0"/>
              </a:rPr>
              <a:t> </a:t>
            </a:r>
            <a:r>
              <a:rPr kumimoji="1" lang="en-US" altLang="zh-TW" sz="1200" b="1" smtClean="0">
                <a:solidFill>
                  <a:srgbClr val="66FFFF"/>
                </a:solidFill>
                <a:latin typeface="Arial" panose="020B0604020202020204" pitchFamily="34" charset="0"/>
              </a:rPr>
              <a:t>Prof. Kai Hwang, USC,  Oct. 24,  2016</a:t>
            </a:r>
          </a:p>
        </p:txBody>
      </p:sp>
      <p:sp>
        <p:nvSpPr>
          <p:cNvPr id="3" name="Slide Number Placeholder 5"/>
          <p:cNvSpPr>
            <a:spLocks noGrp="1"/>
          </p:cNvSpPr>
          <p:nvPr>
            <p:ph type="sldNum" sz="quarter" idx="10"/>
          </p:nvPr>
        </p:nvSpPr>
        <p:spPr>
          <a:xfrm>
            <a:off x="8324850" y="6327775"/>
            <a:ext cx="363538" cy="158750"/>
          </a:xfrm>
          <a:prstGeom prst="rect">
            <a:avLst/>
          </a:prstGeom>
        </p:spPr>
        <p:txBody>
          <a:bodyPr/>
          <a:lstStyle>
            <a:lvl1pPr algn="ctr" eaLnBrk="1" hangingPunct="1">
              <a:defRPr kumimoji="1" sz="1600" b="0">
                <a:solidFill>
                  <a:srgbClr val="000000"/>
                </a:solidFill>
                <a:latin typeface="Franklin Gothic Medium" pitchFamily="34" charset="0"/>
              </a:defRPr>
            </a:lvl1pPr>
          </a:lstStyle>
          <a:p>
            <a:pPr>
              <a:defRPr/>
            </a:pPr>
            <a:fld id="{90BA1BB0-DE2F-486A-BCE1-3945CE619DB7}" type="slidenum">
              <a:rPr lang="en-US"/>
              <a:pPr>
                <a:defRPr/>
              </a:pPr>
              <a:t>‹#›</a:t>
            </a:fld>
            <a:endParaRPr lang="en-US" dirty="0"/>
          </a:p>
        </p:txBody>
      </p:sp>
    </p:spTree>
    <p:extLst>
      <p:ext uri="{BB962C8B-B14F-4D97-AF65-F5344CB8AC3E}">
        <p14:creationId xmlns:p14="http://schemas.microsoft.com/office/powerpoint/2010/main" val="22762299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5"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6" name="Rectangle 6"/>
          <p:cNvSpPr>
            <a:spLocks noGrp="1" noChangeArrowheads="1"/>
          </p:cNvSpPr>
          <p:nvPr>
            <p:ph type="sldNum" sz="quarter" idx="12"/>
          </p:nvPr>
        </p:nvSpPr>
        <p:spPr/>
        <p:txBody>
          <a:bodyPr/>
          <a:lstStyle>
            <a:lvl1pPr>
              <a:defRPr smtClean="0"/>
            </a:lvl1pPr>
          </a:lstStyle>
          <a:p>
            <a:pPr>
              <a:defRPr/>
            </a:pPr>
            <a:fld id="{0FED6C85-38D4-49F0-9C06-A0C48F8CD393}" type="slidenum">
              <a:rPr lang="en-US" altLang="zh-TW"/>
              <a:pPr>
                <a:defRPr/>
              </a:pPr>
              <a:t>‹#›</a:t>
            </a:fld>
            <a:endParaRPr lang="en-US" altLang="zh-TW"/>
          </a:p>
        </p:txBody>
      </p:sp>
    </p:spTree>
    <p:extLst>
      <p:ext uri="{BB962C8B-B14F-4D97-AF65-F5344CB8AC3E}">
        <p14:creationId xmlns:p14="http://schemas.microsoft.com/office/powerpoint/2010/main" val="28835679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5"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6" name="Rectangle 6"/>
          <p:cNvSpPr>
            <a:spLocks noGrp="1" noChangeArrowheads="1"/>
          </p:cNvSpPr>
          <p:nvPr>
            <p:ph type="sldNum" sz="quarter" idx="12"/>
          </p:nvPr>
        </p:nvSpPr>
        <p:spPr/>
        <p:txBody>
          <a:bodyPr/>
          <a:lstStyle>
            <a:lvl1pPr>
              <a:defRPr smtClean="0"/>
            </a:lvl1pPr>
          </a:lstStyle>
          <a:p>
            <a:pPr>
              <a:defRPr/>
            </a:pPr>
            <a:fld id="{C2F784DC-CEAD-4787-9ED9-39E3642E1D17}" type="slidenum">
              <a:rPr lang="en-US" altLang="zh-TW"/>
              <a:pPr>
                <a:defRPr/>
              </a:pPr>
              <a:t>‹#›</a:t>
            </a:fld>
            <a:endParaRPr lang="en-US" altLang="zh-TW"/>
          </a:p>
        </p:txBody>
      </p:sp>
    </p:spTree>
    <p:extLst>
      <p:ext uri="{BB962C8B-B14F-4D97-AF65-F5344CB8AC3E}">
        <p14:creationId xmlns:p14="http://schemas.microsoft.com/office/powerpoint/2010/main" val="249971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11"/>
          <p:cNvSpPr>
            <a:spLocks noGrp="1" noChangeArrowheads="1"/>
          </p:cNvSpPr>
          <p:nvPr>
            <p:ph type="dt" sz="half" idx="10"/>
          </p:nvPr>
        </p:nvSpPr>
        <p:spPr>
          <a:ln/>
        </p:spPr>
        <p:txBody>
          <a:bodyPr/>
          <a:lstStyle>
            <a:lvl1pPr>
              <a:defRPr/>
            </a:lvl1pPr>
          </a:lstStyle>
          <a:p>
            <a:pPr>
              <a:defRPr/>
            </a:pPr>
            <a:fld id="{DBAF202F-9001-4526-A8DC-6C56B7CA7265}" type="datetime4">
              <a:rPr lang="en-US" altLang="zh-TW"/>
              <a:pPr>
                <a:defRPr/>
              </a:pPr>
              <a:t>September 4, 2023</a:t>
            </a:fld>
            <a:endParaRPr lang="en-US" altLang="zh-TW"/>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6" name="Rectangle 13"/>
          <p:cNvSpPr>
            <a:spLocks noGrp="1" noChangeArrowheads="1"/>
          </p:cNvSpPr>
          <p:nvPr>
            <p:ph type="sldNum" sz="quarter" idx="12"/>
          </p:nvPr>
        </p:nvSpPr>
        <p:spPr>
          <a:ln/>
        </p:spPr>
        <p:txBody>
          <a:bodyPr/>
          <a:lstStyle>
            <a:lvl1pPr>
              <a:defRPr/>
            </a:lvl1pPr>
          </a:lstStyle>
          <a:p>
            <a:pPr>
              <a:defRPr/>
            </a:pPr>
            <a:fld id="{7554A3FE-A8CE-4D74-A3D2-BDF164BB78F7}" type="slidenum">
              <a:rPr lang="en-US" altLang="zh-TW"/>
              <a:pPr>
                <a:defRPr/>
              </a:pPr>
              <a:t>‹#›</a:t>
            </a:fld>
            <a:endParaRPr lang="en-US" altLang="zh-TW"/>
          </a:p>
        </p:txBody>
      </p:sp>
    </p:spTree>
    <p:extLst>
      <p:ext uri="{BB962C8B-B14F-4D97-AF65-F5344CB8AC3E}">
        <p14:creationId xmlns:p14="http://schemas.microsoft.com/office/powerpoint/2010/main" val="2567731349"/>
      </p:ext>
    </p:extLst>
  </p:cSld>
  <p:clrMapOvr>
    <a:masterClrMapping/>
  </p:clrMapOvr>
  <p:transition>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5"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6" name="Rectangle 6"/>
          <p:cNvSpPr>
            <a:spLocks noGrp="1" noChangeArrowheads="1"/>
          </p:cNvSpPr>
          <p:nvPr>
            <p:ph type="sldNum" sz="quarter" idx="12"/>
          </p:nvPr>
        </p:nvSpPr>
        <p:spPr/>
        <p:txBody>
          <a:bodyPr/>
          <a:lstStyle>
            <a:lvl1pPr>
              <a:defRPr smtClean="0"/>
            </a:lvl1pPr>
          </a:lstStyle>
          <a:p>
            <a:pPr>
              <a:defRPr/>
            </a:pPr>
            <a:fld id="{DF23D5D5-6EB1-4C46-AD57-103329A2FEBC}" type="slidenum">
              <a:rPr lang="en-US" altLang="zh-TW"/>
              <a:pPr>
                <a:defRPr/>
              </a:pPr>
              <a:t>‹#›</a:t>
            </a:fld>
            <a:endParaRPr lang="en-US" altLang="zh-TW"/>
          </a:p>
        </p:txBody>
      </p:sp>
    </p:spTree>
    <p:extLst>
      <p:ext uri="{BB962C8B-B14F-4D97-AF65-F5344CB8AC3E}">
        <p14:creationId xmlns:p14="http://schemas.microsoft.com/office/powerpoint/2010/main" val="1504321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6"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7" name="Rectangle 6"/>
          <p:cNvSpPr>
            <a:spLocks noGrp="1" noChangeArrowheads="1"/>
          </p:cNvSpPr>
          <p:nvPr>
            <p:ph type="sldNum" sz="quarter" idx="12"/>
          </p:nvPr>
        </p:nvSpPr>
        <p:spPr/>
        <p:txBody>
          <a:bodyPr/>
          <a:lstStyle>
            <a:lvl1pPr>
              <a:defRPr smtClean="0"/>
            </a:lvl1pPr>
          </a:lstStyle>
          <a:p>
            <a:pPr>
              <a:defRPr/>
            </a:pPr>
            <a:fld id="{0F0AC132-4061-40EC-94BD-EB18F19507AF}" type="slidenum">
              <a:rPr lang="en-US" altLang="zh-TW"/>
              <a:pPr>
                <a:defRPr/>
              </a:pPr>
              <a:t>‹#›</a:t>
            </a:fld>
            <a:endParaRPr lang="en-US" altLang="zh-TW"/>
          </a:p>
        </p:txBody>
      </p:sp>
    </p:spTree>
    <p:extLst>
      <p:ext uri="{BB962C8B-B14F-4D97-AF65-F5344CB8AC3E}">
        <p14:creationId xmlns:p14="http://schemas.microsoft.com/office/powerpoint/2010/main" val="32167348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8"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9" name="Rectangle 6"/>
          <p:cNvSpPr>
            <a:spLocks noGrp="1" noChangeArrowheads="1"/>
          </p:cNvSpPr>
          <p:nvPr>
            <p:ph type="sldNum" sz="quarter" idx="12"/>
          </p:nvPr>
        </p:nvSpPr>
        <p:spPr/>
        <p:txBody>
          <a:bodyPr/>
          <a:lstStyle>
            <a:lvl1pPr>
              <a:defRPr smtClean="0"/>
            </a:lvl1pPr>
          </a:lstStyle>
          <a:p>
            <a:pPr>
              <a:defRPr/>
            </a:pPr>
            <a:fld id="{36366D53-2E60-4D5E-9742-DE6F262EA11E}" type="slidenum">
              <a:rPr lang="en-US" altLang="zh-TW"/>
              <a:pPr>
                <a:defRPr/>
              </a:pPr>
              <a:t>‹#›</a:t>
            </a:fld>
            <a:endParaRPr lang="en-US" altLang="zh-TW"/>
          </a:p>
        </p:txBody>
      </p:sp>
    </p:spTree>
    <p:extLst>
      <p:ext uri="{BB962C8B-B14F-4D97-AF65-F5344CB8AC3E}">
        <p14:creationId xmlns:p14="http://schemas.microsoft.com/office/powerpoint/2010/main" val="1898508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4"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5" name="Rectangle 6"/>
          <p:cNvSpPr>
            <a:spLocks noGrp="1" noChangeArrowheads="1"/>
          </p:cNvSpPr>
          <p:nvPr>
            <p:ph type="sldNum" sz="quarter" idx="12"/>
          </p:nvPr>
        </p:nvSpPr>
        <p:spPr/>
        <p:txBody>
          <a:bodyPr/>
          <a:lstStyle>
            <a:lvl1pPr>
              <a:defRPr smtClean="0"/>
            </a:lvl1pPr>
          </a:lstStyle>
          <a:p>
            <a:pPr>
              <a:defRPr/>
            </a:pPr>
            <a:fld id="{000FB3FB-3E8F-4BBD-A79E-D8412B72A6FF}" type="slidenum">
              <a:rPr lang="en-US" altLang="zh-TW"/>
              <a:pPr>
                <a:defRPr/>
              </a:pPr>
              <a:t>‹#›</a:t>
            </a:fld>
            <a:endParaRPr lang="en-US" altLang="zh-TW"/>
          </a:p>
        </p:txBody>
      </p:sp>
    </p:spTree>
    <p:extLst>
      <p:ext uri="{BB962C8B-B14F-4D97-AF65-F5344CB8AC3E}">
        <p14:creationId xmlns:p14="http://schemas.microsoft.com/office/powerpoint/2010/main" val="35369224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3"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4" name="Rectangle 6"/>
          <p:cNvSpPr>
            <a:spLocks noGrp="1" noChangeArrowheads="1"/>
          </p:cNvSpPr>
          <p:nvPr>
            <p:ph type="sldNum" sz="quarter" idx="12"/>
          </p:nvPr>
        </p:nvSpPr>
        <p:spPr/>
        <p:txBody>
          <a:bodyPr/>
          <a:lstStyle>
            <a:lvl1pPr>
              <a:defRPr smtClean="0"/>
            </a:lvl1pPr>
          </a:lstStyle>
          <a:p>
            <a:pPr>
              <a:defRPr/>
            </a:pPr>
            <a:fld id="{48116804-34B0-4841-90C5-55950A7310CB}" type="slidenum">
              <a:rPr lang="en-US" altLang="zh-TW"/>
              <a:pPr>
                <a:defRPr/>
              </a:pPr>
              <a:t>‹#›</a:t>
            </a:fld>
            <a:endParaRPr lang="en-US" altLang="zh-TW"/>
          </a:p>
        </p:txBody>
      </p:sp>
    </p:spTree>
    <p:extLst>
      <p:ext uri="{BB962C8B-B14F-4D97-AF65-F5344CB8AC3E}">
        <p14:creationId xmlns:p14="http://schemas.microsoft.com/office/powerpoint/2010/main" val="12490559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6"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7" name="Rectangle 6"/>
          <p:cNvSpPr>
            <a:spLocks noGrp="1" noChangeArrowheads="1"/>
          </p:cNvSpPr>
          <p:nvPr>
            <p:ph type="sldNum" sz="quarter" idx="12"/>
          </p:nvPr>
        </p:nvSpPr>
        <p:spPr/>
        <p:txBody>
          <a:bodyPr/>
          <a:lstStyle>
            <a:lvl1pPr>
              <a:defRPr smtClean="0"/>
            </a:lvl1pPr>
          </a:lstStyle>
          <a:p>
            <a:pPr>
              <a:defRPr/>
            </a:pPr>
            <a:fld id="{0352A87C-C7C9-4C0C-97F7-C053D033ACB0}" type="slidenum">
              <a:rPr lang="en-US" altLang="zh-TW"/>
              <a:pPr>
                <a:defRPr/>
              </a:pPr>
              <a:t>‹#›</a:t>
            </a:fld>
            <a:endParaRPr lang="en-US" altLang="zh-TW"/>
          </a:p>
        </p:txBody>
      </p:sp>
    </p:spTree>
    <p:extLst>
      <p:ext uri="{BB962C8B-B14F-4D97-AF65-F5344CB8AC3E}">
        <p14:creationId xmlns:p14="http://schemas.microsoft.com/office/powerpoint/2010/main" val="11155089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6"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7" name="Rectangle 6"/>
          <p:cNvSpPr>
            <a:spLocks noGrp="1" noChangeArrowheads="1"/>
          </p:cNvSpPr>
          <p:nvPr>
            <p:ph type="sldNum" sz="quarter" idx="12"/>
          </p:nvPr>
        </p:nvSpPr>
        <p:spPr/>
        <p:txBody>
          <a:bodyPr/>
          <a:lstStyle>
            <a:lvl1pPr>
              <a:defRPr smtClean="0"/>
            </a:lvl1pPr>
          </a:lstStyle>
          <a:p>
            <a:pPr>
              <a:defRPr/>
            </a:pPr>
            <a:fld id="{B4DF82F1-5BD3-42B9-AEDC-3B11F2E10EF7}" type="slidenum">
              <a:rPr lang="en-US" altLang="zh-TW"/>
              <a:pPr>
                <a:defRPr/>
              </a:pPr>
              <a:t>‹#›</a:t>
            </a:fld>
            <a:endParaRPr lang="en-US" altLang="zh-TW"/>
          </a:p>
        </p:txBody>
      </p:sp>
    </p:spTree>
    <p:extLst>
      <p:ext uri="{BB962C8B-B14F-4D97-AF65-F5344CB8AC3E}">
        <p14:creationId xmlns:p14="http://schemas.microsoft.com/office/powerpoint/2010/main" val="25056566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5"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6" name="Rectangle 6"/>
          <p:cNvSpPr>
            <a:spLocks noGrp="1" noChangeArrowheads="1"/>
          </p:cNvSpPr>
          <p:nvPr>
            <p:ph type="sldNum" sz="quarter" idx="12"/>
          </p:nvPr>
        </p:nvSpPr>
        <p:spPr/>
        <p:txBody>
          <a:bodyPr/>
          <a:lstStyle>
            <a:lvl1pPr>
              <a:defRPr smtClean="0"/>
            </a:lvl1pPr>
          </a:lstStyle>
          <a:p>
            <a:pPr>
              <a:defRPr/>
            </a:pPr>
            <a:fld id="{2C8CE9DD-81C1-440B-9F16-410CEBF4FBD2}" type="slidenum">
              <a:rPr lang="en-US" altLang="zh-TW"/>
              <a:pPr>
                <a:defRPr/>
              </a:pPr>
              <a:t>‹#›</a:t>
            </a:fld>
            <a:endParaRPr lang="en-US" altLang="zh-TW"/>
          </a:p>
        </p:txBody>
      </p:sp>
    </p:spTree>
    <p:extLst>
      <p:ext uri="{BB962C8B-B14F-4D97-AF65-F5344CB8AC3E}">
        <p14:creationId xmlns:p14="http://schemas.microsoft.com/office/powerpoint/2010/main" val="27303503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5"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6" name="Rectangle 6"/>
          <p:cNvSpPr>
            <a:spLocks noGrp="1" noChangeArrowheads="1"/>
          </p:cNvSpPr>
          <p:nvPr>
            <p:ph type="sldNum" sz="quarter" idx="12"/>
          </p:nvPr>
        </p:nvSpPr>
        <p:spPr/>
        <p:txBody>
          <a:bodyPr/>
          <a:lstStyle>
            <a:lvl1pPr>
              <a:defRPr smtClean="0"/>
            </a:lvl1pPr>
          </a:lstStyle>
          <a:p>
            <a:pPr>
              <a:defRPr/>
            </a:pPr>
            <a:fld id="{2EE41B86-2493-469B-AEF3-E4A049E7708D}" type="slidenum">
              <a:rPr lang="en-US" altLang="zh-TW"/>
              <a:pPr>
                <a:defRPr/>
              </a:pPr>
              <a:t>‹#›</a:t>
            </a:fld>
            <a:endParaRPr lang="en-US" altLang="zh-TW"/>
          </a:p>
        </p:txBody>
      </p:sp>
    </p:spTree>
    <p:extLst>
      <p:ext uri="{BB962C8B-B14F-4D97-AF65-F5344CB8AC3E}">
        <p14:creationId xmlns:p14="http://schemas.microsoft.com/office/powerpoint/2010/main" val="26336148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xfrm>
            <a:off x="304800" y="6400800"/>
            <a:ext cx="2286000" cy="304800"/>
          </a:xfrm>
          <a:prstGeom prst="rect">
            <a:avLst/>
          </a:prstGeom>
        </p:spPr>
        <p:txBody>
          <a:bodyPr/>
          <a:lstStyle>
            <a:lvl1pPr defTabSz="685800" eaLnBrk="1" hangingPunct="1">
              <a:defRPr sz="1800">
                <a:solidFill>
                  <a:srgbClr val="000000"/>
                </a:solidFill>
                <a:latin typeface="Times New Roman"/>
              </a:defRPr>
            </a:lvl1pPr>
          </a:lstStyle>
          <a:p>
            <a:pPr>
              <a:defRPr/>
            </a:pPr>
            <a:r>
              <a:rPr lang="en-US"/>
              <a:t>October 18,  2010</a:t>
            </a:r>
          </a:p>
        </p:txBody>
      </p:sp>
      <p:sp>
        <p:nvSpPr>
          <p:cNvPr id="4" name="Rectangle 5"/>
          <p:cNvSpPr>
            <a:spLocks noGrp="1" noChangeArrowheads="1"/>
          </p:cNvSpPr>
          <p:nvPr>
            <p:ph type="ftr" sz="quarter" idx="11"/>
          </p:nvPr>
        </p:nvSpPr>
        <p:spPr/>
        <p:txBody>
          <a:bodyPr/>
          <a:lstStyle>
            <a:lvl1pPr>
              <a:defRPr/>
            </a:lvl1pPr>
          </a:lstStyle>
          <a:p>
            <a:pPr>
              <a:defRPr/>
            </a:pPr>
            <a:r>
              <a:rPr lang="en-US"/>
              <a:t>Kai Hwang, USC</a:t>
            </a:r>
          </a:p>
        </p:txBody>
      </p:sp>
      <p:sp>
        <p:nvSpPr>
          <p:cNvPr id="5" name="Rectangle 6"/>
          <p:cNvSpPr>
            <a:spLocks noGrp="1" noChangeArrowheads="1"/>
          </p:cNvSpPr>
          <p:nvPr>
            <p:ph type="sldNum" sz="quarter" idx="12"/>
          </p:nvPr>
        </p:nvSpPr>
        <p:spPr/>
        <p:txBody>
          <a:bodyPr/>
          <a:lstStyle>
            <a:lvl1pPr>
              <a:defRPr smtClean="0"/>
            </a:lvl1pPr>
          </a:lstStyle>
          <a:p>
            <a:pPr>
              <a:defRPr/>
            </a:pPr>
            <a:fld id="{3A432494-53FD-4F76-96A0-530B0EBFE159}" type="slidenum">
              <a:rPr lang="en-US" altLang="zh-TW"/>
              <a:pPr>
                <a:defRPr/>
              </a:pPr>
              <a:t>‹#›</a:t>
            </a:fld>
            <a:endParaRPr lang="en-US" altLang="zh-TW"/>
          </a:p>
        </p:txBody>
      </p:sp>
    </p:spTree>
    <p:extLst>
      <p:ext uri="{BB962C8B-B14F-4D97-AF65-F5344CB8AC3E}">
        <p14:creationId xmlns:p14="http://schemas.microsoft.com/office/powerpoint/2010/main" val="3318536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11"/>
          <p:cNvSpPr>
            <a:spLocks noGrp="1" noChangeArrowheads="1"/>
          </p:cNvSpPr>
          <p:nvPr>
            <p:ph type="dt" sz="half" idx="10"/>
          </p:nvPr>
        </p:nvSpPr>
        <p:spPr>
          <a:ln/>
        </p:spPr>
        <p:txBody>
          <a:bodyPr/>
          <a:lstStyle>
            <a:lvl1pPr>
              <a:defRPr/>
            </a:lvl1pPr>
          </a:lstStyle>
          <a:p>
            <a:pPr>
              <a:defRPr/>
            </a:pPr>
            <a:fld id="{8B61099D-FE96-40E1-9873-CCEA05AB1B0A}" type="datetime4">
              <a:rPr lang="en-US" altLang="zh-TW"/>
              <a:pPr>
                <a:defRPr/>
              </a:pPr>
              <a:t>September 4, 2023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A299FB1F-8132-42E7-BFFA-6BF74A78BA85}" type="slidenum">
              <a:rPr lang="en-US" altLang="zh-TW"/>
              <a:pPr>
                <a:defRPr/>
              </a:pPr>
              <a:t>‹#›</a:t>
            </a:fld>
            <a:endParaRPr lang="en-US" altLang="zh-TW"/>
          </a:p>
        </p:txBody>
      </p:sp>
    </p:spTree>
    <p:extLst>
      <p:ext uri="{BB962C8B-B14F-4D97-AF65-F5344CB8AC3E}">
        <p14:creationId xmlns:p14="http://schemas.microsoft.com/office/powerpoint/2010/main" val="2992838060"/>
      </p:ext>
    </p:extLst>
  </p:cSld>
  <p:clrMapOvr>
    <a:masterClrMapping/>
  </p:clrMapOvr>
  <p:transition>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1566863" y="6580188"/>
            <a:ext cx="57023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sz="2800">
                <a:solidFill>
                  <a:schemeClr val="tx1"/>
                </a:solidFill>
                <a:latin typeface="Tahoma" panose="020B0604030504040204" pitchFamily="34" charset="0"/>
              </a:defRPr>
            </a:lvl1pPr>
            <a:lvl2pPr marL="742950" indent="-285750" defTabSz="685800">
              <a:defRPr sz="2800">
                <a:solidFill>
                  <a:schemeClr val="tx1"/>
                </a:solidFill>
                <a:latin typeface="Tahoma" panose="020B0604030504040204" pitchFamily="34" charset="0"/>
              </a:defRPr>
            </a:lvl2pPr>
            <a:lvl3pPr marL="1143000" indent="-228600" defTabSz="685800">
              <a:defRPr sz="2800">
                <a:solidFill>
                  <a:schemeClr val="tx1"/>
                </a:solidFill>
                <a:latin typeface="Tahoma" panose="020B0604030504040204" pitchFamily="34" charset="0"/>
              </a:defRPr>
            </a:lvl3pPr>
            <a:lvl4pPr marL="1600200" indent="-228600" defTabSz="685800">
              <a:defRPr sz="2800">
                <a:solidFill>
                  <a:schemeClr val="tx1"/>
                </a:solidFill>
                <a:latin typeface="Tahoma" panose="020B0604030504040204" pitchFamily="34" charset="0"/>
              </a:defRPr>
            </a:lvl4pPr>
            <a:lvl5pPr marL="2057400" indent="-228600" defTabSz="685800">
              <a:defRPr sz="2800">
                <a:solidFill>
                  <a:schemeClr val="tx1"/>
                </a:solidFill>
                <a:latin typeface="Tahoma" panose="020B0604030504040204" pitchFamily="34" charset="0"/>
              </a:defRPr>
            </a:lvl5pPr>
            <a:lvl6pPr marL="2514600" indent="-228600" defTabSz="685800"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685800"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685800"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6858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defRPr/>
            </a:pPr>
            <a:r>
              <a:rPr lang="en-US" altLang="zh-TW" sz="900" b="1" smtClean="0">
                <a:solidFill>
                  <a:srgbClr val="66FFFF"/>
                </a:solidFill>
                <a:latin typeface="Times New Roman" panose="02020603050405020304" pitchFamily="18" charset="0"/>
                <a:ea typeface="新細明體" panose="02020500000000000000" pitchFamily="18" charset="-120"/>
              </a:rPr>
              <a:t> Kai Hwang, July 26, 2017</a:t>
            </a:r>
          </a:p>
        </p:txBody>
      </p:sp>
      <p:sp>
        <p:nvSpPr>
          <p:cNvPr id="3" name="Slide Number Placeholder 5"/>
          <p:cNvSpPr>
            <a:spLocks noGrp="1"/>
          </p:cNvSpPr>
          <p:nvPr>
            <p:ph type="sldNum" sz="quarter" idx="10"/>
          </p:nvPr>
        </p:nvSpPr>
        <p:spPr>
          <a:xfrm>
            <a:off x="8324850" y="6327775"/>
            <a:ext cx="363538" cy="158750"/>
          </a:xfrm>
        </p:spPr>
        <p:txBody>
          <a:bodyPr/>
          <a:lstStyle>
            <a:lvl1pPr>
              <a:defRPr b="0" smtClean="0">
                <a:solidFill>
                  <a:srgbClr val="000000"/>
                </a:solidFill>
                <a:latin typeface="Franklin Gothic Medium" panose="020B0603020102020204" pitchFamily="34" charset="0"/>
              </a:defRPr>
            </a:lvl1pPr>
          </a:lstStyle>
          <a:p>
            <a:pPr>
              <a:defRPr/>
            </a:pPr>
            <a:fld id="{816F1E78-3823-4B7A-B711-95299EC5E748}" type="slidenum">
              <a:rPr lang="en-US" altLang="zh-TW"/>
              <a:pPr>
                <a:defRPr/>
              </a:pPr>
              <a:t>‹#›</a:t>
            </a:fld>
            <a:endParaRPr lang="en-US" altLang="zh-TW"/>
          </a:p>
        </p:txBody>
      </p:sp>
    </p:spTree>
    <p:extLst>
      <p:ext uri="{BB962C8B-B14F-4D97-AF65-F5344CB8AC3E}">
        <p14:creationId xmlns:p14="http://schemas.microsoft.com/office/powerpoint/2010/main" val="402812558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57200" y="-30161"/>
            <a:ext cx="8229600" cy="1143200"/>
          </a:xfrm>
          <a:prstGeom prst="rect">
            <a:avLst/>
          </a:prstGeom>
        </p:spPr>
        <p:txBody>
          <a:bodyPr lIns="91425" tIns="91425" rIns="91425" bIns="91425" anchor="b"/>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6" name="Shape 16"/>
          <p:cNvSpPr txBox="1">
            <a:spLocks noGrp="1"/>
          </p:cNvSpPr>
          <p:nvPr>
            <p:ph type="body" idx="1"/>
          </p:nvPr>
        </p:nvSpPr>
        <p:spPr>
          <a:xfrm>
            <a:off x="457200" y="1092203"/>
            <a:ext cx="8229600" cy="4967599"/>
          </a:xfrm>
          <a:prstGeom prst="rect">
            <a:avLst/>
          </a:prstGeom>
        </p:spPr>
        <p:txBody>
          <a:bodyPr lIns="91425" tIns="91425" rIns="91425" bIns="91425"/>
          <a:lstStyle>
            <a:lvl1pPr lvl="0" rtl="0">
              <a:spcBef>
                <a:spcPts val="0"/>
              </a:spcBef>
              <a:buChar char="‑"/>
              <a:defRPr/>
            </a:lvl1pPr>
            <a:lvl2pPr lvl="1" rtl="0">
              <a:spcBef>
                <a:spcPts val="0"/>
              </a:spcBef>
              <a:buChar char="‑"/>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 name="Shape 15"/>
          <p:cNvSpPr txBox="1">
            <a:spLocks noGrp="1"/>
          </p:cNvSpPr>
          <p:nvPr>
            <p:ph type="sldNum" idx="10"/>
          </p:nvPr>
        </p:nvSpPr>
        <p:spPr>
          <a:xfrm>
            <a:off x="8556625" y="6332538"/>
            <a:ext cx="549275" cy="525462"/>
          </a:xfrm>
        </p:spPr>
        <p:txBody>
          <a:bodyPr lIns="91425" tIns="91425" rIns="91425" bIns="91425" anchor="ctr">
            <a:noAutofit/>
          </a:bodyPr>
          <a:lstStyle>
            <a:lvl1pPr>
              <a:defRPr smtClean="0"/>
            </a:lvl1pPr>
          </a:lstStyle>
          <a:p>
            <a:pPr>
              <a:defRPr/>
            </a:pPr>
            <a:fld id="{073FD83D-AE5F-4188-9093-817A311DCCE6}" type="slidenum">
              <a:rPr lang="zh-TW" altLang="zh-TW"/>
              <a:pPr>
                <a:defRPr/>
              </a:pPr>
              <a:t>‹#›</a:t>
            </a:fld>
            <a:endParaRPr lang="zh-TW" altLang="zh-TW"/>
          </a:p>
        </p:txBody>
      </p:sp>
    </p:spTree>
    <p:extLst>
      <p:ext uri="{BB962C8B-B14F-4D97-AF65-F5344CB8AC3E}">
        <p14:creationId xmlns:p14="http://schemas.microsoft.com/office/powerpoint/2010/main" val="30575712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5" name="页脚占位符 4"/>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15043757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5" name="页脚占位符 4"/>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720133639"/>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5" name="页脚占位符 4"/>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324384067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6" name="页脚占位符 5"/>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7" name="灯片编号占位符 6"/>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1565421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8" name="页脚占位符 7"/>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9" name="灯片编号占位符 8"/>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20296929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4" name="页脚占位符 3"/>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5" name="灯片编号占位符 4"/>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408808175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3" name="页脚占位符 2"/>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4" name="灯片编号占位符 3"/>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36163051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6" name="页脚占位符 5"/>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7" name="灯片编号占位符 6"/>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312681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11"/>
          <p:cNvSpPr>
            <a:spLocks noGrp="1" noChangeArrowheads="1"/>
          </p:cNvSpPr>
          <p:nvPr>
            <p:ph type="dt" sz="half" idx="10"/>
          </p:nvPr>
        </p:nvSpPr>
        <p:spPr>
          <a:ln/>
        </p:spPr>
        <p:txBody>
          <a:bodyPr/>
          <a:lstStyle>
            <a:lvl1pPr>
              <a:defRPr/>
            </a:lvl1pPr>
          </a:lstStyle>
          <a:p>
            <a:pPr>
              <a:defRPr/>
            </a:pPr>
            <a:fld id="{A3AE2D3A-8298-4F25-8167-3A26CB3AE488}" type="datetime4">
              <a:rPr lang="en-US" altLang="zh-TW"/>
              <a:pPr>
                <a:defRPr/>
              </a:pPr>
              <a:t>September 4, 2023</a:t>
            </a:fld>
            <a:endParaRPr lang="en-US" altLang="zh-TW"/>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9" name="Rectangle 13"/>
          <p:cNvSpPr>
            <a:spLocks noGrp="1" noChangeArrowheads="1"/>
          </p:cNvSpPr>
          <p:nvPr>
            <p:ph type="sldNum" sz="quarter" idx="12"/>
          </p:nvPr>
        </p:nvSpPr>
        <p:spPr>
          <a:ln/>
        </p:spPr>
        <p:txBody>
          <a:bodyPr/>
          <a:lstStyle>
            <a:lvl1pPr>
              <a:defRPr/>
            </a:lvl1pPr>
          </a:lstStyle>
          <a:p>
            <a:pPr>
              <a:defRPr/>
            </a:pPr>
            <a:fld id="{8C902C62-3064-406D-A49B-B73A8CB92A92}" type="slidenum">
              <a:rPr lang="en-US" altLang="zh-TW"/>
              <a:pPr>
                <a:defRPr/>
              </a:pPr>
              <a:t>‹#›</a:t>
            </a:fld>
            <a:endParaRPr lang="en-US" altLang="zh-TW"/>
          </a:p>
        </p:txBody>
      </p:sp>
    </p:spTree>
    <p:extLst>
      <p:ext uri="{BB962C8B-B14F-4D97-AF65-F5344CB8AC3E}">
        <p14:creationId xmlns:p14="http://schemas.microsoft.com/office/powerpoint/2010/main" val="1115306214"/>
      </p:ext>
    </p:extLst>
  </p:cSld>
  <p:clrMapOvr>
    <a:masterClrMapping/>
  </p:clrMapOvr>
  <p:transition>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6" name="页脚占位符 5"/>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7" name="灯片编号占位符 6"/>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133930527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5" name="页脚占位符 4"/>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59050168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5" name="页脚占位符 4"/>
          <p:cNvSpPr>
            <a:spLocks noGrp="1"/>
          </p:cNvSpPr>
          <p:nvPr>
            <p:ph type="ftr" sz="quarter" idx="11"/>
          </p:nvPr>
        </p:nvSpPr>
        <p:spPr/>
        <p:txBody>
          <a:body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12"/>
          </p:nvPr>
        </p:nvSpPr>
        <p:spPr/>
        <p:txBody>
          <a:body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2504568195"/>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4" name="矩形 3"/>
          <p:cNvSpPr/>
          <p:nvPr userDrawn="1"/>
        </p:nvSpPr>
        <p:spPr>
          <a:xfrm>
            <a:off x="1" y="989705"/>
            <a:ext cx="8495852" cy="2398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35445602"/>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矩形 3"/>
          <p:cNvSpPr/>
          <p:nvPr userDrawn="1"/>
        </p:nvSpPr>
        <p:spPr>
          <a:xfrm>
            <a:off x="0" y="0"/>
            <a:ext cx="9144000" cy="311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Slide Number Placeholder 5"/>
          <p:cNvSpPr>
            <a:spLocks noGrp="1"/>
          </p:cNvSpPr>
          <p:nvPr>
            <p:ph type="sldNum" sz="quarter" idx="12"/>
          </p:nvPr>
        </p:nvSpPr>
        <p:spPr>
          <a:xfrm>
            <a:off x="8324851" y="6327323"/>
            <a:ext cx="362857" cy="158583"/>
          </a:xfrm>
          <a:prstGeom prst="rect">
            <a:avLst/>
          </a:prstGeom>
        </p:spPr>
        <p:txBody>
          <a:bodyPr/>
          <a:lstStyle>
            <a:lvl1pPr>
              <a:defRPr b="0">
                <a:solidFill>
                  <a:schemeClr val="tx1"/>
                </a:solidFill>
                <a:latin typeface="Franklin Gothic Medium" pitchFamily="34" charset="0"/>
              </a:defRPr>
            </a:lvl1pPr>
          </a:lstStyle>
          <a:p>
            <a:pPr defTabSz="685800" eaLnBrk="1" fontAlgn="auto" hangingPunct="1">
              <a:spcBef>
                <a:spcPts val="0"/>
              </a:spcBef>
              <a:spcAft>
                <a:spcPts val="0"/>
              </a:spcAft>
            </a:pPr>
            <a:fld id="{F5B7371F-B25E-42BE-91F9-DCD17E1CF49D}" type="slidenum">
              <a:rPr lang="en-US" smtClean="0">
                <a:solidFill>
                  <a:prstClr val="black"/>
                </a:solidFill>
              </a:rPr>
              <a:pPr defTabSz="685800" eaLnBrk="1" fontAlgn="auto" hangingPunct="1">
                <a:spcBef>
                  <a:spcPts val="0"/>
                </a:spcBef>
                <a:spcAft>
                  <a:spcPts val="0"/>
                </a:spcAft>
              </a:pPr>
              <a:t>‹#›</a:t>
            </a:fld>
            <a:endParaRPr lang="en-US" dirty="0">
              <a:solidFill>
                <a:prstClr val="black"/>
              </a:solidFill>
            </a:endParaRPr>
          </a:p>
        </p:txBody>
      </p:sp>
      <p:sp>
        <p:nvSpPr>
          <p:cNvPr id="2" name="矩形 1"/>
          <p:cNvSpPr/>
          <p:nvPr userDrawn="1"/>
        </p:nvSpPr>
        <p:spPr>
          <a:xfrm>
            <a:off x="435685" y="172122"/>
            <a:ext cx="8708315" cy="785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p:cNvSpPr/>
          <p:nvPr userDrawn="1"/>
        </p:nvSpPr>
        <p:spPr>
          <a:xfrm>
            <a:off x="0" y="6691256"/>
            <a:ext cx="9144000" cy="1667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99088672"/>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4" name="矩形 3"/>
          <p:cNvSpPr/>
          <p:nvPr userDrawn="1"/>
        </p:nvSpPr>
        <p:spPr>
          <a:xfrm>
            <a:off x="0" y="0"/>
            <a:ext cx="9144000" cy="311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 name="矩形 1"/>
          <p:cNvSpPr/>
          <p:nvPr userDrawn="1"/>
        </p:nvSpPr>
        <p:spPr>
          <a:xfrm>
            <a:off x="435685" y="172122"/>
            <a:ext cx="8708315" cy="785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7161" y="42334"/>
            <a:ext cx="775727" cy="1485949"/>
          </a:xfrm>
          <a:prstGeom prst="rect">
            <a:avLst/>
          </a:prstGeom>
        </p:spPr>
      </p:pic>
      <p:sp>
        <p:nvSpPr>
          <p:cNvPr id="7" name="矩形 6"/>
          <p:cNvSpPr/>
          <p:nvPr userDrawn="1"/>
        </p:nvSpPr>
        <p:spPr>
          <a:xfrm>
            <a:off x="0" y="6691256"/>
            <a:ext cx="9144000" cy="1667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p:cNvSpPr/>
          <p:nvPr userDrawn="1"/>
        </p:nvSpPr>
        <p:spPr>
          <a:xfrm>
            <a:off x="3422555" y="3408845"/>
            <a:ext cx="2298891" cy="646331"/>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Calibri"/>
                <a:ea typeface="宋体" panose="02010600030101010101" pitchFamily="2" charset="-122"/>
                <a:cs typeface="+mn-cs"/>
              </a:rPr>
              <a:t>Thank You</a:t>
            </a:r>
            <a:r>
              <a:rPr kumimoji="0" lang="zh-CN" altLang="en-US" sz="36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Calibri"/>
                <a:ea typeface="宋体" panose="02010600030101010101" pitchFamily="2" charset="-122"/>
                <a:cs typeface="+mn-cs"/>
              </a:rPr>
              <a:t> </a:t>
            </a:r>
            <a:r>
              <a:rPr kumimoji="0" lang="en-US" altLang="zh-CN" sz="3600" b="0"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Calibri"/>
                <a:ea typeface="宋体" panose="02010600030101010101" pitchFamily="2" charset="-122"/>
                <a:cs typeface="+mn-cs"/>
              </a:rPr>
              <a:t>!</a:t>
            </a:r>
          </a:p>
        </p:txBody>
      </p:sp>
    </p:spTree>
    <p:extLst>
      <p:ext uri="{BB962C8B-B14F-4D97-AF65-F5344CB8AC3E}">
        <p14:creationId xmlns:p14="http://schemas.microsoft.com/office/powerpoint/2010/main" val="404120616"/>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zh-TW" altLang="en-US" dirty="0" smtClean="0"/>
              <a:t>按一下以編輯母片標題樣式</a:t>
            </a:r>
            <a:endParaRPr lang="zh-TW" altLang="en-US" dirty="0"/>
          </a:p>
        </p:txBody>
      </p:sp>
      <p:sp>
        <p:nvSpPr>
          <p:cNvPr id="3" name="內容版面配置區 2"/>
          <p:cNvSpPr>
            <a:spLocks noGrp="1"/>
          </p:cNvSpPr>
          <p:nvPr>
            <p:ph sz="half" idx="1"/>
          </p:nvPr>
        </p:nvSpPr>
        <p:spPr>
          <a:xfrm>
            <a:off x="342901" y="1090246"/>
            <a:ext cx="8493368" cy="5249007"/>
          </a:xfrm>
        </p:spPr>
        <p:txBody>
          <a:bodyPr/>
          <a:lstStyle>
            <a:lvl1pPr marL="204788" indent="-204788">
              <a:defRPr sz="1800">
                <a:latin typeface="Times New Roman" panose="02020603050405020304" pitchFamily="18" charset="0"/>
                <a:cs typeface="Times New Roman" panose="02020603050405020304" pitchFamily="18" charset="0"/>
              </a:defRPr>
            </a:lvl1pPr>
            <a:lvl2pPr marL="467916" indent="-263129">
              <a:defRPr sz="1500">
                <a:latin typeface="Times New Roman" panose="02020603050405020304" pitchFamily="18" charset="0"/>
                <a:cs typeface="Times New Roman" panose="02020603050405020304" pitchFamily="18" charset="0"/>
              </a:defRPr>
            </a:lvl2pPr>
            <a:lvl3pPr marL="672704" indent="-204788">
              <a:defRPr sz="1500">
                <a:latin typeface="Times New Roman" panose="02020603050405020304" pitchFamily="18" charset="0"/>
                <a:cs typeface="Times New Roman" panose="02020603050405020304" pitchFamily="18" charset="0"/>
              </a:defRPr>
            </a:lvl3pPr>
            <a:lvl4pPr marL="877491" indent="-204788">
              <a:defRPr sz="1500">
                <a:latin typeface="Times New Roman" panose="02020603050405020304" pitchFamily="18" charset="0"/>
                <a:cs typeface="Times New Roman" panose="02020603050405020304" pitchFamily="18" charset="0"/>
              </a:defRPr>
            </a:lvl4pPr>
            <a:lvl5pPr>
              <a:defRPr sz="1350"/>
            </a:lvl5pPr>
            <a:lvl6pPr>
              <a:defRPr sz="1350"/>
            </a:lvl6pPr>
            <a:lvl7pPr>
              <a:defRPr sz="1350"/>
            </a:lvl7pPr>
            <a:lvl8pPr>
              <a:defRPr sz="1350"/>
            </a:lvl8pPr>
            <a:lvl9pPr>
              <a:defRPr sz="1350"/>
            </a:lvl9pPr>
          </a:lstStyle>
          <a:p>
            <a:pPr lvl="0"/>
            <a:r>
              <a:rPr lang="zh-TW" altLang="en-US" dirty="0" smtClean="0"/>
              <a:t>按一下以編輯母片文字樣式</a:t>
            </a:r>
          </a:p>
          <a:p>
            <a:pPr lvl="1"/>
            <a:r>
              <a:rPr lang="zh-TW" altLang="en-US" dirty="0" smtClean="0"/>
              <a:t>第二層</a:t>
            </a:r>
          </a:p>
          <a:p>
            <a:pPr lvl="2"/>
            <a:r>
              <a:rPr lang="zh-TW" altLang="en-US" dirty="0" smtClean="0"/>
              <a:t>第三層</a:t>
            </a:r>
            <a:endParaRPr lang="en-US" altLang="zh-TW" dirty="0" smtClean="0"/>
          </a:p>
          <a:p>
            <a:pPr lvl="3"/>
            <a:r>
              <a:rPr lang="zh-TW" altLang="en-US" dirty="0" smtClean="0"/>
              <a:t>第四層</a:t>
            </a:r>
            <a:endParaRPr lang="en-US" altLang="zh-TW" dirty="0" smtClean="0"/>
          </a:p>
          <a:p>
            <a:pPr lvl="4"/>
            <a:endParaRPr lang="zh-TW" altLang="en-US" dirty="0" smtClean="0"/>
          </a:p>
        </p:txBody>
      </p:sp>
      <p:sp>
        <p:nvSpPr>
          <p:cNvPr id="7" name="Rectangle 47"/>
          <p:cNvSpPr>
            <a:spLocks noGrp="1" noChangeArrowheads="1"/>
          </p:cNvSpPr>
          <p:nvPr>
            <p:ph type="sldNum" sz="quarter" idx="12"/>
          </p:nvPr>
        </p:nvSpPr>
        <p:spPr>
          <a:ln/>
        </p:spPr>
        <p:txBody>
          <a:bodyPr/>
          <a:lstStyle>
            <a:lvl1pPr>
              <a:defRPr/>
            </a:lvl1pPr>
          </a:lstStyle>
          <a:p>
            <a:pPr defTabSz="685800" eaLnBrk="1" fontAlgn="auto" hangingPunct="1">
              <a:spcBef>
                <a:spcPts val="0"/>
              </a:spcBef>
              <a:spcAft>
                <a:spcPts val="0"/>
              </a:spcAft>
              <a:defRPr/>
            </a:pPr>
            <a:fld id="{134106F1-D6D8-4C2C-8EF2-88335AB5729B}" type="slidenum">
              <a:rPr lang="en-US" altLang="zh-TW" smtClean="0">
                <a:solidFill>
                  <a:prstClr val="black">
                    <a:tint val="75000"/>
                  </a:prstClr>
                </a:solidFill>
                <a:latin typeface="Calibri"/>
              </a:rPr>
              <a:pPr defTabSz="685800" eaLnBrk="1" fontAlgn="auto" hangingPunct="1">
                <a:spcBef>
                  <a:spcPts val="0"/>
                </a:spcBef>
                <a:spcAft>
                  <a:spcPts val="0"/>
                </a:spcAft>
                <a:defRPr/>
              </a:pPr>
              <a:t>‹#›</a:t>
            </a:fld>
            <a:endParaRPr lang="en-US" altLang="zh-TW">
              <a:solidFill>
                <a:prstClr val="black">
                  <a:tint val="75000"/>
                </a:prstClr>
              </a:solidFill>
              <a:latin typeface="Calibri"/>
            </a:endParaRPr>
          </a:p>
        </p:txBody>
      </p:sp>
    </p:spTree>
    <p:extLst>
      <p:ext uri="{BB962C8B-B14F-4D97-AF65-F5344CB8AC3E}">
        <p14:creationId xmlns:p14="http://schemas.microsoft.com/office/powerpoint/2010/main" val="28464709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11"/>
          <p:cNvSpPr>
            <a:spLocks noGrp="1" noChangeArrowheads="1"/>
          </p:cNvSpPr>
          <p:nvPr>
            <p:ph type="dt" sz="half" idx="10"/>
          </p:nvPr>
        </p:nvSpPr>
        <p:spPr>
          <a:ln/>
        </p:spPr>
        <p:txBody>
          <a:bodyPr/>
          <a:lstStyle>
            <a:lvl1pPr>
              <a:defRPr/>
            </a:lvl1pPr>
          </a:lstStyle>
          <a:p>
            <a:pPr>
              <a:defRPr/>
            </a:pPr>
            <a:fld id="{ACD6B324-F52F-4233-832C-2FF393F390AD}" type="datetime4">
              <a:rPr lang="en-US" altLang="zh-TW"/>
              <a:pPr>
                <a:defRPr/>
              </a:pPr>
              <a:t>September 4, 2023</a:t>
            </a:fld>
            <a:endParaRPr lang="en-US" altLang="zh-TW"/>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5" name="Rectangle 13"/>
          <p:cNvSpPr>
            <a:spLocks noGrp="1" noChangeArrowheads="1"/>
          </p:cNvSpPr>
          <p:nvPr>
            <p:ph type="sldNum" sz="quarter" idx="12"/>
          </p:nvPr>
        </p:nvSpPr>
        <p:spPr>
          <a:ln/>
        </p:spPr>
        <p:txBody>
          <a:bodyPr/>
          <a:lstStyle>
            <a:lvl1pPr>
              <a:defRPr/>
            </a:lvl1pPr>
          </a:lstStyle>
          <a:p>
            <a:pPr>
              <a:defRPr/>
            </a:pPr>
            <a:fld id="{C9BD36BD-7570-4C75-9613-D944F5E59D9D}" type="slidenum">
              <a:rPr lang="en-US" altLang="zh-TW"/>
              <a:pPr>
                <a:defRPr/>
              </a:pPr>
              <a:t>‹#›</a:t>
            </a:fld>
            <a:endParaRPr lang="en-US" altLang="zh-TW"/>
          </a:p>
        </p:txBody>
      </p:sp>
    </p:spTree>
    <p:extLst>
      <p:ext uri="{BB962C8B-B14F-4D97-AF65-F5344CB8AC3E}">
        <p14:creationId xmlns:p14="http://schemas.microsoft.com/office/powerpoint/2010/main" val="175758622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97470EFF-243D-4AF6-9803-2C30BEE0F723}" type="datetime4">
              <a:rPr lang="en-US" altLang="zh-TW"/>
              <a:pPr>
                <a:defRPr/>
              </a:pPr>
              <a:t>September 4, 2023</a:t>
            </a:fld>
            <a:endParaRPr lang="en-US" altLang="zh-TW"/>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4" name="Rectangle 13"/>
          <p:cNvSpPr>
            <a:spLocks noGrp="1" noChangeArrowheads="1"/>
          </p:cNvSpPr>
          <p:nvPr>
            <p:ph type="sldNum" sz="quarter" idx="12"/>
          </p:nvPr>
        </p:nvSpPr>
        <p:spPr>
          <a:ln/>
        </p:spPr>
        <p:txBody>
          <a:bodyPr/>
          <a:lstStyle>
            <a:lvl1pPr>
              <a:defRPr/>
            </a:lvl1pPr>
          </a:lstStyle>
          <a:p>
            <a:pPr>
              <a:defRPr/>
            </a:pPr>
            <a:fld id="{FC1553EC-576D-4D3A-8765-51F8BC909D51}" type="slidenum">
              <a:rPr lang="en-US" altLang="zh-TW"/>
              <a:pPr>
                <a:defRPr/>
              </a:pPr>
              <a:t>‹#›</a:t>
            </a:fld>
            <a:endParaRPr lang="en-US" altLang="zh-TW"/>
          </a:p>
        </p:txBody>
      </p:sp>
    </p:spTree>
    <p:extLst>
      <p:ext uri="{BB962C8B-B14F-4D97-AF65-F5344CB8AC3E}">
        <p14:creationId xmlns:p14="http://schemas.microsoft.com/office/powerpoint/2010/main" val="2387787546"/>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fld id="{099584CD-9E26-4663-9AEF-24E63D5F1004}" type="datetime4">
              <a:rPr lang="en-US" altLang="zh-TW"/>
              <a:pPr>
                <a:defRPr/>
              </a:pPr>
              <a:t>September 4, 2023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0AB14547-7E1D-4038-A7FB-758856829D29}" type="slidenum">
              <a:rPr lang="en-US" altLang="zh-TW"/>
              <a:pPr>
                <a:defRPr/>
              </a:pPr>
              <a:t>‹#›</a:t>
            </a:fld>
            <a:endParaRPr lang="en-US" altLang="zh-TW"/>
          </a:p>
        </p:txBody>
      </p:sp>
    </p:spTree>
    <p:extLst>
      <p:ext uri="{BB962C8B-B14F-4D97-AF65-F5344CB8AC3E}">
        <p14:creationId xmlns:p14="http://schemas.microsoft.com/office/powerpoint/2010/main" val="3411858874"/>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11"/>
          <p:cNvSpPr>
            <a:spLocks noGrp="1" noChangeArrowheads="1"/>
          </p:cNvSpPr>
          <p:nvPr>
            <p:ph type="dt" sz="half" idx="10"/>
          </p:nvPr>
        </p:nvSpPr>
        <p:spPr>
          <a:ln/>
        </p:spPr>
        <p:txBody>
          <a:bodyPr/>
          <a:lstStyle>
            <a:lvl1pPr>
              <a:defRPr/>
            </a:lvl1pPr>
          </a:lstStyle>
          <a:p>
            <a:pPr>
              <a:defRPr/>
            </a:pPr>
            <a:fld id="{B9FE7F09-7EAE-4175-A73D-C9A9E293F8E6}" type="datetime4">
              <a:rPr lang="en-US" altLang="zh-TW"/>
              <a:pPr>
                <a:defRPr/>
              </a:pPr>
              <a:t>September 4, 2023</a:t>
            </a:fld>
            <a:endParaRPr lang="en-US" altLang="zh-TW"/>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zh-TW"/>
              <a:t>Data Mining: Concepts and Techniques</a:t>
            </a:r>
          </a:p>
        </p:txBody>
      </p:sp>
      <p:sp>
        <p:nvSpPr>
          <p:cNvPr id="7" name="Rectangle 13"/>
          <p:cNvSpPr>
            <a:spLocks noGrp="1" noChangeArrowheads="1"/>
          </p:cNvSpPr>
          <p:nvPr>
            <p:ph type="sldNum" sz="quarter" idx="12"/>
          </p:nvPr>
        </p:nvSpPr>
        <p:spPr>
          <a:ln/>
        </p:spPr>
        <p:txBody>
          <a:bodyPr/>
          <a:lstStyle>
            <a:lvl1pPr>
              <a:defRPr/>
            </a:lvl1pPr>
          </a:lstStyle>
          <a:p>
            <a:pPr>
              <a:defRPr/>
            </a:pPr>
            <a:fld id="{BA61CA33-3D83-404D-B1E5-88905C6BE1DD}" type="slidenum">
              <a:rPr lang="en-US" altLang="zh-TW"/>
              <a:pPr>
                <a:defRPr/>
              </a:pPr>
              <a:t>‹#›</a:t>
            </a:fld>
            <a:endParaRPr lang="en-US" altLang="zh-TW"/>
          </a:p>
        </p:txBody>
      </p:sp>
    </p:spTree>
    <p:extLst>
      <p:ext uri="{BB962C8B-B14F-4D97-AF65-F5344CB8AC3E}">
        <p14:creationId xmlns:p14="http://schemas.microsoft.com/office/powerpoint/2010/main" val="16906111"/>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theme" Target="../theme/theme3.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6" Type="http://schemas.openxmlformats.org/officeDocument/2006/relationships/theme" Target="../theme/theme4.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762000" y="228600"/>
            <a:ext cx="77168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smtClean="0"/>
              <a:t>Click to edit Master title style</a:t>
            </a:r>
          </a:p>
        </p:txBody>
      </p:sp>
      <p:sp>
        <p:nvSpPr>
          <p:cNvPr id="1027" name="Rectangle 10"/>
          <p:cNvSpPr>
            <a:spLocks noGrp="1" noChangeArrowheads="1"/>
          </p:cNvSpPr>
          <p:nvPr>
            <p:ph type="body" idx="1"/>
          </p:nvPr>
        </p:nvSpPr>
        <p:spPr bwMode="auto">
          <a:xfrm>
            <a:off x="381000" y="1447800"/>
            <a:ext cx="8458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fld id="{F9376562-AED9-4223-BE7E-5AFDE606D16F}" type="datetime4">
              <a:rPr lang="en-US" altLang="zh-TW"/>
              <a:pPr>
                <a:defRPr/>
              </a:pPr>
              <a:t>September 4, 2023</a:t>
            </a:fld>
            <a:endParaRPr lang="en-US" altLang="zh-TW"/>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a typeface="新細明體" charset="-120"/>
              </a:defRPr>
            </a:lvl1pPr>
          </a:lstStyle>
          <a:p>
            <a:pPr>
              <a:defRPr/>
            </a:pPr>
            <a:r>
              <a:rPr lang="en-US" altLang="zh-TW"/>
              <a:t>Data Mining: Concepts and Techniques</a:t>
            </a:r>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a typeface="新細明體" panose="02020500000000000000" pitchFamily="18" charset="-120"/>
              </a:defRPr>
            </a:lvl1pPr>
          </a:lstStyle>
          <a:p>
            <a:pPr>
              <a:defRPr/>
            </a:pPr>
            <a:fld id="{632A5DF4-B2FC-4730-8CB0-461DA5D44FC4}" type="slidenum">
              <a:rPr lang="en-US" altLang="zh-TW"/>
              <a:pPr>
                <a:defRPr/>
              </a:pPr>
              <a:t>‹#›</a:t>
            </a:fld>
            <a:endParaRPr lang="en-US" altLang="zh-TW"/>
          </a:p>
        </p:txBody>
      </p:sp>
      <p:graphicFrame>
        <p:nvGraphicFramePr>
          <p:cNvPr id="1031"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53" name="Clip" r:id="rId15" imgW="6857143" imgH="48963" progId="">
                  <p:embed/>
                </p:oleObj>
              </mc:Choice>
              <mc:Fallback>
                <p:oleObj name="Clip" r:id="rId15" imgW="6857143" imgH="48963" progId="">
                  <p:embed/>
                  <p:pic>
                    <p:nvPicPr>
                      <p:cNvPr id="0" name="Picture 12"/>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4107"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lnSpc>
          <a:spcPct val="80000"/>
        </a:lnSpc>
        <a:spcBef>
          <a:spcPct val="20000"/>
        </a:spcBef>
        <a:spcAft>
          <a:spcPct val="0"/>
        </a:spcAft>
        <a:buClr>
          <a:schemeClr val="folHlink"/>
        </a:buClr>
        <a:buSzPct val="60000"/>
        <a:buFont typeface="Wingdings" panose="05000000000000000000" pitchFamily="2" charset="2"/>
        <a:buChar char="n"/>
        <a:defRPr sz="2800">
          <a:solidFill>
            <a:schemeClr val="tx1"/>
          </a:solidFill>
          <a:latin typeface="+mn-lt"/>
          <a:ea typeface="+mn-ea"/>
          <a:cs typeface="+mn-cs"/>
        </a:defRPr>
      </a:lvl1pPr>
      <a:lvl2pPr marL="742950" indent="-285750" algn="l" rtl="0" eaLnBrk="0" fontAlgn="base" hangingPunct="0">
        <a:lnSpc>
          <a:spcPct val="80000"/>
        </a:lnSpc>
        <a:spcBef>
          <a:spcPct val="20000"/>
        </a:spcBef>
        <a:spcAft>
          <a:spcPct val="0"/>
        </a:spcAft>
        <a:buClr>
          <a:schemeClr val="hlink"/>
        </a:buClr>
        <a:buSzPct val="55000"/>
        <a:buFont typeface="Wingdings" panose="05000000000000000000" pitchFamily="2" charset="2"/>
        <a:buChar char="n"/>
        <a:defRPr sz="2400">
          <a:solidFill>
            <a:schemeClr val="tx1"/>
          </a:solidFill>
          <a:latin typeface="+mn-lt"/>
        </a:defRPr>
      </a:lvl2pPr>
      <a:lvl3pPr marL="1143000" indent="-228600" algn="l" rtl="0" eaLnBrk="0" fontAlgn="base" hangingPunct="0">
        <a:lnSpc>
          <a:spcPct val="80000"/>
        </a:lnSpc>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lnSpc>
          <a:spcPct val="8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66">
            <a:alpha val="92155"/>
          </a:srgbClr>
        </a:solidFill>
        <a:effectLst/>
      </p:bgPr>
    </p:bg>
    <p:spTree>
      <p:nvGrpSpPr>
        <p:cNvPr id="1" name=""/>
        <p:cNvGrpSpPr/>
        <p:nvPr/>
      </p:nvGrpSpPr>
      <p:grpSpPr>
        <a:xfrm>
          <a:off x="0" y="0"/>
          <a:ext cx="0" cy="0"/>
          <a:chOff x="0" y="0"/>
          <a:chExt cx="0" cy="0"/>
        </a:xfrm>
      </p:grpSpPr>
      <p:sp>
        <p:nvSpPr>
          <p:cNvPr id="77414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4147" name="Rectangle 3"/>
          <p:cNvSpPr>
            <a:spLocks noGrp="1" noChangeArrowheads="1"/>
          </p:cNvSpPr>
          <p:nvPr>
            <p:ph type="body" idx="1"/>
          </p:nvPr>
        </p:nvSpPr>
        <p:spPr bwMode="auto">
          <a:xfrm>
            <a:off x="468313" y="159226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4151" name="Text Box 7"/>
          <p:cNvSpPr txBox="1">
            <a:spLocks noChangeArrowheads="1"/>
          </p:cNvSpPr>
          <p:nvPr/>
        </p:nvSpPr>
        <p:spPr bwMode="auto">
          <a:xfrm>
            <a:off x="7912100" y="6477000"/>
            <a:ext cx="850900"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eaVert" lIns="90000" tIns="46800" rIns="90000" bIns="46800">
            <a:spAutoFit/>
          </a:bodyPr>
          <a:lstStyle>
            <a:lvl1pPr eaLnBrk="0" hangingPunct="0">
              <a:defRPr kumimoji="1" sz="1600" b="1">
                <a:solidFill>
                  <a:srgbClr val="CC3300"/>
                </a:solidFill>
                <a:latin typeface="Arial" pitchFamily="34" charset="0"/>
                <a:ea typeface="ＭＳ Ｐゴシック" pitchFamily="34" charset="-128"/>
              </a:defRPr>
            </a:lvl1pPr>
            <a:lvl2pPr marL="742950" indent="-285750" eaLnBrk="0" hangingPunct="0">
              <a:defRPr kumimoji="1" sz="1600" b="1">
                <a:solidFill>
                  <a:srgbClr val="CC3300"/>
                </a:solidFill>
                <a:latin typeface="Arial" pitchFamily="34" charset="0"/>
                <a:ea typeface="ＭＳ Ｐゴシック" pitchFamily="34" charset="-128"/>
              </a:defRPr>
            </a:lvl2pPr>
            <a:lvl3pPr marL="1143000" indent="-228600" eaLnBrk="0" hangingPunct="0">
              <a:defRPr kumimoji="1" sz="1600" b="1">
                <a:solidFill>
                  <a:srgbClr val="CC3300"/>
                </a:solidFill>
                <a:latin typeface="Arial" pitchFamily="34" charset="0"/>
                <a:ea typeface="ＭＳ Ｐゴシック" pitchFamily="34" charset="-128"/>
              </a:defRPr>
            </a:lvl3pPr>
            <a:lvl4pPr marL="1600200" indent="-228600" eaLnBrk="0" hangingPunct="0">
              <a:defRPr kumimoji="1" sz="1600" b="1">
                <a:solidFill>
                  <a:srgbClr val="CC3300"/>
                </a:solidFill>
                <a:latin typeface="Arial" pitchFamily="34" charset="0"/>
                <a:ea typeface="ＭＳ Ｐゴシック" pitchFamily="34" charset="-128"/>
              </a:defRPr>
            </a:lvl4pPr>
            <a:lvl5pPr marL="2057400" indent="-228600" eaLnBrk="0" hangingPunct="0">
              <a:defRPr kumimoji="1" sz="1600" b="1">
                <a:solidFill>
                  <a:srgbClr val="CC3300"/>
                </a:solidFill>
                <a:latin typeface="Arial" pitchFamily="34" charset="0"/>
                <a:ea typeface="ＭＳ Ｐゴシック" pitchFamily="34" charset="-128"/>
              </a:defRPr>
            </a:lvl5pPr>
            <a:lvl6pPr marL="25146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6pPr>
            <a:lvl7pPr marL="29718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7pPr>
            <a:lvl8pPr marL="34290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8pPr>
            <a:lvl9pPr marL="38862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9pPr>
          </a:lstStyle>
          <a:p>
            <a:pPr algn="ctr" eaLnBrk="1" hangingPunct="1">
              <a:spcBef>
                <a:spcPct val="50000"/>
              </a:spcBef>
              <a:defRPr/>
            </a:pPr>
            <a:endParaRPr lang="en-US" sz="4400">
              <a:latin typeface="Times New Roman" pitchFamily="18" charset="0"/>
            </a:endParaRPr>
          </a:p>
        </p:txBody>
      </p:sp>
      <p:sp>
        <p:nvSpPr>
          <p:cNvPr id="774152" name="Text Box 8"/>
          <p:cNvSpPr txBox="1">
            <a:spLocks noChangeArrowheads="1"/>
          </p:cNvSpPr>
          <p:nvPr/>
        </p:nvSpPr>
        <p:spPr bwMode="auto">
          <a:xfrm>
            <a:off x="7620000" y="6248400"/>
            <a:ext cx="1524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defRPr kumimoji="1" sz="1600" b="1">
                <a:solidFill>
                  <a:srgbClr val="CC3300"/>
                </a:solidFill>
                <a:latin typeface="Arial" pitchFamily="34" charset="0"/>
                <a:ea typeface="ＭＳ Ｐゴシック" pitchFamily="34" charset="-128"/>
              </a:defRPr>
            </a:lvl1pPr>
            <a:lvl2pPr marL="742950" indent="-285750" eaLnBrk="0" hangingPunct="0">
              <a:defRPr kumimoji="1" sz="1600" b="1">
                <a:solidFill>
                  <a:srgbClr val="CC3300"/>
                </a:solidFill>
                <a:latin typeface="Arial" pitchFamily="34" charset="0"/>
                <a:ea typeface="ＭＳ Ｐゴシック" pitchFamily="34" charset="-128"/>
              </a:defRPr>
            </a:lvl2pPr>
            <a:lvl3pPr marL="1143000" indent="-228600" eaLnBrk="0" hangingPunct="0">
              <a:defRPr kumimoji="1" sz="1600" b="1">
                <a:solidFill>
                  <a:srgbClr val="CC3300"/>
                </a:solidFill>
                <a:latin typeface="Arial" pitchFamily="34" charset="0"/>
                <a:ea typeface="ＭＳ Ｐゴシック" pitchFamily="34" charset="-128"/>
              </a:defRPr>
            </a:lvl3pPr>
            <a:lvl4pPr marL="1600200" indent="-228600" eaLnBrk="0" hangingPunct="0">
              <a:defRPr kumimoji="1" sz="1600" b="1">
                <a:solidFill>
                  <a:srgbClr val="CC3300"/>
                </a:solidFill>
                <a:latin typeface="Arial" pitchFamily="34" charset="0"/>
                <a:ea typeface="ＭＳ Ｐゴシック" pitchFamily="34" charset="-128"/>
              </a:defRPr>
            </a:lvl4pPr>
            <a:lvl5pPr marL="2057400" indent="-228600" eaLnBrk="0" hangingPunct="0">
              <a:defRPr kumimoji="1" sz="1600" b="1">
                <a:solidFill>
                  <a:srgbClr val="CC3300"/>
                </a:solidFill>
                <a:latin typeface="Arial" pitchFamily="34" charset="0"/>
                <a:ea typeface="ＭＳ Ｐゴシック" pitchFamily="34" charset="-128"/>
              </a:defRPr>
            </a:lvl5pPr>
            <a:lvl6pPr marL="25146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6pPr>
            <a:lvl7pPr marL="29718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7pPr>
            <a:lvl8pPr marL="34290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8pPr>
            <a:lvl9pPr marL="38862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9pPr>
          </a:lstStyle>
          <a:p>
            <a:pPr algn="ctr" eaLnBrk="1" hangingPunct="1">
              <a:spcBef>
                <a:spcPct val="50000"/>
              </a:spcBef>
              <a:defRPr/>
            </a:pPr>
            <a:endParaRPr lang="en-US" sz="4400">
              <a:latin typeface="Times New Roman" pitchFamily="18" charset="0"/>
            </a:endParaRPr>
          </a:p>
        </p:txBody>
      </p:sp>
      <p:sp>
        <p:nvSpPr>
          <p:cNvPr id="774153" name="Text Box 9"/>
          <p:cNvSpPr txBox="1">
            <a:spLocks noChangeArrowheads="1"/>
          </p:cNvSpPr>
          <p:nvPr/>
        </p:nvSpPr>
        <p:spPr bwMode="auto">
          <a:xfrm>
            <a:off x="8610600" y="6521450"/>
            <a:ext cx="5334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90000" tIns="46800" rIns="90000" bIns="46800">
            <a:spAutoFit/>
          </a:bodyPr>
          <a:lstStyle>
            <a:lvl1pPr eaLnBrk="0" hangingPunct="0">
              <a:defRPr kumimoji="1" sz="1600" b="1">
                <a:solidFill>
                  <a:srgbClr val="CC3300"/>
                </a:solidFill>
                <a:latin typeface="Arial" pitchFamily="34" charset="0"/>
                <a:ea typeface="ＭＳ Ｐゴシック" pitchFamily="34" charset="-128"/>
              </a:defRPr>
            </a:lvl1pPr>
            <a:lvl2pPr marL="742950" indent="-285750" eaLnBrk="0" hangingPunct="0">
              <a:defRPr kumimoji="1" sz="1600" b="1">
                <a:solidFill>
                  <a:srgbClr val="CC3300"/>
                </a:solidFill>
                <a:latin typeface="Arial" pitchFamily="34" charset="0"/>
                <a:ea typeface="ＭＳ Ｐゴシック" pitchFamily="34" charset="-128"/>
              </a:defRPr>
            </a:lvl2pPr>
            <a:lvl3pPr marL="1143000" indent="-228600" eaLnBrk="0" hangingPunct="0">
              <a:defRPr kumimoji="1" sz="1600" b="1">
                <a:solidFill>
                  <a:srgbClr val="CC3300"/>
                </a:solidFill>
                <a:latin typeface="Arial" pitchFamily="34" charset="0"/>
                <a:ea typeface="ＭＳ Ｐゴシック" pitchFamily="34" charset="-128"/>
              </a:defRPr>
            </a:lvl3pPr>
            <a:lvl4pPr marL="1600200" indent="-228600" eaLnBrk="0" hangingPunct="0">
              <a:defRPr kumimoji="1" sz="1600" b="1">
                <a:solidFill>
                  <a:srgbClr val="CC3300"/>
                </a:solidFill>
                <a:latin typeface="Arial" pitchFamily="34" charset="0"/>
                <a:ea typeface="ＭＳ Ｐゴシック" pitchFamily="34" charset="-128"/>
              </a:defRPr>
            </a:lvl4pPr>
            <a:lvl5pPr marL="2057400" indent="-228600" eaLnBrk="0" hangingPunct="0">
              <a:defRPr kumimoji="1" sz="1600" b="1">
                <a:solidFill>
                  <a:srgbClr val="CC3300"/>
                </a:solidFill>
                <a:latin typeface="Arial" pitchFamily="34" charset="0"/>
                <a:ea typeface="ＭＳ Ｐゴシック" pitchFamily="34" charset="-128"/>
              </a:defRPr>
            </a:lvl5pPr>
            <a:lvl6pPr marL="25146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6pPr>
            <a:lvl7pPr marL="29718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7pPr>
            <a:lvl8pPr marL="34290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8pPr>
            <a:lvl9pPr marL="3886200" indent="-228600" algn="ctr" eaLnBrk="0" fontAlgn="base" hangingPunct="0">
              <a:spcBef>
                <a:spcPct val="0"/>
              </a:spcBef>
              <a:spcAft>
                <a:spcPct val="0"/>
              </a:spcAft>
              <a:defRPr kumimoji="1" sz="1600" b="1">
                <a:solidFill>
                  <a:srgbClr val="CC3300"/>
                </a:solidFill>
                <a:latin typeface="Arial" pitchFamily="34" charset="0"/>
                <a:ea typeface="ＭＳ Ｐゴシック" pitchFamily="34" charset="-128"/>
              </a:defRPr>
            </a:lvl9pPr>
          </a:lstStyle>
          <a:p>
            <a:pPr algn="ctr" eaLnBrk="1" hangingPunct="1">
              <a:spcBef>
                <a:spcPct val="50000"/>
              </a:spcBef>
              <a:defRPr/>
            </a:pPr>
            <a:fld id="{8245FA67-E580-4334-94C4-1825E3ABBE89}" type="slidenum">
              <a:rPr lang="en-US" sz="2000" smtClean="0">
                <a:solidFill>
                  <a:srgbClr val="DEF6F1"/>
                </a:solidFill>
                <a:latin typeface="Times New Roman" pitchFamily="18" charset="0"/>
              </a:rPr>
              <a:pPr algn="ctr" eaLnBrk="1" hangingPunct="1">
                <a:spcBef>
                  <a:spcPct val="50000"/>
                </a:spcBef>
                <a:defRPr/>
              </a:pPr>
              <a:t>‹#›</a:t>
            </a:fld>
            <a:endParaRPr lang="en-US" sz="2000">
              <a:solidFill>
                <a:srgbClr val="DEF6F1"/>
              </a:solidFill>
              <a:latin typeface="Times New Roman" pitchFamily="18" charset="0"/>
            </a:endParaRPr>
          </a:p>
        </p:txBody>
      </p:sp>
      <p:sp>
        <p:nvSpPr>
          <p:cNvPr id="1034" name="Text Box 10"/>
          <p:cNvSpPr txBox="1">
            <a:spLocks noGrp="1" noChangeArrowheads="1"/>
          </p:cNvSpPr>
          <p:nvPr>
            <p:ph type="dt" sz="half" idx="2"/>
          </p:nvPr>
        </p:nvSpPr>
        <p:spPr bwMode="auto">
          <a:xfrm>
            <a:off x="431800" y="6489700"/>
            <a:ext cx="8135938" cy="260350"/>
          </a:xfrm>
          <a:prstGeom prst="rect">
            <a:avLst/>
          </a:prstGeom>
          <a:noFill/>
          <a:ln>
            <a:noFill/>
          </a:ln>
          <a:effectLst>
            <a:prstShdw prst="shdw17" dist="17961" dir="2700000">
              <a:schemeClr val="bg2"/>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kumimoji="1" sz="1200" b="1">
                <a:solidFill>
                  <a:srgbClr val="66FFFF"/>
                </a:solidFill>
                <a:latin typeface="Arial" pitchFamily="34" charset="0"/>
                <a:ea typeface="MS PGothic" pitchFamily="34" charset="-128"/>
              </a:defRPr>
            </a:lvl1pPr>
          </a:lstStyle>
          <a:p>
            <a:pPr>
              <a:defRPr/>
            </a:pPr>
            <a:r>
              <a:rPr lang="en-US"/>
              <a:t>All rights reserved, Kai Hwang, Presentation at </a:t>
            </a:r>
            <a:r>
              <a:rPr lang="en-US" i="1"/>
              <a:t>IEEE CloudCom2012,</a:t>
            </a:r>
            <a:r>
              <a:rPr lang="en-US"/>
              <a:t> Taipei, Dec.5, 2012</a:t>
            </a:r>
          </a:p>
        </p:txBody>
      </p:sp>
    </p:spTree>
  </p:cSld>
  <p:clrMap bg1="lt1" tx1="dk1" bg2="lt2" tx2="dk2" accent1="accent1" accent2="accent2" accent3="accent3" accent4="accent4" accent5="accent5" accent6="accent6" hlink="hlink" folHlink="folHlink"/>
  <p:sldLayoutIdLst>
    <p:sldLayoutId id="2147484108" r:id="rId1"/>
    <p:sldLayoutId id="2147484096" r:id="rId2"/>
    <p:sldLayoutId id="2147484097" r:id="rId3"/>
    <p:sldLayoutId id="2147484098" r:id="rId4"/>
    <p:sldLayoutId id="2147484099" r:id="rId5"/>
    <p:sldLayoutId id="2147484100" r:id="rId6"/>
    <p:sldLayoutId id="2147484101" r:id="rId7"/>
    <p:sldLayoutId id="2147484102" r:id="rId8"/>
    <p:sldLayoutId id="2147484103" r:id="rId9"/>
    <p:sldLayoutId id="2147484104" r:id="rId10"/>
    <p:sldLayoutId id="2147484105" r:id="rId11"/>
    <p:sldLayoutId id="2147484106" r:id="rId12"/>
    <p:sldLayoutId id="2147484109" r:id="rId13"/>
    <p:sldLayoutId id="2147484110" r:id="rId14"/>
    <p:sldLayoutId id="2147484111" r:id="rId15"/>
  </p:sldLayoutIdLst>
  <p:hf sldNum="0" hdr="0"/>
  <p:txStyles>
    <p:titleStyle>
      <a:lvl1pPr algn="ctr" rtl="0" eaLnBrk="0" fontAlgn="base" hangingPunct="0">
        <a:spcBef>
          <a:spcPct val="0"/>
        </a:spcBef>
        <a:spcAft>
          <a:spcPct val="0"/>
        </a:spcAft>
        <a:defRPr sz="4400">
          <a:solidFill>
            <a:schemeClr val="tx2"/>
          </a:solidFill>
          <a:latin typeface="+mj-lt"/>
          <a:ea typeface="ＭＳ Ｐゴシック" pitchFamily="34" charset="-128"/>
          <a:cs typeface="ＭＳ Ｐゴシック" charset="0"/>
        </a:defRPr>
      </a:lvl1pPr>
      <a:lvl2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2pPr>
      <a:lvl3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3pPr>
      <a:lvl4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4pPr>
      <a:lvl5pPr algn="ctr" rtl="0" eaLnBrk="0" fontAlgn="base" hangingPunct="0">
        <a:spcBef>
          <a:spcPct val="0"/>
        </a:spcBef>
        <a:spcAft>
          <a:spcPct val="0"/>
        </a:spcAft>
        <a:defRPr sz="4400">
          <a:solidFill>
            <a:schemeClr val="tx2"/>
          </a:solidFill>
          <a:latin typeface="Arial" charset="0"/>
          <a:ea typeface="ＭＳ Ｐゴシック" pitchFamily="34" charset="-128"/>
          <a:cs typeface="ＭＳ Ｐゴシック" charset="0"/>
        </a:defRPr>
      </a:lvl5pPr>
      <a:lvl6pPr marL="457200" algn="ctr" rtl="0" fontAlgn="base">
        <a:spcBef>
          <a:spcPct val="0"/>
        </a:spcBef>
        <a:spcAft>
          <a:spcPct val="0"/>
        </a:spcAft>
        <a:defRPr sz="4400">
          <a:solidFill>
            <a:schemeClr val="tx2"/>
          </a:solidFill>
          <a:latin typeface="Arial" charset="0"/>
          <a:ea typeface="ＭＳ Ｐゴシック" charset="0"/>
        </a:defRPr>
      </a:lvl6pPr>
      <a:lvl7pPr marL="914400" algn="ctr" rtl="0" fontAlgn="base">
        <a:spcBef>
          <a:spcPct val="0"/>
        </a:spcBef>
        <a:spcAft>
          <a:spcPct val="0"/>
        </a:spcAft>
        <a:defRPr sz="4400">
          <a:solidFill>
            <a:schemeClr val="tx2"/>
          </a:solidFill>
          <a:latin typeface="Arial" charset="0"/>
          <a:ea typeface="ＭＳ Ｐゴシック" charset="0"/>
        </a:defRPr>
      </a:lvl7pPr>
      <a:lvl8pPr marL="1371600" algn="ctr" rtl="0" fontAlgn="base">
        <a:spcBef>
          <a:spcPct val="0"/>
        </a:spcBef>
        <a:spcAft>
          <a:spcPct val="0"/>
        </a:spcAft>
        <a:defRPr sz="4400">
          <a:solidFill>
            <a:schemeClr val="tx2"/>
          </a:solidFill>
          <a:latin typeface="Arial" charset="0"/>
          <a:ea typeface="ＭＳ Ｐゴシック" charset="0"/>
        </a:defRPr>
      </a:lvl8pPr>
      <a:lvl9pPr marL="1828800" algn="ctr" rtl="0" fontAlgn="base">
        <a:spcBef>
          <a:spcPct val="0"/>
        </a:spcBef>
        <a:spcAft>
          <a:spcPct val="0"/>
        </a:spcAft>
        <a:defRPr sz="4400">
          <a:solidFill>
            <a:schemeClr val="tx2"/>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34" charset="-128"/>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34" charset="-128"/>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FF"/>
            </a:gs>
            <a:gs pos="50000">
              <a:srgbClr val="000066"/>
            </a:gs>
            <a:gs pos="100000">
              <a:srgbClr val="0000FF"/>
            </a:gs>
          </a:gsLst>
          <a:lin ang="189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TW" smtClean="0"/>
              <a:t>Click to edit Master title style</a:t>
            </a:r>
          </a:p>
        </p:txBody>
      </p:sp>
      <p:sp>
        <p:nvSpPr>
          <p:cNvPr id="3075"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9" name="Rectangle 5"/>
          <p:cNvSpPr>
            <a:spLocks noGrp="1" noChangeArrowheads="1"/>
          </p:cNvSpPr>
          <p:nvPr>
            <p:ph type="ftr" sz="quarter" idx="3"/>
          </p:nvPr>
        </p:nvSpPr>
        <p:spPr bwMode="auto">
          <a:xfrm>
            <a:off x="3124200" y="6477000"/>
            <a:ext cx="2895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defTabSz="685800" eaLnBrk="1" hangingPunct="1">
              <a:defRPr sz="1050" b="1">
                <a:solidFill>
                  <a:srgbClr val="66FFFF"/>
                </a:solidFill>
                <a:latin typeface="Times New Roman"/>
              </a:defRPr>
            </a:lvl1pPr>
          </a:lstStyle>
          <a:p>
            <a:pPr>
              <a:defRPr/>
            </a:pPr>
            <a:r>
              <a:rPr lang="en-US"/>
              <a:t>All rigts reserved, Kai Hwang, 2017</a:t>
            </a:r>
            <a:endParaRPr lang="en-US" dirty="0"/>
          </a:p>
        </p:txBody>
      </p:sp>
      <p:sp>
        <p:nvSpPr>
          <p:cNvPr id="1030" name="Rectangle 6"/>
          <p:cNvSpPr>
            <a:spLocks noGrp="1" noChangeArrowheads="1"/>
          </p:cNvSpPr>
          <p:nvPr>
            <p:ph type="sldNum" sz="quarter" idx="4"/>
          </p:nvPr>
        </p:nvSpPr>
        <p:spPr bwMode="auto">
          <a:xfrm>
            <a:off x="7467600" y="6400800"/>
            <a:ext cx="99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defTabSz="685800" eaLnBrk="1" hangingPunct="1">
              <a:defRPr sz="1000" b="1" smtClean="0">
                <a:solidFill>
                  <a:srgbClr val="66FFFF"/>
                </a:solidFill>
                <a:latin typeface="Times New Roman" panose="02020603050405020304" pitchFamily="18" charset="0"/>
                <a:ea typeface="新細明體" panose="02020500000000000000" pitchFamily="18" charset="-120"/>
              </a:defRPr>
            </a:lvl1pPr>
          </a:lstStyle>
          <a:p>
            <a:pPr>
              <a:defRPr/>
            </a:pPr>
            <a:fld id="{A7C018BF-FF44-40BF-89FF-2A68B6BDE661}"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4112" r:id="rId1"/>
    <p:sldLayoutId id="2147484113" r:id="rId2"/>
    <p:sldLayoutId id="2147484114" r:id="rId3"/>
    <p:sldLayoutId id="2147484115" r:id="rId4"/>
    <p:sldLayoutId id="2147484116" r:id="rId5"/>
    <p:sldLayoutId id="2147484117" r:id="rId6"/>
    <p:sldLayoutId id="2147484118" r:id="rId7"/>
    <p:sldLayoutId id="2147484119" r:id="rId8"/>
    <p:sldLayoutId id="2147484120" r:id="rId9"/>
    <p:sldLayoutId id="2147484121" r:id="rId10"/>
    <p:sldLayoutId id="2147484122" r:id="rId11"/>
    <p:sldLayoutId id="2147484123" r:id="rId12"/>
    <p:sldLayoutId id="2147484124" r:id="rId13"/>
    <p:sldLayoutId id="2147484125" r:id="rId14"/>
  </p:sldLayoutIdLst>
  <p:hf hd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Times New Roman" pitchFamily="18" charset="0"/>
        </a:defRPr>
      </a:lvl2pPr>
      <a:lvl3pPr algn="ctr" rtl="0" eaLnBrk="0" fontAlgn="base" hangingPunct="0">
        <a:spcBef>
          <a:spcPct val="0"/>
        </a:spcBef>
        <a:spcAft>
          <a:spcPct val="0"/>
        </a:spcAft>
        <a:defRPr sz="3300">
          <a:solidFill>
            <a:schemeClr val="tx2"/>
          </a:solidFill>
          <a:latin typeface="Times New Roman" pitchFamily="18" charset="0"/>
        </a:defRPr>
      </a:lvl3pPr>
      <a:lvl4pPr algn="ctr" rtl="0" eaLnBrk="0" fontAlgn="base" hangingPunct="0">
        <a:spcBef>
          <a:spcPct val="0"/>
        </a:spcBef>
        <a:spcAft>
          <a:spcPct val="0"/>
        </a:spcAft>
        <a:defRPr sz="3300">
          <a:solidFill>
            <a:schemeClr val="tx2"/>
          </a:solidFill>
          <a:latin typeface="Times New Roman" pitchFamily="18" charset="0"/>
        </a:defRPr>
      </a:lvl4pPr>
      <a:lvl5pPr algn="ctr" rtl="0" eaLnBrk="0" fontAlgn="base" hangingPunct="0">
        <a:spcBef>
          <a:spcPct val="0"/>
        </a:spcBef>
        <a:spcAft>
          <a:spcPct val="0"/>
        </a:spcAft>
        <a:defRPr sz="3300">
          <a:solidFill>
            <a:schemeClr val="tx2"/>
          </a:solidFill>
          <a:latin typeface="Times New Roman" pitchFamily="18" charset="0"/>
        </a:defRPr>
      </a:lvl5pPr>
      <a:lvl6pPr marL="342900" algn="ctr" rtl="0" fontAlgn="base">
        <a:spcBef>
          <a:spcPct val="0"/>
        </a:spcBef>
        <a:spcAft>
          <a:spcPct val="0"/>
        </a:spcAft>
        <a:defRPr sz="3300">
          <a:solidFill>
            <a:schemeClr val="tx2"/>
          </a:solidFill>
          <a:latin typeface="Times New Roman" pitchFamily="18" charset="0"/>
        </a:defRPr>
      </a:lvl6pPr>
      <a:lvl7pPr marL="685800" algn="ctr" rtl="0" fontAlgn="base">
        <a:spcBef>
          <a:spcPct val="0"/>
        </a:spcBef>
        <a:spcAft>
          <a:spcPct val="0"/>
        </a:spcAft>
        <a:defRPr sz="3300">
          <a:solidFill>
            <a:schemeClr val="tx2"/>
          </a:solidFill>
          <a:latin typeface="Times New Roman" pitchFamily="18" charset="0"/>
        </a:defRPr>
      </a:lvl7pPr>
      <a:lvl8pPr marL="1028700" algn="ctr" rtl="0" fontAlgn="base">
        <a:spcBef>
          <a:spcPct val="0"/>
        </a:spcBef>
        <a:spcAft>
          <a:spcPct val="0"/>
        </a:spcAft>
        <a:defRPr sz="3300">
          <a:solidFill>
            <a:schemeClr val="tx2"/>
          </a:solidFill>
          <a:latin typeface="Times New Roman" pitchFamily="18" charset="0"/>
        </a:defRPr>
      </a:lvl8pPr>
      <a:lvl9pPr marL="1371600" algn="ctr" rtl="0" fontAlgn="base">
        <a:spcBef>
          <a:spcPct val="0"/>
        </a:spcBef>
        <a:spcAft>
          <a:spcPct val="0"/>
        </a:spcAft>
        <a:defRPr sz="3300">
          <a:solidFill>
            <a:schemeClr val="tx2"/>
          </a:solidFill>
          <a:latin typeface="Times New Roman" pitchFamily="18"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defRPr>
      </a:lvl2pPr>
      <a:lvl3pPr marL="857250" indent="-171450" algn="l" rtl="0" eaLnBrk="0" fontAlgn="base" hangingPunct="0">
        <a:spcBef>
          <a:spcPct val="20000"/>
        </a:spcBef>
        <a:spcAft>
          <a:spcPct val="0"/>
        </a:spcAft>
        <a:buChar char="•"/>
        <a:defRPr>
          <a:solidFill>
            <a:schemeClr val="tx1"/>
          </a:solidFill>
          <a:latin typeface="+mn-lt"/>
        </a:defRPr>
      </a:lvl3pPr>
      <a:lvl4pPr marL="1200150" indent="-171450" algn="l" rtl="0" eaLnBrk="0" fontAlgn="base" hangingPunct="0">
        <a:spcBef>
          <a:spcPct val="20000"/>
        </a:spcBef>
        <a:spcAft>
          <a:spcPct val="0"/>
        </a:spcAft>
        <a:buChar char="–"/>
        <a:defRPr sz="1500">
          <a:solidFill>
            <a:schemeClr val="tx1"/>
          </a:solidFill>
          <a:latin typeface="+mn-lt"/>
        </a:defRPr>
      </a:lvl4pPr>
      <a:lvl5pPr marL="1543050" indent="-171450" algn="l" rtl="0" eaLnBrk="0" fontAlgn="base" hangingPunct="0">
        <a:spcBef>
          <a:spcPct val="20000"/>
        </a:spcBef>
        <a:spcAft>
          <a:spcPct val="0"/>
        </a:spcAft>
        <a:buChar char="»"/>
        <a:defRPr sz="1500">
          <a:solidFill>
            <a:schemeClr val="tx1"/>
          </a:solidFill>
          <a:latin typeface="+mn-lt"/>
        </a:defRPr>
      </a:lvl5pPr>
      <a:lvl6pPr marL="1885950" indent="-171450" algn="l" rtl="0" fontAlgn="base">
        <a:spcBef>
          <a:spcPct val="20000"/>
        </a:spcBef>
        <a:spcAft>
          <a:spcPct val="0"/>
        </a:spcAft>
        <a:buChar char="»"/>
        <a:defRPr sz="1500">
          <a:solidFill>
            <a:schemeClr val="tx1"/>
          </a:solidFill>
          <a:latin typeface="+mn-lt"/>
        </a:defRPr>
      </a:lvl6pPr>
      <a:lvl7pPr marL="2228850" indent="-171450" algn="l" rtl="0" fontAlgn="base">
        <a:spcBef>
          <a:spcPct val="20000"/>
        </a:spcBef>
        <a:spcAft>
          <a:spcPct val="0"/>
        </a:spcAft>
        <a:buChar char="»"/>
        <a:defRPr sz="1500">
          <a:solidFill>
            <a:schemeClr val="tx1"/>
          </a:solidFill>
          <a:latin typeface="+mn-lt"/>
        </a:defRPr>
      </a:lvl7pPr>
      <a:lvl8pPr marL="2571750" indent="-171450" algn="l" rtl="0" fontAlgn="base">
        <a:spcBef>
          <a:spcPct val="20000"/>
        </a:spcBef>
        <a:spcAft>
          <a:spcPct val="0"/>
        </a:spcAft>
        <a:buChar char="»"/>
        <a:defRPr sz="1500">
          <a:solidFill>
            <a:schemeClr val="tx1"/>
          </a:solidFill>
          <a:latin typeface="+mn-lt"/>
        </a:defRPr>
      </a:lvl8pPr>
      <a:lvl9pPr marL="2914650" indent="-171450" algn="l" rtl="0" fontAlgn="base">
        <a:spcBef>
          <a:spcPct val="20000"/>
        </a:spcBef>
        <a:spcAft>
          <a:spcPct val="0"/>
        </a:spcAft>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eaLnBrk="1" fontAlgn="auto" hangingPunct="1">
              <a:spcBef>
                <a:spcPts val="0"/>
              </a:spcBef>
              <a:spcAft>
                <a:spcPts val="0"/>
              </a:spcAft>
            </a:pPr>
            <a:fld id="{90D4DB97-0868-45D3-8C68-AE0C9E5B3880}" type="datetimeFigureOut">
              <a:rPr lang="zh-CN" altLang="en-US" smtClean="0">
                <a:solidFill>
                  <a:prstClr val="black">
                    <a:tint val="75000"/>
                  </a:prstClr>
                </a:solidFill>
                <a:latin typeface="Calibri"/>
              </a:rPr>
              <a:pPr defTabSz="685800" eaLnBrk="1" fontAlgn="auto" hangingPunct="1">
                <a:spcBef>
                  <a:spcPts val="0"/>
                </a:spcBef>
                <a:spcAft>
                  <a:spcPts val="0"/>
                </a:spcAft>
              </a:pPr>
              <a:t>2023/9/4</a:t>
            </a:fld>
            <a:endParaRPr lang="zh-CN" altLang="en-US">
              <a:solidFill>
                <a:prstClr val="black">
                  <a:tint val="75000"/>
                </a:prstClr>
              </a:solidFill>
              <a:latin typeface="Calibri"/>
            </a:endParaRPr>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eaLnBrk="1" fontAlgn="auto" hangingPunct="1">
              <a:spcBef>
                <a:spcPts val="0"/>
              </a:spcBef>
              <a:spcAft>
                <a:spcPts val="0"/>
              </a:spcAft>
            </a:pPr>
            <a:endParaRPr lang="zh-CN" altLang="en-US">
              <a:solidFill>
                <a:prstClr val="black">
                  <a:tint val="75000"/>
                </a:prstClr>
              </a:solidFill>
              <a:latin typeface="Calibri"/>
            </a:endParaRPr>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eaLnBrk="1" fontAlgn="auto" hangingPunct="1">
              <a:spcBef>
                <a:spcPts val="0"/>
              </a:spcBef>
              <a:spcAft>
                <a:spcPts val="0"/>
              </a:spcAft>
            </a:pPr>
            <a:fld id="{73B3F33F-C7FE-452B-B22D-B36F1725DB2C}" type="slidenum">
              <a:rPr lang="zh-CN" altLang="en-US" smtClean="0">
                <a:solidFill>
                  <a:prstClr val="black">
                    <a:tint val="75000"/>
                  </a:prstClr>
                </a:solidFill>
                <a:latin typeface="Calibri"/>
              </a:rPr>
              <a:pPr defTabSz="685800" eaLnBrk="1" fontAlgn="auto" hangingPunct="1">
                <a:spcBef>
                  <a:spcPts val="0"/>
                </a:spcBef>
                <a:spcAft>
                  <a:spcPts val="0"/>
                </a:spcAft>
              </a:pPr>
              <a:t>‹#›</a:t>
            </a:fld>
            <a:endParaRPr lang="zh-CN" altLang="en-US">
              <a:solidFill>
                <a:prstClr val="black">
                  <a:tint val="75000"/>
                </a:prstClr>
              </a:solidFill>
              <a:latin typeface="Calibri"/>
            </a:endParaRPr>
          </a:p>
        </p:txBody>
      </p:sp>
    </p:spTree>
    <p:extLst>
      <p:ext uri="{BB962C8B-B14F-4D97-AF65-F5344CB8AC3E}">
        <p14:creationId xmlns:p14="http://schemas.microsoft.com/office/powerpoint/2010/main" val="388673984"/>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 id="2147484141" r:id="rId15"/>
  </p:sldLayoutIdLst>
  <p:timing>
    <p:tnLst>
      <p:par>
        <p:cTn id="1" dur="indefinite" restart="never" nodeType="tmRoot"/>
      </p:par>
    </p:tnLst>
  </p:timing>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Brent%20Oster-AI-Contents.docx" TargetMode="External"/><Relationship Id="rId2" Type="http://schemas.openxmlformats.org/officeDocument/2006/relationships/hyperlink" Target="AIMIT.jpg" TargetMode="External"/><Relationship Id="rId1" Type="http://schemas.openxmlformats.org/officeDocument/2006/relationships/slideLayout" Target="../slideLayouts/slideLayout2.xml"/><Relationship Id="rId5" Type="http://schemas.openxmlformats.org/officeDocument/2006/relationships/hyperlink" Target="What_Are_ChatGPT_and_Its_Friends.pdf" TargetMode="External"/><Relationship Id="rId4" Type="http://schemas.openxmlformats.org/officeDocument/2006/relationships/hyperlink" Target="transformer.pdf" TargetMode="Externa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__1111113.vsdx"/><Relationship Id="rId2" Type="http://schemas.openxmlformats.org/officeDocument/2006/relationships/slideLayout" Target="../slideLayouts/slideLayout54.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The%2010%20Algorithms.docx" TargetMode="External"/><Relationship Id="rId2" Type="http://schemas.openxmlformats.org/officeDocument/2006/relationships/hyperlink" Target="10%20Must%20Algorithms%20in%20ML.doc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package" Target="../embeddings/Microsoft_Visio___555555555332222222222222222222221.vsdx"/></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package" Target="../embeddings/Microsoft_Visio_Drawing34422222231111111111111111111111111111112.vsd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C97C2E63-1158-4295-AC07-8E58FAE80943}" type="datetime4">
              <a:rPr lang="en-US" altLang="zh-TW" sz="1200" smtClean="0">
                <a:ea typeface="新細明體" panose="02020500000000000000" pitchFamily="18" charset="-120"/>
              </a:rPr>
              <a:pPr>
                <a:lnSpc>
                  <a:spcPct val="100000"/>
                </a:lnSpc>
                <a:spcBef>
                  <a:spcPct val="0"/>
                </a:spcBef>
                <a:buClrTx/>
                <a:buSzTx/>
                <a:buFontTx/>
                <a:buNone/>
              </a:pPr>
              <a:t>September 4, 2023</a:t>
            </a:fld>
            <a:endParaRPr lang="en-US" altLang="zh-TW" sz="1200" smtClean="0">
              <a:ea typeface="新細明體" panose="02020500000000000000" pitchFamily="18" charset="-120"/>
            </a:endParaRPr>
          </a:p>
        </p:txBody>
      </p:sp>
      <p:sp>
        <p:nvSpPr>
          <p:cNvPr id="25603"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sz="1200" smtClean="0">
                <a:ea typeface="新細明體" panose="02020500000000000000" pitchFamily="18" charset="-120"/>
              </a:rPr>
              <a:t>Data Mining: Concepts and Techniques</a:t>
            </a:r>
          </a:p>
        </p:txBody>
      </p:sp>
      <p:sp>
        <p:nvSpPr>
          <p:cNvPr id="25604"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588D2D0F-F3C9-4DD7-AA4A-E5B2E6D15D61}" type="slidenum">
              <a:rPr lang="en-US" altLang="zh-TW" sz="1400" smtClean="0"/>
              <a:pPr>
                <a:lnSpc>
                  <a:spcPct val="100000"/>
                </a:lnSpc>
                <a:spcBef>
                  <a:spcPct val="0"/>
                </a:spcBef>
                <a:buClrTx/>
                <a:buSzTx/>
                <a:buFontTx/>
                <a:buNone/>
              </a:pPr>
              <a:t>1</a:t>
            </a:fld>
            <a:endParaRPr lang="en-US" altLang="zh-TW" sz="1400" smtClean="0"/>
          </a:p>
        </p:txBody>
      </p:sp>
      <p:sp>
        <p:nvSpPr>
          <p:cNvPr id="25605" name="Rectangle 2"/>
          <p:cNvSpPr>
            <a:spLocks noGrp="1" noChangeArrowheads="1"/>
          </p:cNvSpPr>
          <p:nvPr>
            <p:ph type="title"/>
          </p:nvPr>
        </p:nvSpPr>
        <p:spPr>
          <a:xfrm>
            <a:off x="381000" y="228600"/>
            <a:ext cx="8382000" cy="838200"/>
          </a:xfrm>
        </p:spPr>
        <p:txBody>
          <a:bodyPr/>
          <a:lstStyle/>
          <a:p>
            <a:pPr eaLnBrk="1" hangingPunct="1"/>
            <a:r>
              <a:rPr lang="en-US" altLang="zh-TW" smtClean="0">
                <a:ea typeface="新細明體" panose="02020500000000000000" pitchFamily="18" charset="-120"/>
              </a:rPr>
              <a:t>Chapter 1.  Introduction</a:t>
            </a:r>
          </a:p>
        </p:txBody>
      </p:sp>
      <p:sp>
        <p:nvSpPr>
          <p:cNvPr id="25606" name="Rectangle 3"/>
          <p:cNvSpPr>
            <a:spLocks noGrp="1" noChangeArrowheads="1"/>
          </p:cNvSpPr>
          <p:nvPr>
            <p:ph type="body" idx="1"/>
          </p:nvPr>
        </p:nvSpPr>
        <p:spPr>
          <a:xfrm>
            <a:off x="457200" y="1447800"/>
            <a:ext cx="8229600" cy="4800600"/>
          </a:xfrm>
        </p:spPr>
        <p:txBody>
          <a:bodyPr/>
          <a:lstStyle/>
          <a:p>
            <a:pPr eaLnBrk="1" hangingPunct="1">
              <a:lnSpc>
                <a:spcPct val="140000"/>
              </a:lnSpc>
              <a:tabLst>
                <a:tab pos="6178550" algn="l"/>
              </a:tabLst>
            </a:pPr>
            <a:r>
              <a:rPr lang="en-US" altLang="zh-TW" sz="2400" dirty="0" smtClean="0">
                <a:ea typeface="新細明體" panose="02020500000000000000" pitchFamily="18" charset="-120"/>
              </a:rPr>
              <a:t>Data mining and </a:t>
            </a:r>
            <a:r>
              <a:rPr lang="en-US" altLang="zh-TW" sz="2400" dirty="0" smtClean="0">
                <a:ea typeface="新細明體" panose="02020500000000000000" pitchFamily="18" charset="-120"/>
              </a:rPr>
              <a:t>machine learning</a:t>
            </a:r>
            <a:endParaRPr lang="en-US" altLang="zh-TW" sz="2400" dirty="0" smtClean="0">
              <a:ea typeface="新細明體" panose="02020500000000000000" pitchFamily="18" charset="-120"/>
            </a:endParaRPr>
          </a:p>
          <a:p>
            <a:pPr eaLnBrk="1" hangingPunct="1">
              <a:lnSpc>
                <a:spcPct val="140000"/>
              </a:lnSpc>
              <a:tabLst>
                <a:tab pos="6178550" algn="l"/>
              </a:tabLst>
            </a:pPr>
            <a:r>
              <a:rPr lang="en-US" altLang="zh-TW" sz="2400" dirty="0" smtClean="0">
                <a:ea typeface="新細明體" panose="02020500000000000000" pitchFamily="18" charset="-120"/>
              </a:rPr>
              <a:t>Machine learning and AI </a:t>
            </a:r>
          </a:p>
          <a:p>
            <a:pPr eaLnBrk="1" hangingPunct="1">
              <a:lnSpc>
                <a:spcPct val="140000"/>
              </a:lnSpc>
              <a:tabLst>
                <a:tab pos="6178550" algn="l"/>
              </a:tabLst>
            </a:pPr>
            <a:r>
              <a:rPr lang="en-US" altLang="zh-TW" sz="2400" dirty="0" smtClean="0">
                <a:ea typeface="新細明體" panose="02020500000000000000" pitchFamily="18" charset="-120"/>
              </a:rPr>
              <a:t>Data Science, Data mining </a:t>
            </a:r>
          </a:p>
          <a:p>
            <a:pPr eaLnBrk="1" hangingPunct="1">
              <a:lnSpc>
                <a:spcPct val="140000"/>
              </a:lnSpc>
              <a:tabLst>
                <a:tab pos="6178550" algn="l"/>
              </a:tabLst>
            </a:pPr>
            <a:r>
              <a:rPr lang="en-US" altLang="zh-TW" sz="2400" dirty="0" smtClean="0">
                <a:ea typeface="新細明體" panose="02020500000000000000" pitchFamily="18" charset="-120"/>
              </a:rPr>
              <a:t>AI advances</a:t>
            </a:r>
            <a:endParaRPr lang="en-US" altLang="zh-TW" sz="2400" dirty="0" smtClean="0">
              <a:ea typeface="新細明體" panose="02020500000000000000" pitchFamily="18" charset="-120"/>
            </a:endParaRPr>
          </a:p>
        </p:txBody>
      </p:sp>
    </p:spTree>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92155"/>
          </a:schemeClr>
        </a:solidFill>
        <a:effectLst/>
      </p:bgPr>
    </p:bg>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0" y="16351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eaLnBrk="1" hangingPunct="1">
              <a:defRPr/>
            </a:pPr>
            <a:endParaRPr kumimoji="1" lang="en-US" sz="1600" b="1">
              <a:solidFill>
                <a:srgbClr val="CC3300"/>
              </a:solidFill>
              <a:latin typeface="Arial" pitchFamily="34" charset="0"/>
            </a:endParaRPr>
          </a:p>
        </p:txBody>
      </p:sp>
      <p:sp>
        <p:nvSpPr>
          <p:cNvPr id="28675" name="TextBox 1"/>
          <p:cNvSpPr txBox="1">
            <a:spLocks noChangeArrowheads="1"/>
          </p:cNvSpPr>
          <p:nvPr/>
        </p:nvSpPr>
        <p:spPr bwMode="auto">
          <a:xfrm>
            <a:off x="179388" y="115888"/>
            <a:ext cx="86772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kumimoji="1" lang="en-US" altLang="zh-TW" sz="36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Machine Learning Approaches</a:t>
            </a:r>
          </a:p>
        </p:txBody>
      </p:sp>
      <p:sp>
        <p:nvSpPr>
          <p:cNvPr id="46084" name="TextBox 3"/>
          <p:cNvSpPr txBox="1">
            <a:spLocks noChangeArrowheads="1"/>
          </p:cNvSpPr>
          <p:nvPr/>
        </p:nvSpPr>
        <p:spPr bwMode="auto">
          <a:xfrm>
            <a:off x="215900" y="981075"/>
            <a:ext cx="8677275"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ts val="1200"/>
              </a:spcAft>
              <a:buSzPct val="112000"/>
              <a:buFontTx/>
              <a:buAutoNum type="arabicPeriod" startAt="9"/>
            </a:pPr>
            <a:r>
              <a:rPr kumimoji="1" lang="en-US" altLang="zh-TW" sz="2400" b="1" dirty="0">
                <a:solidFill>
                  <a:srgbClr val="0063C6"/>
                </a:solidFill>
                <a:latin typeface="Tahoma" panose="020B0604030504040204" pitchFamily="34" charset="0"/>
                <a:cs typeface="Tahoma" panose="020B0604030504040204" pitchFamily="34" charset="0"/>
              </a:rPr>
              <a:t>Representative Learning</a:t>
            </a:r>
            <a:r>
              <a:rPr kumimoji="1" lang="en-US" altLang="zh-TW" sz="2400" dirty="0">
                <a:latin typeface="Tahoma" panose="020B0604030504040204" pitchFamily="34" charset="0"/>
                <a:cs typeface="Tahoma" panose="020B0604030504040204" pitchFamily="34" charset="0"/>
              </a:rPr>
              <a:t>:  </a:t>
            </a:r>
            <a:r>
              <a:rPr kumimoji="1" lang="en-US" altLang="zh-TW" sz="2400" dirty="0">
                <a:latin typeface="Times New Roman" panose="02020603050405020304" pitchFamily="18" charset="0"/>
                <a:ea typeface="Tahoma" panose="020B0604030504040204" pitchFamily="34" charset="0"/>
                <a:cs typeface="Times New Roman" panose="02020603050405020304" pitchFamily="18" charset="0"/>
              </a:rPr>
              <a:t>Based on preserving the input information and transforming it as a pre-processed data for other classification algorithms  (PCA, </a:t>
            </a:r>
            <a:r>
              <a:rPr kumimoji="1" lang="en-US" altLang="zh-TW" sz="2400" dirty="0" err="1">
                <a:latin typeface="Times New Roman" panose="02020603050405020304" pitchFamily="18" charset="0"/>
                <a:ea typeface="Tahoma" panose="020B0604030504040204" pitchFamily="34" charset="0"/>
                <a:cs typeface="Times New Roman" panose="02020603050405020304" pitchFamily="18" charset="0"/>
              </a:rPr>
              <a:t>Autoencoder</a:t>
            </a:r>
            <a:r>
              <a:rPr kumimoji="1" lang="en-US" altLang="zh-TW" sz="2400" dirty="0">
                <a:latin typeface="Times New Roman" panose="02020603050405020304" pitchFamily="18" charset="0"/>
                <a:ea typeface="Tahoma" panose="020B0604030504040204" pitchFamily="34" charset="0"/>
                <a:cs typeface="Times New Roman" panose="02020603050405020304" pitchFamily="18" charset="0"/>
              </a:rPr>
              <a:t>)</a:t>
            </a:r>
          </a:p>
          <a:p>
            <a:pPr eaLnBrk="1" hangingPunct="1">
              <a:spcBef>
                <a:spcPct val="0"/>
              </a:spcBef>
              <a:spcAft>
                <a:spcPts val="1200"/>
              </a:spcAft>
              <a:buSzPct val="112000"/>
              <a:buFontTx/>
              <a:buAutoNum type="arabicPeriod" startAt="9"/>
            </a:pPr>
            <a:r>
              <a:rPr kumimoji="1" lang="en-US" altLang="zh-TW" sz="2400" b="1" dirty="0">
                <a:solidFill>
                  <a:srgbClr val="0063C6"/>
                </a:solidFill>
                <a:latin typeface="Tahoma" panose="020B0604030504040204" pitchFamily="34" charset="0"/>
                <a:cs typeface="Tahoma" panose="020B0604030504040204" pitchFamily="34" charset="0"/>
              </a:rPr>
              <a:t>Reinforcement</a:t>
            </a:r>
            <a:r>
              <a:rPr kumimoji="1" lang="en-US" altLang="zh-TW" sz="2400" b="1" dirty="0">
                <a:solidFill>
                  <a:srgbClr val="000000"/>
                </a:solidFill>
                <a:latin typeface="Tahoma" panose="020B0604030504040204" pitchFamily="34" charset="0"/>
                <a:cs typeface="Tahoma" panose="020B0604030504040204" pitchFamily="34" charset="0"/>
              </a:rPr>
              <a:t> </a:t>
            </a:r>
            <a:r>
              <a:rPr kumimoji="1" lang="en-US" altLang="zh-TW" sz="2400" b="1" dirty="0">
                <a:solidFill>
                  <a:srgbClr val="0063C6"/>
                </a:solidFill>
                <a:latin typeface="Tahoma" panose="020B0604030504040204" pitchFamily="34" charset="0"/>
                <a:cs typeface="Tahoma" panose="020B0604030504040204" pitchFamily="34" charset="0"/>
              </a:rPr>
              <a:t>Learning</a:t>
            </a:r>
            <a:r>
              <a:rPr kumimoji="1" lang="en-US" altLang="zh-TW" sz="2400" b="1" dirty="0">
                <a:solidFill>
                  <a:srgbClr val="000000"/>
                </a:solidFill>
                <a:latin typeface="Tahoma" panose="020B0604030504040204" pitchFamily="34" charset="0"/>
                <a:cs typeface="Tahoma" panose="020B0604030504040204" pitchFamily="34" charset="0"/>
              </a:rPr>
              <a:t>: </a:t>
            </a:r>
            <a:r>
              <a:rPr kumimoji="1" lang="en-US" altLang="zh-TW" sz="2400" dirty="0">
                <a:latin typeface="Times New Roman" panose="02020603050405020304" pitchFamily="18" charset="0"/>
                <a:cs typeface="Tahoma" panose="020B0604030504040204" pitchFamily="34" charset="0"/>
              </a:rPr>
              <a:t>Based on how an agent ought to take actions in an environment to maximize some notion of long-term reward</a:t>
            </a:r>
          </a:p>
          <a:p>
            <a:pPr eaLnBrk="1" hangingPunct="1">
              <a:spcBef>
                <a:spcPct val="0"/>
              </a:spcBef>
              <a:spcAft>
                <a:spcPts val="1200"/>
              </a:spcAft>
              <a:buClr>
                <a:srgbClr val="00FFCC"/>
              </a:buClr>
              <a:buSzPct val="112000"/>
              <a:buFontTx/>
              <a:buAutoNum type="arabicPeriod" startAt="9"/>
            </a:pPr>
            <a:endParaRPr kumimoji="1" lang="en-US" altLang="zh-TW" sz="2400" dirty="0">
              <a:latin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92155"/>
          </a:schemeClr>
        </a:solidFill>
        <a:effectLst/>
      </p:bgPr>
    </p:bg>
    <p:spTree>
      <p:nvGrpSpPr>
        <p:cNvPr id="1" name=""/>
        <p:cNvGrpSpPr/>
        <p:nvPr/>
      </p:nvGrpSpPr>
      <p:grpSpPr>
        <a:xfrm>
          <a:off x="0" y="0"/>
          <a:ext cx="0" cy="0"/>
          <a:chOff x="0" y="0"/>
          <a:chExt cx="0" cy="0"/>
        </a:xfrm>
      </p:grpSpPr>
      <p:sp>
        <p:nvSpPr>
          <p:cNvPr id="63490" name="Footer Placeholder 2"/>
          <p:cNvSpPr>
            <a:spLocks noGrp="1"/>
          </p:cNvSpPr>
          <p:nvPr>
            <p:ph type="ftr" sz="quarter" idx="4294967295"/>
          </p:nvPr>
        </p:nvSpPr>
        <p:spPr bwMode="auto">
          <a:xfrm>
            <a:off x="3124200" y="6477000"/>
            <a:ext cx="2895600" cy="228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kumimoji="1" lang="en-US" altLang="zh-TW" sz="1400" b="1">
                <a:solidFill>
                  <a:srgbClr val="66FFFF"/>
                </a:solidFill>
                <a:latin typeface="Times New Roman" panose="02020603050405020304" pitchFamily="18" charset="0"/>
              </a:rPr>
              <a:t>Kai Hwang, USC</a:t>
            </a:r>
          </a:p>
        </p:txBody>
      </p:sp>
      <p:sp>
        <p:nvSpPr>
          <p:cNvPr id="63491" name="Slide Number Placeholder 3"/>
          <p:cNvSpPr>
            <a:spLocks noGrp="1"/>
          </p:cNvSpPr>
          <p:nvPr>
            <p:ph type="sldNum" sz="quarter" idx="4294967295"/>
          </p:nvPr>
        </p:nvSpPr>
        <p:spPr bwMode="auto">
          <a:xfrm>
            <a:off x="7467600" y="6400800"/>
            <a:ext cx="990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fld id="{133E5B13-028E-4A4D-A96E-1F02E5719C75}" type="slidenum">
              <a:rPr kumimoji="1" lang="en-US" altLang="zh-TW" sz="1400" b="1">
                <a:solidFill>
                  <a:srgbClr val="66FFFF"/>
                </a:solidFill>
                <a:latin typeface="Times New Roman" panose="02020603050405020304" pitchFamily="18" charset="0"/>
              </a:rPr>
              <a:pPr algn="ctr" eaLnBrk="1" hangingPunct="1">
                <a:spcBef>
                  <a:spcPct val="0"/>
                </a:spcBef>
                <a:buFontTx/>
                <a:buNone/>
              </a:pPr>
              <a:t>11</a:t>
            </a:fld>
            <a:endParaRPr kumimoji="1" lang="en-US" altLang="zh-TW" sz="1400" b="1">
              <a:solidFill>
                <a:srgbClr val="66FFFF"/>
              </a:solidFill>
              <a:latin typeface="Times New Roman" panose="02020603050405020304" pitchFamily="18" charset="0"/>
            </a:endParaRPr>
          </a:p>
        </p:txBody>
      </p:sp>
      <p:pic>
        <p:nvPicPr>
          <p:cNvPr id="63492" name="Picture 2" descr="C:\Users\Kai Hwang\Desktop\machine_learning.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371725"/>
            <a:ext cx="8118475" cy="332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Box 1"/>
          <p:cNvSpPr txBox="1">
            <a:spLocks noChangeArrowheads="1"/>
          </p:cNvSpPr>
          <p:nvPr/>
        </p:nvSpPr>
        <p:spPr bwMode="auto">
          <a:xfrm>
            <a:off x="1000125" y="841375"/>
            <a:ext cx="73390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kumimoji="1" lang="en-US" altLang="zh-TW" sz="3600" b="1" dirty="0" smtClean="0">
                <a:solidFill>
                  <a:schemeClr val="accent2">
                    <a:lumMod val="50000"/>
                  </a:schemeClr>
                </a:solidFill>
              </a:rPr>
              <a:t>Evolution of Deep Learning from</a:t>
            </a:r>
            <a:br>
              <a:rPr kumimoji="1" lang="en-US" altLang="zh-TW" sz="3600" b="1" dirty="0" smtClean="0">
                <a:solidFill>
                  <a:schemeClr val="accent2">
                    <a:lumMod val="50000"/>
                  </a:schemeClr>
                </a:solidFill>
              </a:rPr>
            </a:br>
            <a:r>
              <a:rPr kumimoji="1" lang="en-US" altLang="zh-TW" sz="3600" b="1" dirty="0" smtClean="0">
                <a:solidFill>
                  <a:schemeClr val="accent2">
                    <a:lumMod val="50000"/>
                  </a:schemeClr>
                </a:solidFill>
              </a:rPr>
              <a:t> ML and ANN Approach </a:t>
            </a:r>
          </a:p>
        </p:txBody>
      </p:sp>
      <p:sp>
        <p:nvSpPr>
          <p:cNvPr id="63494" name="TextBox 2"/>
          <p:cNvSpPr txBox="1">
            <a:spLocks noChangeArrowheads="1"/>
          </p:cNvSpPr>
          <p:nvPr/>
        </p:nvSpPr>
        <p:spPr bwMode="auto">
          <a:xfrm>
            <a:off x="6053138" y="4267200"/>
            <a:ext cx="2514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kumimoji="1" lang="en-US" altLang="zh-TW" sz="1800" b="1">
                <a:solidFill>
                  <a:srgbClr val="CC3300"/>
                </a:solidFill>
              </a:rPr>
              <a:t>    </a:t>
            </a: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en-US" altLang="zh-TW" smtClean="0">
                <a:ea typeface="新細明體" panose="02020500000000000000" pitchFamily="18" charset="-120"/>
              </a:rPr>
              <a:t>AI, ML, DL</a:t>
            </a:r>
            <a:endParaRPr lang="zh-TW" altLang="en-US" smtClean="0">
              <a:ea typeface="新細明體" panose="02020500000000000000" pitchFamily="18" charset="-120"/>
            </a:endParaRPr>
          </a:p>
        </p:txBody>
      </p:sp>
      <p:sp>
        <p:nvSpPr>
          <p:cNvPr id="65539"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4C11E8F7-BF3B-40D7-8703-DD8C57B74292}" type="datetime4">
              <a:rPr lang="en-US" altLang="zh-TW" sz="1200" smtClean="0">
                <a:ea typeface="新細明體" panose="02020500000000000000" pitchFamily="18" charset="-120"/>
              </a:rPr>
              <a:pPr>
                <a:lnSpc>
                  <a:spcPct val="100000"/>
                </a:lnSpc>
                <a:spcBef>
                  <a:spcPct val="0"/>
                </a:spcBef>
                <a:buClrTx/>
                <a:buSzTx/>
                <a:buFontTx/>
                <a:buNone/>
              </a:pPr>
              <a:t>September 4, 2023</a:t>
            </a:fld>
            <a:endParaRPr lang="en-US" altLang="zh-TW" sz="1200" smtClean="0">
              <a:ea typeface="新細明體" panose="02020500000000000000" pitchFamily="18" charset="-120"/>
            </a:endParaRPr>
          </a:p>
        </p:txBody>
      </p:sp>
      <p:sp>
        <p:nvSpPr>
          <p:cNvPr id="65540"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sz="1200" smtClean="0">
                <a:ea typeface="新細明體" panose="02020500000000000000" pitchFamily="18" charset="-120"/>
              </a:rPr>
              <a:t>Data Mining: Concepts and Techniques</a:t>
            </a:r>
          </a:p>
        </p:txBody>
      </p:sp>
      <p:sp>
        <p:nvSpPr>
          <p:cNvPr id="65541"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083D93F8-6765-428C-9E30-21A61E259BA7}" type="slidenum">
              <a:rPr lang="en-US" altLang="zh-TW" sz="1400" smtClean="0"/>
              <a:pPr>
                <a:lnSpc>
                  <a:spcPct val="100000"/>
                </a:lnSpc>
                <a:spcBef>
                  <a:spcPct val="0"/>
                </a:spcBef>
                <a:buClrTx/>
                <a:buSzTx/>
                <a:buFontTx/>
                <a:buNone/>
              </a:pPr>
              <a:t>12</a:t>
            </a:fld>
            <a:endParaRPr lang="en-US" altLang="zh-TW" sz="1400" smtClean="0"/>
          </a:p>
        </p:txBody>
      </p:sp>
      <p:sp>
        <p:nvSpPr>
          <p:cNvPr id="65542" name="文字方塊 8"/>
          <p:cNvSpPr txBox="1">
            <a:spLocks noChangeArrowheads="1"/>
          </p:cNvSpPr>
          <p:nvPr/>
        </p:nvSpPr>
        <p:spPr bwMode="auto">
          <a:xfrm>
            <a:off x="6019800" y="2057400"/>
            <a:ext cx="31242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1600">
                <a:ea typeface="新細明體" panose="02020500000000000000" pitchFamily="18" charset="-120"/>
              </a:rPr>
              <a:t>Machine Learning:</a:t>
            </a:r>
          </a:p>
          <a:p>
            <a:pPr eaLnBrk="1" hangingPunct="1">
              <a:lnSpc>
                <a:spcPct val="100000"/>
              </a:lnSpc>
              <a:spcBef>
                <a:spcPct val="0"/>
              </a:spcBef>
              <a:buClrTx/>
              <a:buSzTx/>
              <a:buFontTx/>
              <a:buNone/>
            </a:pPr>
            <a:endParaRPr lang="en-US" altLang="zh-TW" sz="1600">
              <a:ea typeface="新細明體" panose="02020500000000000000" pitchFamily="18" charset="-120"/>
            </a:endParaRPr>
          </a:p>
          <a:p>
            <a:pPr eaLnBrk="1" hangingPunct="1">
              <a:lnSpc>
                <a:spcPct val="100000"/>
              </a:lnSpc>
              <a:spcBef>
                <a:spcPct val="0"/>
              </a:spcBef>
              <a:buClrTx/>
              <a:buSzTx/>
              <a:buFontTx/>
              <a:buAutoNum type="arabicPeriod"/>
            </a:pPr>
            <a:r>
              <a:rPr lang="en-US" altLang="zh-TW" sz="1600">
                <a:ea typeface="新細明體" panose="02020500000000000000" pitchFamily="18" charset="-120"/>
              </a:rPr>
              <a:t>Regression</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Decision tree</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Support vector machine</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Artificial neural network</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Deep learning</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Clustering</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Bayesian algorithm</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Genetic algorithm</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Nature-inspired algorithms</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Association rules</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Regularization (to prevent overfitting)</a:t>
            </a:r>
          </a:p>
          <a:p>
            <a:pPr eaLnBrk="1" hangingPunct="1">
              <a:lnSpc>
                <a:spcPct val="100000"/>
              </a:lnSpc>
              <a:spcBef>
                <a:spcPct val="0"/>
              </a:spcBef>
              <a:buClrTx/>
              <a:buSzTx/>
              <a:buFontTx/>
              <a:buAutoNum type="arabicPeriod"/>
            </a:pPr>
            <a:r>
              <a:rPr lang="en-US" altLang="zh-TW" sz="1600">
                <a:ea typeface="新細明體" panose="02020500000000000000" pitchFamily="18" charset="-120"/>
              </a:rPr>
              <a:t>Ensemble algorithms</a:t>
            </a:r>
          </a:p>
          <a:p>
            <a:pPr eaLnBrk="1" hangingPunct="1">
              <a:lnSpc>
                <a:spcPct val="100000"/>
              </a:lnSpc>
              <a:spcBef>
                <a:spcPct val="0"/>
              </a:spcBef>
              <a:buClrTx/>
              <a:buSzTx/>
              <a:buFontTx/>
              <a:buAutoNum type="arabicPeriod"/>
            </a:pPr>
            <a:endParaRPr lang="zh-TW" altLang="en-US" sz="1600">
              <a:ea typeface="新細明體" panose="02020500000000000000" pitchFamily="18" charset="-120"/>
            </a:endParaRPr>
          </a:p>
        </p:txBody>
      </p:sp>
      <p:sp>
        <p:nvSpPr>
          <p:cNvPr id="65543" name="橢圓 9"/>
          <p:cNvSpPr>
            <a:spLocks noChangeArrowheads="1"/>
          </p:cNvSpPr>
          <p:nvPr/>
        </p:nvSpPr>
        <p:spPr bwMode="auto">
          <a:xfrm>
            <a:off x="2667000" y="1447800"/>
            <a:ext cx="3124200" cy="4572000"/>
          </a:xfrm>
          <a:prstGeom prst="ellipse">
            <a:avLst/>
          </a:prstGeom>
          <a:solidFill>
            <a:schemeClr val="accent1"/>
          </a:solidFill>
          <a:ln w="9525" algn="ctr">
            <a:solidFill>
              <a:schemeClr val="tx1"/>
            </a:solidFill>
            <a:miter lim="800000"/>
            <a:headEnd/>
            <a:tailEnd/>
          </a:ln>
        </p:spPr>
        <p:txBody>
          <a:bodyPr wrap="none"/>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endParaRPr lang="zh-TW" altLang="en-US">
              <a:ea typeface="新細明體" panose="02020500000000000000" pitchFamily="18" charset="-120"/>
            </a:endParaRPr>
          </a:p>
        </p:txBody>
      </p:sp>
      <p:sp>
        <p:nvSpPr>
          <p:cNvPr id="65544" name="橢圓 10"/>
          <p:cNvSpPr>
            <a:spLocks noChangeArrowheads="1"/>
          </p:cNvSpPr>
          <p:nvPr/>
        </p:nvSpPr>
        <p:spPr bwMode="auto">
          <a:xfrm>
            <a:off x="2819400" y="2286000"/>
            <a:ext cx="2819400" cy="3733800"/>
          </a:xfrm>
          <a:prstGeom prst="ellipse">
            <a:avLst/>
          </a:prstGeom>
          <a:solidFill>
            <a:srgbClr val="FF0000"/>
          </a:solidFill>
          <a:ln w="9525" algn="ctr">
            <a:solidFill>
              <a:schemeClr val="tx1"/>
            </a:solidFill>
            <a:miter lim="800000"/>
            <a:headEnd/>
            <a:tailEnd/>
          </a:ln>
        </p:spPr>
        <p:txBody>
          <a:bodyPr wrap="none"/>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endParaRPr lang="zh-TW" altLang="en-US">
              <a:ea typeface="新細明體" panose="02020500000000000000" pitchFamily="18" charset="-120"/>
            </a:endParaRPr>
          </a:p>
        </p:txBody>
      </p:sp>
      <p:sp>
        <p:nvSpPr>
          <p:cNvPr id="65545" name="橢圓 11"/>
          <p:cNvSpPr>
            <a:spLocks noChangeArrowheads="1"/>
          </p:cNvSpPr>
          <p:nvPr/>
        </p:nvSpPr>
        <p:spPr bwMode="auto">
          <a:xfrm>
            <a:off x="3124200" y="2971800"/>
            <a:ext cx="2286000" cy="3048000"/>
          </a:xfrm>
          <a:prstGeom prst="ellipse">
            <a:avLst/>
          </a:prstGeom>
          <a:solidFill>
            <a:srgbClr val="FFC000"/>
          </a:solidFill>
          <a:ln w="9525" algn="ctr">
            <a:solidFill>
              <a:schemeClr val="tx1"/>
            </a:solidFill>
            <a:miter lim="800000"/>
            <a:headEnd/>
            <a:tailEnd/>
          </a:ln>
        </p:spPr>
        <p:txBody>
          <a:bodyPr wrap="none"/>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endParaRPr lang="zh-TW" altLang="en-US">
              <a:ea typeface="新細明體" panose="02020500000000000000" pitchFamily="18" charset="-120"/>
            </a:endParaRPr>
          </a:p>
        </p:txBody>
      </p:sp>
      <p:sp>
        <p:nvSpPr>
          <p:cNvPr id="65546" name="文字方塊 12"/>
          <p:cNvSpPr txBox="1">
            <a:spLocks noChangeArrowheads="1"/>
          </p:cNvSpPr>
          <p:nvPr/>
        </p:nvSpPr>
        <p:spPr bwMode="auto">
          <a:xfrm>
            <a:off x="3124200" y="1905000"/>
            <a:ext cx="2246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1800">
                <a:ea typeface="新細明體" panose="02020500000000000000" pitchFamily="18" charset="-120"/>
              </a:rPr>
              <a:t>Artificial Intelligence</a:t>
            </a:r>
            <a:endParaRPr lang="zh-TW" altLang="en-US" sz="1800">
              <a:ea typeface="新細明體" panose="02020500000000000000" pitchFamily="18" charset="-120"/>
            </a:endParaRPr>
          </a:p>
        </p:txBody>
      </p:sp>
      <p:sp>
        <p:nvSpPr>
          <p:cNvPr id="65547" name="文字方塊 13"/>
          <p:cNvSpPr txBox="1">
            <a:spLocks noChangeArrowheads="1"/>
          </p:cNvSpPr>
          <p:nvPr/>
        </p:nvSpPr>
        <p:spPr bwMode="auto">
          <a:xfrm>
            <a:off x="3352800" y="2667000"/>
            <a:ext cx="1973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1800">
                <a:ea typeface="新細明體" panose="02020500000000000000" pitchFamily="18" charset="-120"/>
              </a:rPr>
              <a:t>Machine Learning</a:t>
            </a:r>
            <a:endParaRPr lang="zh-TW" altLang="en-US" sz="1800">
              <a:ea typeface="新細明體" panose="02020500000000000000" pitchFamily="18" charset="-120"/>
            </a:endParaRPr>
          </a:p>
        </p:txBody>
      </p:sp>
      <p:sp>
        <p:nvSpPr>
          <p:cNvPr id="65548" name="橢圓 14"/>
          <p:cNvSpPr>
            <a:spLocks noChangeArrowheads="1"/>
          </p:cNvSpPr>
          <p:nvPr/>
        </p:nvSpPr>
        <p:spPr bwMode="auto">
          <a:xfrm>
            <a:off x="3200400" y="3581400"/>
            <a:ext cx="2057400" cy="2438400"/>
          </a:xfrm>
          <a:prstGeom prst="ellipse">
            <a:avLst/>
          </a:prstGeom>
          <a:solidFill>
            <a:srgbClr val="00B0F0"/>
          </a:solidFill>
          <a:ln w="9525" algn="ctr">
            <a:solidFill>
              <a:schemeClr val="tx1"/>
            </a:solidFill>
            <a:miter lim="800000"/>
            <a:headEnd/>
            <a:tailEnd/>
          </a:ln>
        </p:spPr>
        <p:txBody>
          <a:bodyPr wrap="none"/>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endParaRPr lang="zh-TW" altLang="en-US">
              <a:ea typeface="新細明體" panose="02020500000000000000" pitchFamily="18" charset="-120"/>
            </a:endParaRPr>
          </a:p>
        </p:txBody>
      </p:sp>
      <p:sp>
        <p:nvSpPr>
          <p:cNvPr id="65549" name="文字方塊 15"/>
          <p:cNvSpPr txBox="1">
            <a:spLocks noChangeArrowheads="1"/>
          </p:cNvSpPr>
          <p:nvPr/>
        </p:nvSpPr>
        <p:spPr bwMode="auto">
          <a:xfrm>
            <a:off x="3505200" y="3276600"/>
            <a:ext cx="1865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1800">
                <a:ea typeface="新細明體" panose="02020500000000000000" pitchFamily="18" charset="-120"/>
              </a:rPr>
              <a:t>Neural Networks</a:t>
            </a:r>
            <a:endParaRPr lang="zh-TW" altLang="en-US" sz="1800">
              <a:ea typeface="新細明體" panose="02020500000000000000" pitchFamily="18" charset="-120"/>
            </a:endParaRPr>
          </a:p>
        </p:txBody>
      </p:sp>
      <p:sp>
        <p:nvSpPr>
          <p:cNvPr id="65550" name="文字方塊 16"/>
          <p:cNvSpPr txBox="1">
            <a:spLocks noChangeArrowheads="1"/>
          </p:cNvSpPr>
          <p:nvPr/>
        </p:nvSpPr>
        <p:spPr bwMode="auto">
          <a:xfrm>
            <a:off x="3429000" y="4495800"/>
            <a:ext cx="1825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2000">
                <a:ea typeface="新細明體" panose="02020500000000000000" pitchFamily="18" charset="-120"/>
              </a:rPr>
              <a:t>Deep Learning</a:t>
            </a:r>
            <a:endParaRPr lang="zh-TW" altLang="en-US" sz="2000">
              <a:ea typeface="新細明體" panose="02020500000000000000" pitchFamily="18" charset="-120"/>
            </a:endParaRPr>
          </a:p>
        </p:txBody>
      </p:sp>
      <p:sp>
        <p:nvSpPr>
          <p:cNvPr id="65551" name="文字方塊 17"/>
          <p:cNvSpPr txBox="1">
            <a:spLocks noChangeArrowheads="1"/>
          </p:cNvSpPr>
          <p:nvPr/>
        </p:nvSpPr>
        <p:spPr bwMode="auto">
          <a:xfrm>
            <a:off x="76200" y="2971800"/>
            <a:ext cx="2438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1800" dirty="0">
                <a:solidFill>
                  <a:srgbClr val="0070C0"/>
                </a:solidFill>
                <a:ea typeface="新細明體" panose="02020500000000000000" pitchFamily="18" charset="-120"/>
              </a:rPr>
              <a:t>Deep learning:</a:t>
            </a:r>
          </a:p>
          <a:p>
            <a:pPr eaLnBrk="1" hangingPunct="1">
              <a:lnSpc>
                <a:spcPct val="100000"/>
              </a:lnSpc>
              <a:spcBef>
                <a:spcPct val="0"/>
              </a:spcBef>
              <a:buClrTx/>
              <a:buSzTx/>
              <a:buFontTx/>
              <a:buNone/>
            </a:pPr>
            <a:endParaRPr lang="en-US" altLang="zh-TW" sz="1800" dirty="0">
              <a:solidFill>
                <a:srgbClr val="FF0000"/>
              </a:solidFill>
              <a:ea typeface="新細明體" panose="02020500000000000000" pitchFamily="18" charset="-120"/>
            </a:endParaRPr>
          </a:p>
          <a:p>
            <a:pPr eaLnBrk="1" hangingPunct="1">
              <a:lnSpc>
                <a:spcPct val="100000"/>
              </a:lnSpc>
              <a:spcBef>
                <a:spcPct val="0"/>
              </a:spcBef>
              <a:buClrTx/>
              <a:buSzTx/>
              <a:buFont typeface="Tahoma" panose="020B0604030504040204" pitchFamily="34" charset="0"/>
              <a:buAutoNum type="arabicPeriod"/>
            </a:pPr>
            <a:r>
              <a:rPr lang="en-US" altLang="zh-TW" sz="1600" dirty="0">
                <a:ea typeface="新細明體" panose="02020500000000000000" pitchFamily="18" charset="-120"/>
              </a:rPr>
              <a:t>Conventional neural networks (CNN)</a:t>
            </a:r>
          </a:p>
          <a:p>
            <a:pPr eaLnBrk="1" hangingPunct="1">
              <a:lnSpc>
                <a:spcPct val="100000"/>
              </a:lnSpc>
              <a:spcBef>
                <a:spcPct val="0"/>
              </a:spcBef>
              <a:buClrTx/>
              <a:buSzTx/>
              <a:buFont typeface="Tahoma" panose="020B0604030504040204" pitchFamily="34" charset="0"/>
              <a:buAutoNum type="arabicPeriod" startAt="2"/>
            </a:pPr>
            <a:r>
              <a:rPr lang="en-US" altLang="zh-TW" sz="1600" dirty="0">
                <a:ea typeface="新細明體" panose="02020500000000000000" pitchFamily="18" charset="-120"/>
              </a:rPr>
              <a:t>Recurrent neural network (RNN)</a:t>
            </a:r>
          </a:p>
          <a:p>
            <a:pPr eaLnBrk="1" hangingPunct="1">
              <a:lnSpc>
                <a:spcPct val="100000"/>
              </a:lnSpc>
              <a:spcBef>
                <a:spcPct val="0"/>
              </a:spcBef>
              <a:buClrTx/>
              <a:buSzTx/>
              <a:buFont typeface="Tahoma" panose="020B0604030504040204" pitchFamily="34" charset="0"/>
              <a:buAutoNum type="arabicPeriod" startAt="2"/>
            </a:pPr>
            <a:r>
              <a:rPr lang="en-US" altLang="zh-TW" sz="1600" dirty="0">
                <a:ea typeface="新細明體" panose="02020500000000000000" pitchFamily="18" charset="-120"/>
              </a:rPr>
              <a:t>Long Short-Term Memory (LSTM)</a:t>
            </a:r>
          </a:p>
          <a:p>
            <a:pPr eaLnBrk="1" hangingPunct="1">
              <a:lnSpc>
                <a:spcPct val="100000"/>
              </a:lnSpc>
              <a:spcBef>
                <a:spcPct val="0"/>
              </a:spcBef>
              <a:buClrTx/>
              <a:buSzTx/>
              <a:buFont typeface="Tahoma" panose="020B0604030504040204" pitchFamily="34" charset="0"/>
              <a:buAutoNum type="arabicPeriod" startAt="2"/>
            </a:pPr>
            <a:r>
              <a:rPr lang="en-US" altLang="zh-TW" sz="1600" dirty="0">
                <a:ea typeface="新細明體" panose="02020500000000000000" pitchFamily="18" charset="-120"/>
              </a:rPr>
              <a:t> Generative Adversarial Networks (GANs, 2014)(</a:t>
            </a:r>
            <a:r>
              <a:rPr lang="zh-TW" altLang="en-US" sz="1600" dirty="0">
                <a:ea typeface="新細明體" panose="02020500000000000000" pitchFamily="18" charset="-120"/>
              </a:rPr>
              <a:t>生成式對抗網路</a:t>
            </a:r>
            <a:r>
              <a:rPr lang="en-US" altLang="zh-TW" sz="1600" dirty="0">
                <a:ea typeface="新細明體" panose="02020500000000000000" pitchFamily="18" charset="-120"/>
              </a:rPr>
              <a:t>)</a:t>
            </a:r>
          </a:p>
          <a:p>
            <a:pPr eaLnBrk="1" hangingPunct="1">
              <a:lnSpc>
                <a:spcPct val="100000"/>
              </a:lnSpc>
              <a:spcBef>
                <a:spcPct val="0"/>
              </a:spcBef>
              <a:buClrTx/>
              <a:buSzTx/>
              <a:buFont typeface="Tahoma" panose="020B0604030504040204" pitchFamily="34" charset="0"/>
              <a:buAutoNum type="arabicPeriod" startAt="2"/>
            </a:pPr>
            <a:r>
              <a:rPr lang="en-US" altLang="zh-TW" sz="1600" dirty="0">
                <a:ea typeface="新細明體" panose="02020500000000000000" pitchFamily="18" charset="-120"/>
              </a:rPr>
              <a:t>Reinforcement learning (</a:t>
            </a:r>
            <a:r>
              <a:rPr lang="zh-TW" altLang="en-US" sz="1600" dirty="0">
                <a:ea typeface="新細明體" panose="02020500000000000000" pitchFamily="18" charset="-120"/>
              </a:rPr>
              <a:t>強化學習</a:t>
            </a:r>
            <a:r>
              <a:rPr lang="en-US" altLang="zh-TW" sz="1600" dirty="0">
                <a:ea typeface="新細明體" panose="02020500000000000000" pitchFamily="18" charset="-120"/>
              </a:rPr>
              <a:t>)</a:t>
            </a:r>
          </a:p>
          <a:p>
            <a:pPr eaLnBrk="1" hangingPunct="1">
              <a:lnSpc>
                <a:spcPct val="100000"/>
              </a:lnSpc>
              <a:spcBef>
                <a:spcPct val="0"/>
              </a:spcBef>
              <a:buClrTx/>
              <a:buSzTx/>
              <a:buFont typeface="Tahoma" panose="020B0604030504040204" pitchFamily="34" charset="0"/>
              <a:buAutoNum type="arabicPeriod" startAt="2"/>
            </a:pPr>
            <a:endParaRPr lang="en-US" altLang="zh-TW" sz="1600" dirty="0">
              <a:ea typeface="新細明體" panose="02020500000000000000" pitchFamily="18" charset="-120"/>
            </a:endParaRPr>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4" name="日期版面配置區 3"/>
          <p:cNvSpPr>
            <a:spLocks noGrp="1"/>
          </p:cNvSpPr>
          <p:nvPr>
            <p:ph type="dt" sz="half" idx="10"/>
          </p:nvPr>
        </p:nvSpPr>
        <p:spPr/>
        <p:txBody>
          <a:bodyPr/>
          <a:lstStyle/>
          <a:p>
            <a:pPr>
              <a:defRPr/>
            </a:pPr>
            <a:fld id="{7C5D6644-1692-4490-BC21-E3DDCC9AB9BC}" type="datetime4">
              <a:rPr lang="en-US" altLang="zh-TW" smtClean="0"/>
              <a:pPr>
                <a:defRPr/>
              </a:pPr>
              <a:t>September 4, 2023</a:t>
            </a:fld>
            <a:endParaRPr lang="en-US" altLang="zh-TW"/>
          </a:p>
        </p:txBody>
      </p:sp>
      <p:sp>
        <p:nvSpPr>
          <p:cNvPr id="5" name="頁尾版面配置區 4"/>
          <p:cNvSpPr>
            <a:spLocks noGrp="1"/>
          </p:cNvSpPr>
          <p:nvPr>
            <p:ph type="ftr" sz="quarter" idx="11"/>
          </p:nvPr>
        </p:nvSpPr>
        <p:spPr/>
        <p:txBody>
          <a:bodyPr/>
          <a:lstStyle/>
          <a:p>
            <a:pPr>
              <a:defRPr/>
            </a:pPr>
            <a:r>
              <a:rPr lang="en-US" altLang="zh-TW" smtClean="0"/>
              <a:t>Data Mining: Concepts and Techniques</a:t>
            </a:r>
            <a:endParaRPr lang="en-US" altLang="zh-TW"/>
          </a:p>
        </p:txBody>
      </p:sp>
      <p:sp>
        <p:nvSpPr>
          <p:cNvPr id="6" name="投影片編號版面配置區 5"/>
          <p:cNvSpPr>
            <a:spLocks noGrp="1"/>
          </p:cNvSpPr>
          <p:nvPr>
            <p:ph type="sldNum" sz="quarter" idx="12"/>
          </p:nvPr>
        </p:nvSpPr>
        <p:spPr/>
        <p:txBody>
          <a:bodyPr/>
          <a:lstStyle/>
          <a:p>
            <a:pPr>
              <a:defRPr/>
            </a:pPr>
            <a:fld id="{68401E41-04CE-4473-8EC8-C74E24DF8FB1}" type="slidenum">
              <a:rPr lang="en-US" altLang="zh-TW" smtClean="0"/>
              <a:pPr>
                <a:defRPr/>
              </a:pPr>
              <a:t>13</a:t>
            </a:fld>
            <a:endParaRPr lang="en-US" altLang="zh-TW"/>
          </a:p>
        </p:txBody>
      </p:sp>
      <p:pic>
        <p:nvPicPr>
          <p:cNvPr id="7" name="內容版面配置區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0" y="1621631"/>
            <a:ext cx="8458200" cy="4757737"/>
          </a:xfrm>
        </p:spPr>
      </p:pic>
    </p:spTree>
    <p:extLst>
      <p:ext uri="{BB962C8B-B14F-4D97-AF65-F5344CB8AC3E}">
        <p14:creationId xmlns:p14="http://schemas.microsoft.com/office/powerpoint/2010/main" val="4036453857"/>
      </p:ext>
    </p:extLst>
  </p:cSld>
  <p:clrMapOvr>
    <a:masterClrMapping/>
  </p:clrMapOvr>
  <p:transition>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AI definition</a:t>
            </a:r>
            <a:endParaRPr lang="zh-TW" altLang="en-US" dirty="0"/>
          </a:p>
        </p:txBody>
      </p:sp>
      <p:sp>
        <p:nvSpPr>
          <p:cNvPr id="3" name="內容版面配置區 2"/>
          <p:cNvSpPr>
            <a:spLocks noGrp="1"/>
          </p:cNvSpPr>
          <p:nvPr>
            <p:ph idx="1"/>
          </p:nvPr>
        </p:nvSpPr>
        <p:spPr/>
        <p:txBody>
          <a:bodyPr/>
          <a:lstStyle/>
          <a:p>
            <a:r>
              <a:rPr lang="en-US" altLang="zh-TW" b="0" i="0" dirty="0" smtClean="0">
                <a:solidFill>
                  <a:srgbClr val="222222"/>
                </a:solidFill>
                <a:effectLst/>
                <a:latin typeface="arial" panose="020B0604020202020204" pitchFamily="34" charset="0"/>
              </a:rPr>
              <a:t>Simply put, </a:t>
            </a:r>
            <a:r>
              <a:rPr lang="en-US" altLang="zh-TW" b="1" i="0" dirty="0" smtClean="0">
                <a:solidFill>
                  <a:srgbClr val="222222"/>
                </a:solidFill>
                <a:effectLst/>
                <a:latin typeface="arial" panose="020B0604020202020204" pitchFamily="34" charset="0"/>
              </a:rPr>
              <a:t>Artificial intelligence</a:t>
            </a:r>
            <a:r>
              <a:rPr lang="en-US" altLang="zh-TW" b="0" i="0" dirty="0" smtClean="0">
                <a:solidFill>
                  <a:srgbClr val="222222"/>
                </a:solidFill>
                <a:effectLst/>
                <a:latin typeface="arial" panose="020B0604020202020204" pitchFamily="34" charset="0"/>
              </a:rPr>
              <a:t> (</a:t>
            </a:r>
            <a:r>
              <a:rPr lang="en-US" altLang="zh-TW" b="1" i="0" dirty="0" smtClean="0">
                <a:solidFill>
                  <a:srgbClr val="222222"/>
                </a:solidFill>
                <a:effectLst/>
                <a:latin typeface="arial" panose="020B0604020202020204" pitchFamily="34" charset="0"/>
              </a:rPr>
              <a:t>AI</a:t>
            </a:r>
            <a:r>
              <a:rPr lang="en-US" altLang="zh-TW" b="0" i="0" dirty="0" smtClean="0">
                <a:solidFill>
                  <a:srgbClr val="222222"/>
                </a:solidFill>
                <a:effectLst/>
                <a:latin typeface="arial" panose="020B0604020202020204" pitchFamily="34" charset="0"/>
              </a:rPr>
              <a:t>) is an area of computer science that aims at emphasizing the ability of machines to behave the way humans do, which includes complex tasks such as observing, learning, planning and making decisions for </a:t>
            </a:r>
            <a:r>
              <a:rPr lang="en-US" altLang="zh-TW" b="0" i="0" dirty="0" smtClean="0">
                <a:solidFill>
                  <a:srgbClr val="222222"/>
                </a:solidFill>
                <a:effectLst/>
                <a:latin typeface="arial" panose="020B0604020202020204" pitchFamily="34" charset="0"/>
              </a:rPr>
              <a:t>problem-solving (1956, </a:t>
            </a:r>
            <a:r>
              <a:rPr lang="en-US" altLang="zh-TW" b="0" i="0" dirty="0" smtClean="0">
                <a:solidFill>
                  <a:srgbClr val="222222"/>
                </a:solidFill>
                <a:effectLst/>
                <a:latin typeface="arial" panose="020B0604020202020204" pitchFamily="34" charset="0"/>
              </a:rPr>
              <a:t>John </a:t>
            </a:r>
            <a:r>
              <a:rPr lang="en-US" altLang="zh-TW" b="0" i="0" dirty="0" smtClean="0">
                <a:solidFill>
                  <a:srgbClr val="222222"/>
                </a:solidFill>
                <a:effectLst/>
                <a:latin typeface="arial" panose="020B0604020202020204" pitchFamily="34" charset="0"/>
              </a:rPr>
              <a:t>McCarthy).</a:t>
            </a:r>
            <a:endParaRPr lang="zh-TW" altLang="en-US" dirty="0"/>
          </a:p>
        </p:txBody>
      </p:sp>
      <p:sp>
        <p:nvSpPr>
          <p:cNvPr id="4" name="日期版面配置區 3"/>
          <p:cNvSpPr>
            <a:spLocks noGrp="1"/>
          </p:cNvSpPr>
          <p:nvPr>
            <p:ph type="dt" sz="half" idx="10"/>
          </p:nvPr>
        </p:nvSpPr>
        <p:spPr/>
        <p:txBody>
          <a:bodyPr/>
          <a:lstStyle/>
          <a:p>
            <a:pPr>
              <a:defRPr/>
            </a:pPr>
            <a:fld id="{7C5D6644-1692-4490-BC21-E3DDCC9AB9BC}" type="datetime4">
              <a:rPr lang="en-US" altLang="zh-TW" smtClean="0"/>
              <a:pPr>
                <a:defRPr/>
              </a:pPr>
              <a:t>September 4, 2023</a:t>
            </a:fld>
            <a:endParaRPr lang="en-US" altLang="zh-TW"/>
          </a:p>
        </p:txBody>
      </p:sp>
      <p:sp>
        <p:nvSpPr>
          <p:cNvPr id="5" name="頁尾版面配置區 4"/>
          <p:cNvSpPr>
            <a:spLocks noGrp="1"/>
          </p:cNvSpPr>
          <p:nvPr>
            <p:ph type="ftr" sz="quarter" idx="11"/>
          </p:nvPr>
        </p:nvSpPr>
        <p:spPr/>
        <p:txBody>
          <a:bodyPr/>
          <a:lstStyle/>
          <a:p>
            <a:pPr>
              <a:defRPr/>
            </a:pPr>
            <a:r>
              <a:rPr lang="en-US" altLang="zh-TW" smtClean="0"/>
              <a:t>Data Mining: Concepts and Techniques</a:t>
            </a:r>
            <a:endParaRPr lang="en-US" altLang="zh-TW"/>
          </a:p>
        </p:txBody>
      </p:sp>
      <p:sp>
        <p:nvSpPr>
          <p:cNvPr id="6" name="投影片編號版面配置區 5"/>
          <p:cNvSpPr>
            <a:spLocks noGrp="1"/>
          </p:cNvSpPr>
          <p:nvPr>
            <p:ph type="sldNum" sz="quarter" idx="12"/>
          </p:nvPr>
        </p:nvSpPr>
        <p:spPr/>
        <p:txBody>
          <a:bodyPr/>
          <a:lstStyle/>
          <a:p>
            <a:pPr>
              <a:defRPr/>
            </a:pPr>
            <a:fld id="{68401E41-04CE-4473-8EC8-C74E24DF8FB1}" type="slidenum">
              <a:rPr lang="en-US" altLang="zh-TW" smtClean="0"/>
              <a:pPr>
                <a:defRPr/>
              </a:pPr>
              <a:t>14</a:t>
            </a:fld>
            <a:endParaRPr lang="en-US" altLang="zh-TW"/>
          </a:p>
        </p:txBody>
      </p:sp>
    </p:spTree>
    <p:extLst>
      <p:ext uri="{BB962C8B-B14F-4D97-AF65-F5344CB8AC3E}">
        <p14:creationId xmlns:p14="http://schemas.microsoft.com/office/powerpoint/2010/main" val="1874845254"/>
      </p:ext>
    </p:extLst>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p:txBody>
          <a:bodyPr/>
          <a:lstStyle/>
          <a:p>
            <a:r>
              <a:rPr lang="en-US" altLang="zh-TW" dirty="0" smtClean="0">
                <a:ea typeface="新細明體" panose="02020500000000000000" pitchFamily="18" charset="-120"/>
              </a:rPr>
              <a:t>AI </a:t>
            </a:r>
            <a:r>
              <a:rPr lang="en-US" altLang="zh-TW" dirty="0" smtClean="0">
                <a:ea typeface="新細明體" panose="02020500000000000000" pitchFamily="18" charset="-120"/>
              </a:rPr>
              <a:t>definitions</a:t>
            </a:r>
            <a:endParaRPr lang="zh-TW" altLang="en-US" dirty="0" smtClean="0">
              <a:ea typeface="新細明體" panose="02020500000000000000" pitchFamily="18" charset="-120"/>
            </a:endParaRPr>
          </a:p>
        </p:txBody>
      </p:sp>
      <p:sp>
        <p:nvSpPr>
          <p:cNvPr id="69635" name="內容版面配置區 2"/>
          <p:cNvSpPr>
            <a:spLocks noGrp="1"/>
          </p:cNvSpPr>
          <p:nvPr>
            <p:ph idx="1"/>
          </p:nvPr>
        </p:nvSpPr>
        <p:spPr/>
        <p:txBody>
          <a:bodyPr/>
          <a:lstStyle/>
          <a:p>
            <a:r>
              <a:rPr lang="en-US" altLang="zh-TW" dirty="0" smtClean="0">
                <a:ea typeface="新細明體" panose="02020500000000000000" pitchFamily="18" charset="-120"/>
              </a:rPr>
              <a:t>One of the definitions (by </a:t>
            </a:r>
            <a:r>
              <a:rPr lang="en-US" altLang="zh-TW" dirty="0" err="1" smtClean="0">
                <a:ea typeface="新細明體" panose="02020500000000000000" pitchFamily="18" charset="-120"/>
              </a:rPr>
              <a:t>Kai-fu</a:t>
            </a:r>
            <a:r>
              <a:rPr lang="en-US" altLang="zh-TW" dirty="0" smtClean="0">
                <a:ea typeface="新細明體" panose="02020500000000000000" pitchFamily="18" charset="-120"/>
              </a:rPr>
              <a:t> Lee </a:t>
            </a:r>
            <a:r>
              <a:rPr lang="zh-TW" altLang="en-US" dirty="0" smtClean="0">
                <a:ea typeface="新細明體" panose="02020500000000000000" pitchFamily="18" charset="-120"/>
              </a:rPr>
              <a:t>李開復 </a:t>
            </a:r>
            <a:r>
              <a:rPr lang="en-US" altLang="zh-TW" dirty="0" smtClean="0">
                <a:ea typeface="新細明體" panose="02020500000000000000" pitchFamily="18" charset="-120"/>
              </a:rPr>
              <a:t>2019): </a:t>
            </a:r>
            <a:endParaRPr lang="en-US" altLang="zh-TW" dirty="0" smtClean="0">
              <a:ea typeface="新細明體" panose="02020500000000000000" pitchFamily="18" charset="-120"/>
            </a:endParaRPr>
          </a:p>
          <a:p>
            <a:pPr marL="0" indent="0">
              <a:buNone/>
            </a:pPr>
            <a:r>
              <a:rPr lang="en-US" altLang="zh-TW" sz="3600" dirty="0" smtClean="0">
                <a:solidFill>
                  <a:srgbClr val="FF0000"/>
                </a:solidFill>
                <a:ea typeface="新細明體" panose="02020500000000000000" pitchFamily="18" charset="-120"/>
              </a:rPr>
              <a:t>    Deep Learning + Big </a:t>
            </a:r>
            <a:r>
              <a:rPr lang="en-US" altLang="zh-TW" sz="3600" dirty="0" smtClean="0">
                <a:solidFill>
                  <a:srgbClr val="FF0000"/>
                </a:solidFill>
                <a:ea typeface="新細明體" panose="02020500000000000000" pitchFamily="18" charset="-120"/>
              </a:rPr>
              <a:t>Data=AI</a:t>
            </a:r>
          </a:p>
          <a:p>
            <a:r>
              <a:rPr lang="en-US" altLang="zh-TW" dirty="0" smtClean="0">
                <a:ea typeface="新細明體" panose="02020500000000000000" pitchFamily="18" charset="-120"/>
              </a:rPr>
              <a:t>AI </a:t>
            </a:r>
            <a:r>
              <a:rPr lang="en-US" altLang="zh-TW" dirty="0">
                <a:ea typeface="新細明體" panose="02020500000000000000" pitchFamily="18" charset="-120"/>
              </a:rPr>
              <a:t>we draw you a </a:t>
            </a:r>
            <a:r>
              <a:rPr lang="en-US" altLang="zh-TW" dirty="0">
                <a:ea typeface="新細明體" panose="02020500000000000000" pitchFamily="18" charset="-120"/>
                <a:hlinkClick r:id="rId2" action="ppaction://hlinkfile"/>
              </a:rPr>
              <a:t>chart</a:t>
            </a:r>
            <a:r>
              <a:rPr lang="en-US" altLang="zh-TW" dirty="0" smtClean="0">
                <a:ea typeface="新細明體" panose="02020500000000000000" pitchFamily="18" charset="-120"/>
              </a:rPr>
              <a:t>. </a:t>
            </a:r>
            <a:r>
              <a:rPr lang="en-US" altLang="zh-TW" dirty="0" smtClean="0">
                <a:ea typeface="新細明體" panose="02020500000000000000" pitchFamily="18" charset="-120"/>
                <a:hlinkClick r:id="rId3" action="ppaction://hlinkfile"/>
              </a:rPr>
              <a:t>An article </a:t>
            </a:r>
            <a:r>
              <a:rPr lang="en-US" altLang="zh-TW" dirty="0" smtClean="0">
                <a:ea typeface="新細明體" panose="02020500000000000000" pitchFamily="18" charset="-120"/>
              </a:rPr>
              <a:t>talked about AI</a:t>
            </a:r>
            <a:endParaRPr lang="en-US" altLang="zh-TW" dirty="0">
              <a:ea typeface="新細明體" panose="02020500000000000000" pitchFamily="18" charset="-120"/>
            </a:endParaRPr>
          </a:p>
          <a:p>
            <a:endParaRPr lang="en-US" altLang="zh-TW" dirty="0" smtClean="0">
              <a:ea typeface="新細明體" panose="02020500000000000000" pitchFamily="18" charset="-120"/>
            </a:endParaRPr>
          </a:p>
          <a:p>
            <a:r>
              <a:rPr lang="en-US" altLang="zh-TW" dirty="0" smtClean="0">
                <a:ea typeface="新細明體" panose="02020500000000000000" pitchFamily="18" charset="-120"/>
              </a:rPr>
              <a:t>In March of 2019, three deep learning masters earned Turing Awards (Nobel prize in Computer Science)</a:t>
            </a:r>
          </a:p>
          <a:p>
            <a:r>
              <a:rPr lang="en-US" altLang="zh-TW" dirty="0" err="1" smtClean="0">
                <a:ea typeface="新細明體" panose="02020500000000000000" pitchFamily="18" charset="-120"/>
              </a:rPr>
              <a:t>Jeoffery</a:t>
            </a:r>
            <a:r>
              <a:rPr lang="en-US" altLang="zh-TW" dirty="0" smtClean="0">
                <a:ea typeface="新細明體" panose="02020500000000000000" pitchFamily="18" charset="-120"/>
              </a:rPr>
              <a:t> Hinton</a:t>
            </a:r>
            <a:r>
              <a:rPr lang="zh-TW" altLang="en-US" dirty="0" smtClean="0">
                <a:ea typeface="新細明體" panose="02020500000000000000" pitchFamily="18" charset="-120"/>
              </a:rPr>
              <a:t>、</a:t>
            </a:r>
            <a:r>
              <a:rPr lang="en-US" altLang="zh-TW" dirty="0" err="1" smtClean="0">
                <a:ea typeface="新細明體" panose="02020500000000000000" pitchFamily="18" charset="-120"/>
              </a:rPr>
              <a:t>LeCun</a:t>
            </a:r>
            <a:r>
              <a:rPr lang="en-US" altLang="zh-TW" dirty="0" smtClean="0">
                <a:ea typeface="新細明體" panose="02020500000000000000" pitchFamily="18" charset="-120"/>
              </a:rPr>
              <a:t> Yann and </a:t>
            </a:r>
            <a:r>
              <a:rPr lang="en-US" altLang="zh-TW" dirty="0" err="1" smtClean="0">
                <a:ea typeface="新細明體" panose="02020500000000000000" pitchFamily="18" charset="-120"/>
              </a:rPr>
              <a:t>Yoshua</a:t>
            </a:r>
            <a:r>
              <a:rPr lang="en-US" altLang="zh-TW" dirty="0" smtClean="0">
                <a:ea typeface="新細明體" panose="02020500000000000000" pitchFamily="18" charset="-120"/>
              </a:rPr>
              <a:t> </a:t>
            </a:r>
            <a:r>
              <a:rPr lang="en-US" altLang="zh-TW" dirty="0" err="1" smtClean="0">
                <a:ea typeface="新細明體" panose="02020500000000000000" pitchFamily="18" charset="-120"/>
              </a:rPr>
              <a:t>Bengio</a:t>
            </a:r>
            <a:endParaRPr lang="en-US" altLang="zh-TW" dirty="0" smtClean="0">
              <a:ea typeface="新細明體" panose="02020500000000000000" pitchFamily="18" charset="-120"/>
            </a:endParaRPr>
          </a:p>
          <a:p>
            <a:endParaRPr lang="en-US" altLang="zh-TW" dirty="0">
              <a:ea typeface="新細明體" panose="02020500000000000000" pitchFamily="18" charset="-120"/>
            </a:endParaRPr>
          </a:p>
          <a:p>
            <a:r>
              <a:rPr lang="en-US" altLang="zh-TW" dirty="0" smtClean="0">
                <a:ea typeface="新細明體" panose="02020500000000000000" pitchFamily="18" charset="-120"/>
              </a:rPr>
              <a:t>Next: Ian </a:t>
            </a:r>
            <a:r>
              <a:rPr lang="en-US" altLang="zh-TW" dirty="0" err="1" smtClean="0">
                <a:ea typeface="新細明體" panose="02020500000000000000" pitchFamily="18" charset="-120"/>
              </a:rPr>
              <a:t>Goodfellow</a:t>
            </a:r>
            <a:r>
              <a:rPr lang="en-US" altLang="zh-TW" dirty="0" smtClean="0">
                <a:ea typeface="新細明體" panose="02020500000000000000" pitchFamily="18" charset="-120"/>
              </a:rPr>
              <a:t> for GAN ( generative model), Guys(?) inventing </a:t>
            </a:r>
            <a:r>
              <a:rPr lang="en-US" altLang="zh-TW" dirty="0" smtClean="0">
                <a:ea typeface="新細明體" panose="02020500000000000000" pitchFamily="18" charset="-120"/>
                <a:hlinkClick r:id="rId4" action="ppaction://hlinkfile"/>
              </a:rPr>
              <a:t>Transformer</a:t>
            </a:r>
            <a:r>
              <a:rPr lang="en-US" altLang="zh-TW" dirty="0" smtClean="0">
                <a:ea typeface="新細明體" panose="02020500000000000000" pitchFamily="18" charset="-120"/>
              </a:rPr>
              <a:t>, Guys creating models for and training </a:t>
            </a:r>
            <a:r>
              <a:rPr lang="en-US" altLang="zh-TW" dirty="0" smtClean="0">
                <a:ea typeface="新細明體" panose="02020500000000000000" pitchFamily="18" charset="-120"/>
                <a:hlinkClick r:id="rId5" action="ppaction://hlinkfile"/>
              </a:rPr>
              <a:t>ChatGPT</a:t>
            </a:r>
            <a:endParaRPr lang="zh-TW" altLang="en-US" dirty="0" smtClean="0">
              <a:ea typeface="新細明體" panose="02020500000000000000" pitchFamily="18" charset="-120"/>
            </a:endParaRPr>
          </a:p>
        </p:txBody>
      </p:sp>
      <p:sp>
        <p:nvSpPr>
          <p:cNvPr id="69636"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74CC9144-A675-42C9-9EB1-34AB093CCCBD}" type="datetime4">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September 4, 2023</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69637"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t>Data Mining: Concepts and Techniques</a:t>
            </a:r>
          </a:p>
        </p:txBody>
      </p:sp>
      <p:sp>
        <p:nvSpPr>
          <p:cNvPr id="69638"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1DC5454-C4D7-4AA6-8E23-E7B3D072ED05}" type="slidenum">
              <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Tree>
    <p:extLst>
      <p:ext uri="{BB962C8B-B14F-4D97-AF65-F5344CB8AC3E}">
        <p14:creationId xmlns:p14="http://schemas.microsoft.com/office/powerpoint/2010/main" val="20619618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79708" y="1075763"/>
            <a:ext cx="6372708" cy="415498"/>
          </a:xfrm>
          <a:prstGeom prst="rect">
            <a:avLst/>
          </a:prstGeom>
        </p:spPr>
        <p:txBody>
          <a:bodyPr wrap="square">
            <a:spAutoFit/>
          </a:bodyPr>
          <a:lstStyle>
            <a:defPPr>
              <a:defRPr lang="zh-CN"/>
            </a:defPPr>
            <a:lvl1pPr>
              <a:defRPr sz="2800">
                <a:solidFill>
                  <a:schemeClr val="bg1"/>
                </a:solidFill>
                <a:latin typeface="Arial" panose="020B0604020202020204" pitchFamily="34" charset="0"/>
                <a:cs typeface="Arial" panose="020B0604020202020204" pitchFamily="34" charset="0"/>
              </a:defRPr>
            </a:lvl1pPr>
          </a:lstStyle>
          <a:p>
            <a:pPr defTabSz="685800" eaLnBrk="1" fontAlgn="auto" hangingPunct="1">
              <a:spcBef>
                <a:spcPts val="0"/>
              </a:spcBef>
              <a:spcAft>
                <a:spcPts val="0"/>
              </a:spcAft>
            </a:pPr>
            <a:r>
              <a:rPr lang="en-US" sz="2100" dirty="0">
                <a:solidFill>
                  <a:prstClr val="white"/>
                </a:solidFill>
              </a:rPr>
              <a:t>What is Data Science ? </a:t>
            </a:r>
          </a:p>
        </p:txBody>
      </p:sp>
      <p:sp>
        <p:nvSpPr>
          <p:cNvPr id="3" name="Content Placeholder 2"/>
          <p:cNvSpPr txBox="1">
            <a:spLocks/>
          </p:cNvSpPr>
          <p:nvPr/>
        </p:nvSpPr>
        <p:spPr>
          <a:xfrm>
            <a:off x="124059" y="2179312"/>
            <a:ext cx="3658835" cy="338220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1450" indent="-171450" algn="just" defTabSz="685800" fontAlgn="auto">
              <a:spcBef>
                <a:spcPts val="1350"/>
              </a:spcBef>
              <a:spcAft>
                <a:spcPts val="0"/>
              </a:spcAft>
            </a:pPr>
            <a:r>
              <a:rPr lang="en-US" sz="1350" dirty="0">
                <a:solidFill>
                  <a:prstClr val="black"/>
                </a:solidFill>
                <a:latin typeface="Arial" panose="020B0604020202020204" pitchFamily="34" charset="0"/>
                <a:cs typeface="Arial" panose="020B0604020202020204" pitchFamily="34" charset="0"/>
              </a:rPr>
              <a:t> </a:t>
            </a:r>
            <a:r>
              <a:rPr lang="en-US" sz="1350" b="1" dirty="0">
                <a:solidFill>
                  <a:srgbClr val="FF0000"/>
                </a:solidFill>
                <a:latin typeface="Arial" panose="020B0604020202020204" pitchFamily="34" charset="0"/>
                <a:cs typeface="Arial" panose="020B0604020202020204" pitchFamily="34" charset="0"/>
              </a:rPr>
              <a:t>Data Science </a:t>
            </a:r>
            <a:r>
              <a:rPr lang="en-US" sz="1350" dirty="0">
                <a:solidFill>
                  <a:prstClr val="black"/>
                </a:solidFill>
                <a:latin typeface="Arial" panose="020B0604020202020204" pitchFamily="34" charset="0"/>
                <a:cs typeface="Arial" panose="020B0604020202020204" pitchFamily="34" charset="0"/>
              </a:rPr>
              <a:t>is the extraction of actionable knowledge directly from data through a process of discovery, hypothesis, and analytical hypothesis analysis.</a:t>
            </a:r>
            <a:endParaRPr lang="en-US" sz="1500" dirty="0">
              <a:solidFill>
                <a:prstClr val="black"/>
              </a:solidFill>
              <a:latin typeface="Arial" panose="020B0604020202020204" pitchFamily="34" charset="0"/>
              <a:cs typeface="Arial" panose="020B0604020202020204" pitchFamily="34" charset="0"/>
            </a:endParaRPr>
          </a:p>
          <a:p>
            <a:pPr marL="171450" indent="-171450" algn="just" defTabSz="685800" fontAlgn="auto">
              <a:spcBef>
                <a:spcPts val="900"/>
              </a:spcBef>
              <a:spcAft>
                <a:spcPts val="0"/>
              </a:spcAft>
            </a:pPr>
            <a:r>
              <a:rPr lang="en-US" sz="1350" dirty="0">
                <a:solidFill>
                  <a:prstClr val="black"/>
                </a:solidFill>
                <a:latin typeface="Arial" panose="020B0604020202020204" pitchFamily="34" charset="0"/>
                <a:cs typeface="Arial" panose="020B0604020202020204" pitchFamily="34" charset="0"/>
              </a:rPr>
              <a:t> A </a:t>
            </a:r>
            <a:r>
              <a:rPr lang="en-US" sz="1350" b="1" dirty="0">
                <a:solidFill>
                  <a:srgbClr val="FF0000"/>
                </a:solidFill>
                <a:latin typeface="Arial" panose="020B0604020202020204" pitchFamily="34" charset="0"/>
                <a:cs typeface="Arial" panose="020B0604020202020204" pitchFamily="34" charset="0"/>
              </a:rPr>
              <a:t>Data Scientist </a:t>
            </a:r>
            <a:r>
              <a:rPr lang="en-US" sz="1350" dirty="0">
                <a:solidFill>
                  <a:prstClr val="black"/>
                </a:solidFill>
                <a:latin typeface="Arial" panose="020B0604020202020204" pitchFamily="34" charset="0"/>
                <a:cs typeface="Arial" panose="020B0604020202020204" pitchFamily="34" charset="0"/>
              </a:rPr>
              <a:t>is a practitioner who has sufficient knowledge of the overlapping domains of expertise in business needs, domain knowledge, analytical skills and programming expertise to manage the end-to-end scientific method process through each stage in the big data lifecycle.</a:t>
            </a:r>
          </a:p>
          <a:p>
            <a:pPr marL="171450" indent="-171450" algn="just" defTabSz="685800" fontAlgn="auto">
              <a:spcBef>
                <a:spcPts val="900"/>
              </a:spcBef>
              <a:spcAft>
                <a:spcPts val="0"/>
              </a:spcAft>
            </a:pPr>
            <a:r>
              <a:rPr lang="en-US" sz="1350" dirty="0">
                <a:solidFill>
                  <a:prstClr val="black"/>
                </a:solidFill>
                <a:latin typeface="Arial" panose="020B0604020202020204" pitchFamily="34" charset="0"/>
                <a:cs typeface="Arial" panose="020B0604020202020204" pitchFamily="34" charset="0"/>
              </a:rPr>
              <a:t> </a:t>
            </a:r>
            <a:r>
              <a:rPr lang="en-US" altLang="zh-CN" sz="1350" b="1" dirty="0">
                <a:solidFill>
                  <a:srgbClr val="FF0000"/>
                </a:solidFill>
                <a:latin typeface="Arial" panose="020B0604020202020204" pitchFamily="34" charset="0"/>
                <a:ea typeface="宋体" panose="02010600030101010101" pitchFamily="2" charset="-122"/>
                <a:cs typeface="Arial" panose="020B0604020202020204" pitchFamily="34" charset="0"/>
              </a:rPr>
              <a:t>Big Data </a:t>
            </a:r>
            <a:r>
              <a:rPr lang="en-US" altLang="zh-CN" sz="1350" dirty="0">
                <a:solidFill>
                  <a:prstClr val="black"/>
                </a:solidFill>
                <a:latin typeface="Arial" panose="020B0604020202020204" pitchFamily="34" charset="0"/>
                <a:ea typeface="宋体" panose="02010600030101010101" pitchFamily="2" charset="-122"/>
                <a:cs typeface="Arial" panose="020B0604020202020204" pitchFamily="34" charset="0"/>
              </a:rPr>
              <a:t>refers to digital data volume, velocity and/or variety whose management requires scalability across coupled horizontal resources</a:t>
            </a:r>
          </a:p>
        </p:txBody>
      </p:sp>
      <p:graphicFrame>
        <p:nvGraphicFramePr>
          <p:cNvPr id="5" name="对象 4"/>
          <p:cNvGraphicFramePr>
            <a:graphicFrameLocks noChangeAspect="1"/>
          </p:cNvGraphicFramePr>
          <p:nvPr>
            <p:extLst/>
          </p:nvPr>
        </p:nvGraphicFramePr>
        <p:xfrm>
          <a:off x="3941901" y="1704728"/>
          <a:ext cx="4977331" cy="3787437"/>
        </p:xfrm>
        <a:graphic>
          <a:graphicData uri="http://schemas.openxmlformats.org/presentationml/2006/ole">
            <mc:AlternateContent xmlns:mc="http://schemas.openxmlformats.org/markup-compatibility/2006">
              <mc:Choice xmlns:v="urn:schemas-microsoft-com:vml" Requires="v">
                <p:oleObj spid="_x0000_s119832" name="Visio" r:id="rId3" imgW="14820844" imgH="11449080" progId="">
                  <p:embed/>
                </p:oleObj>
              </mc:Choice>
              <mc:Fallback>
                <p:oleObj name="Visio" r:id="rId3" imgW="14820844" imgH="11449080"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41901" y="1704728"/>
                        <a:ext cx="4977331" cy="3787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3"/>
          <p:cNvSpPr>
            <a:spLocks noChangeArrowheads="1"/>
          </p:cNvSpPr>
          <p:nvPr/>
        </p:nvSpPr>
        <p:spPr bwMode="auto">
          <a:xfrm>
            <a:off x="4303546" y="5561514"/>
            <a:ext cx="4714725" cy="230832"/>
          </a:xfrm>
          <a:prstGeom prst="rect">
            <a:avLst/>
          </a:prstGeom>
          <a:extLst/>
        </p:spPr>
        <p:txBody>
          <a:bodyPr wrap="square">
            <a:spAutoFit/>
          </a:bodyPr>
          <a:lstStyle/>
          <a:p>
            <a:pPr defTabSz="685800" eaLnBrk="1" fontAlgn="auto" hangingPunct="1">
              <a:spcBef>
                <a:spcPts val="0"/>
              </a:spcBef>
              <a:spcAft>
                <a:spcPts val="0"/>
              </a:spcAft>
            </a:pPr>
            <a:r>
              <a:rPr lang="en-US" altLang="zh-CN" sz="900" i="1" dirty="0">
                <a:solidFill>
                  <a:prstClr val="black"/>
                </a:solidFill>
                <a:latin typeface="Calibri"/>
                <a:ea typeface="宋体" panose="02010600030101010101" pitchFamily="2" charset="-122"/>
                <a:cs typeface="Arial" panose="020B0604020202020204" pitchFamily="34" charset="0"/>
              </a:rPr>
              <a:t>Functional components of data science supported by some software libraries on the cloud in 2016</a:t>
            </a:r>
          </a:p>
        </p:txBody>
      </p:sp>
    </p:spTree>
    <p:extLst>
      <p:ext uri="{BB962C8B-B14F-4D97-AF65-F5344CB8AC3E}">
        <p14:creationId xmlns:p14="http://schemas.microsoft.com/office/powerpoint/2010/main" val="3901820905"/>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1083063" y="1092487"/>
            <a:ext cx="6172200" cy="415498"/>
          </a:xfrm>
          <a:prstGeom prst="rect">
            <a:avLst/>
          </a:prstGeom>
        </p:spPr>
        <p:txBody>
          <a:bodyPr wrap="square">
            <a:spAutoFit/>
          </a:bodyPr>
          <a:lstStyle>
            <a:defPPr>
              <a:defRPr lang="zh-CN"/>
            </a:defPPr>
            <a:lvl1pPr>
              <a:defRPr sz="2800">
                <a:solidFill>
                  <a:schemeClr val="bg1"/>
                </a:solidFill>
                <a:latin typeface="Arial" panose="020B0604020202020204" pitchFamily="34" charset="0"/>
                <a:cs typeface="Arial" panose="020B0604020202020204" pitchFamily="34" charset="0"/>
              </a:defRPr>
            </a:lvl1pPr>
          </a:lstStyle>
          <a:p>
            <a:pPr defTabSz="685800" eaLnBrk="1" fontAlgn="auto" hangingPunct="1">
              <a:spcBef>
                <a:spcPts val="0"/>
              </a:spcBef>
              <a:spcAft>
                <a:spcPts val="0"/>
              </a:spcAft>
            </a:pPr>
            <a:r>
              <a:rPr lang="en-US" altLang="zh-CN" sz="2100" dirty="0">
                <a:solidFill>
                  <a:prstClr val="white"/>
                </a:solidFill>
                <a:ea typeface="宋体" panose="02010600030101010101" pitchFamily="2" charset="-122"/>
              </a:rPr>
              <a:t>The Evolution of Data Science </a:t>
            </a:r>
            <a:endParaRPr lang="zh-CN" altLang="en-US" sz="2100" dirty="0">
              <a:solidFill>
                <a:prstClr val="white"/>
              </a:solidFill>
              <a:ea typeface="宋体" panose="02010600030101010101" pitchFamily="2" charset="-122"/>
            </a:endParaRPr>
          </a:p>
        </p:txBody>
      </p:sp>
      <p:pic>
        <p:nvPicPr>
          <p:cNvPr id="3" name="内容占位符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022052"/>
            <a:ext cx="5032745" cy="3244803"/>
          </a:xfrm>
          <a:prstGeom prst="rect">
            <a:avLst/>
          </a:prstGeom>
        </p:spPr>
      </p:pic>
      <p:sp>
        <p:nvSpPr>
          <p:cNvPr id="5" name="矩形 4"/>
          <p:cNvSpPr/>
          <p:nvPr/>
        </p:nvSpPr>
        <p:spPr>
          <a:xfrm>
            <a:off x="1182404" y="5266855"/>
            <a:ext cx="3266724" cy="276999"/>
          </a:xfrm>
          <a:prstGeom prst="rect">
            <a:avLst/>
          </a:prstGeom>
        </p:spPr>
        <p:txBody>
          <a:bodyPr wrap="square">
            <a:spAutoFit/>
          </a:bodyPr>
          <a:lstStyle/>
          <a:p>
            <a:pPr defTabSz="685800" eaLnBrk="1" fontAlgn="auto" hangingPunct="1">
              <a:spcBef>
                <a:spcPts val="0"/>
              </a:spcBef>
              <a:spcAft>
                <a:spcPts val="0"/>
              </a:spcAft>
            </a:pPr>
            <a:r>
              <a:rPr lang="en-US" altLang="zh-CN" sz="1050" i="1" dirty="0">
                <a:solidFill>
                  <a:prstClr val="black"/>
                </a:solidFill>
                <a:latin typeface="Calibri"/>
                <a:ea typeface="宋体" panose="02010600030101010101" pitchFamily="2" charset="-122"/>
                <a:cs typeface="Arial" panose="020B0604020202020204" pitchFamily="34" charset="0"/>
              </a:rPr>
              <a:t>The evolution of data </a:t>
            </a:r>
            <a:r>
              <a:rPr lang="en-US" altLang="zh-CN" sz="1200" i="1" dirty="0">
                <a:solidFill>
                  <a:prstClr val="black"/>
                </a:solidFill>
                <a:latin typeface="Calibri"/>
                <a:ea typeface="宋体" panose="02010600030101010101" pitchFamily="2" charset="-122"/>
                <a:cs typeface="Arial" panose="020B0604020202020204" pitchFamily="34" charset="0"/>
              </a:rPr>
              <a:t>science</a:t>
            </a:r>
            <a:r>
              <a:rPr lang="en-US" altLang="zh-CN" sz="1050" i="1" dirty="0">
                <a:solidFill>
                  <a:prstClr val="black"/>
                </a:solidFill>
                <a:latin typeface="Calibri"/>
                <a:ea typeface="宋体" panose="02010600030101010101" pitchFamily="2" charset="-122"/>
                <a:cs typeface="Arial" panose="020B0604020202020204" pitchFamily="34" charset="0"/>
              </a:rPr>
              <a:t> up to the big data era</a:t>
            </a:r>
            <a:endParaRPr lang="zh-CN" altLang="en-US" sz="1050" i="1" dirty="0">
              <a:solidFill>
                <a:prstClr val="black"/>
              </a:solidFill>
              <a:latin typeface="Calibri"/>
              <a:ea typeface="宋体" panose="02010600030101010101" pitchFamily="2" charset="-122"/>
              <a:cs typeface="Arial" panose="020B0604020202020204" pitchFamily="34" charset="0"/>
            </a:endParaRPr>
          </a:p>
        </p:txBody>
      </p:sp>
      <p:sp>
        <p:nvSpPr>
          <p:cNvPr id="4" name="矩形 3"/>
          <p:cNvSpPr/>
          <p:nvPr/>
        </p:nvSpPr>
        <p:spPr>
          <a:xfrm>
            <a:off x="5032744" y="1884775"/>
            <a:ext cx="4111256" cy="3693319"/>
          </a:xfrm>
          <a:prstGeom prst="rect">
            <a:avLst/>
          </a:prstGeom>
        </p:spPr>
        <p:txBody>
          <a:bodyPr wrap="square">
            <a:spAutoFit/>
          </a:bodyPr>
          <a:lstStyle/>
          <a:p>
            <a:pPr marL="214313" indent="-214313" algn="just" defTabSz="685800" eaLnBrk="1" fontAlgn="auto" hangingPunct="1">
              <a:lnSpc>
                <a:spcPct val="150000"/>
              </a:lnSpc>
              <a:spcBef>
                <a:spcPts val="0"/>
              </a:spcBef>
              <a:spcAft>
                <a:spcPts val="0"/>
              </a:spcAft>
              <a:buFont typeface="Wingdings" panose="05000000000000000000" pitchFamily="2" charset="2"/>
              <a:buChar char="Ø"/>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Summarized below are some </a:t>
            </a:r>
            <a:r>
              <a:rPr lang="en-US" altLang="zh-CN" sz="1200" dirty="0">
                <a:solidFill>
                  <a:srgbClr val="FF0000"/>
                </a:solidFill>
                <a:latin typeface="Arial" panose="020B0604020202020204" pitchFamily="34" charset="0"/>
                <a:ea typeface="宋体" panose="02010600030101010101" pitchFamily="2" charset="-122"/>
                <a:cs typeface="Arial" panose="020B0604020202020204" pitchFamily="34" charset="0"/>
              </a:rPr>
              <a:t>open challenges </a:t>
            </a: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in big data research, development and applications.</a:t>
            </a:r>
          </a:p>
          <a:p>
            <a:pPr algn="just" defTabSz="685800" eaLnBrk="1" fontAlgn="auto" hangingPunct="1">
              <a:lnSpc>
                <a:spcPct val="150000"/>
              </a:lnSpc>
              <a:spcBef>
                <a:spcPts val="0"/>
              </a:spcBef>
              <a:spcAft>
                <a:spcPts val="0"/>
              </a:spcAft>
            </a:pPr>
            <a:endPar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endParaRP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Structured versus unstructured data with effective indexing;</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Identification, de-identification and re-identification;</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Ontologies and semantics of big data;</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Data introspection and reduction techniques;</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Design, construction, operation and description;</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Data integration and software interoperability;</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Immutability and immortality;</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Data measurement methods;</a:t>
            </a:r>
          </a:p>
          <a:p>
            <a:pPr marL="214313" indent="-214313" algn="just" defTabSz="685800" eaLnBrk="1" fontAlgn="auto" hangingPunct="1">
              <a:lnSpc>
                <a:spcPct val="150000"/>
              </a:lnSpc>
              <a:spcBef>
                <a:spcPts val="0"/>
              </a:spcBef>
              <a:spcAft>
                <a:spcPts val="0"/>
              </a:spcAft>
              <a:buFont typeface="Arial" panose="020B0604020202020204" pitchFamily="34" charset="0"/>
              <a:buChar char="•"/>
            </a:pPr>
            <a:r>
              <a:rPr lang="en-US" altLang="zh-CN" sz="1200" dirty="0">
                <a:solidFill>
                  <a:prstClr val="black"/>
                </a:solidFill>
                <a:latin typeface="Arial" panose="020B0604020202020204" pitchFamily="34" charset="0"/>
                <a:ea typeface="宋体" panose="02010600030101010101" pitchFamily="2" charset="-122"/>
                <a:cs typeface="Arial" panose="020B0604020202020204" pitchFamily="34" charset="0"/>
              </a:rPr>
              <a:t>Data range, denominators, trending and estimation.</a:t>
            </a:r>
            <a:endParaRPr lang="zh-CN" altLang="en-US" sz="1200" dirty="0">
              <a:solidFill>
                <a:prstClr val="black"/>
              </a:solidFill>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3664070150"/>
      </p:ext>
    </p:extLst>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標題 1"/>
          <p:cNvSpPr>
            <a:spLocks noGrp="1"/>
          </p:cNvSpPr>
          <p:nvPr>
            <p:ph type="ctrTitle"/>
          </p:nvPr>
        </p:nvSpPr>
        <p:spPr>
          <a:xfrm>
            <a:off x="609600" y="655638"/>
            <a:ext cx="8382000" cy="552450"/>
          </a:xfrm>
        </p:spPr>
        <p:txBody>
          <a:bodyPr/>
          <a:lstStyle/>
          <a:p>
            <a:r>
              <a:rPr lang="en-US" altLang="zh-TW" b="1" dirty="0" smtClean="0">
                <a:ea typeface="新細明體" panose="02020500000000000000" pitchFamily="18" charset="-120"/>
              </a:rPr>
              <a:t>Path </a:t>
            </a:r>
            <a:r>
              <a:rPr lang="en-US" altLang="zh-TW" b="1" dirty="0">
                <a:ea typeface="新細明體" panose="02020500000000000000" pitchFamily="18" charset="-120"/>
              </a:rPr>
              <a:t>of </a:t>
            </a:r>
            <a:r>
              <a:rPr lang="en-US" altLang="zh-TW" b="1" dirty="0" smtClean="0">
                <a:ea typeface="新細明體" panose="02020500000000000000" pitchFamily="18" charset="-120"/>
              </a:rPr>
              <a:t>Machine Learning &amp; Deep </a:t>
            </a:r>
            <a:r>
              <a:rPr lang="en-US" altLang="zh-TW" b="1" dirty="0" smtClean="0">
                <a:ea typeface="新細明體" panose="02020500000000000000" pitchFamily="18" charset="-120"/>
              </a:rPr>
              <a:t>Learning</a:t>
            </a:r>
            <a:endParaRPr lang="zh-TW" altLang="en-US" dirty="0" smtClean="0">
              <a:ea typeface="新細明體" panose="02020500000000000000" pitchFamily="18" charset="-120"/>
            </a:endParaRPr>
          </a:p>
        </p:txBody>
      </p:sp>
      <p:sp>
        <p:nvSpPr>
          <p:cNvPr id="5" name="頁尾版面配置區 4"/>
          <p:cNvSpPr>
            <a:spLocks noGrp="1"/>
          </p:cNvSpPr>
          <p:nvPr>
            <p:ph type="ftr" sz="quarter" idx="11"/>
          </p:nvPr>
        </p:nvSpPr>
        <p:spPr/>
        <p:txBody>
          <a:bodyPr/>
          <a:lstStyle/>
          <a:p>
            <a:pPr>
              <a:defRPr/>
            </a:pPr>
            <a:r>
              <a:rPr lang="en-US" dirty="0">
                <a:latin typeface="Times New Roman" pitchFamily="18" charset="0"/>
              </a:rPr>
              <a:t>Kai Hwang, USC</a:t>
            </a:r>
          </a:p>
        </p:txBody>
      </p:sp>
      <p:pic>
        <p:nvPicPr>
          <p:cNvPr id="78852" name="圖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3750" y="1428750"/>
            <a:ext cx="77152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圖片 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488" y="1843088"/>
            <a:ext cx="6184900"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E61B7A5B-6BB2-47D5-8735-255EDA5503A3}" type="datetime4">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September 4, 2023</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48131"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t>Data Mining: Concepts and Techniques</a:t>
            </a:r>
          </a:p>
        </p:txBody>
      </p:sp>
      <p:sp>
        <p:nvSpPr>
          <p:cNvPr id="4813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3D2DCE1-669F-4DEB-B241-42E5496FBB50}" type="slidenum">
              <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48133" name="Rectangle 2"/>
          <p:cNvSpPr>
            <a:spLocks noGrp="1" noChangeArrowheads="1"/>
          </p:cNvSpPr>
          <p:nvPr>
            <p:ph type="title"/>
          </p:nvPr>
        </p:nvSpPr>
        <p:spPr>
          <a:xfrm>
            <a:off x="0" y="347663"/>
            <a:ext cx="9144000" cy="642937"/>
          </a:xfrm>
          <a:noFill/>
        </p:spPr>
        <p:txBody>
          <a:bodyPr lIns="92075" tIns="46038" rIns="92075" bIns="46038" anchor="ctr"/>
          <a:lstStyle/>
          <a:p>
            <a:pPr eaLnBrk="1" hangingPunct="1"/>
            <a:r>
              <a:rPr lang="en-US" altLang="zh-TW" sz="3200" smtClean="0">
                <a:ea typeface="新細明體" panose="02020500000000000000" pitchFamily="18" charset="-120"/>
              </a:rPr>
              <a:t>Data Mining: Classification Schemes</a:t>
            </a:r>
          </a:p>
        </p:txBody>
      </p:sp>
      <p:sp>
        <p:nvSpPr>
          <p:cNvPr id="48134" name="Rectangle 3"/>
          <p:cNvSpPr>
            <a:spLocks noGrp="1" noChangeArrowheads="1"/>
          </p:cNvSpPr>
          <p:nvPr>
            <p:ph type="body" idx="1"/>
          </p:nvPr>
        </p:nvSpPr>
        <p:spPr>
          <a:xfrm>
            <a:off x="381000" y="1447800"/>
            <a:ext cx="8382000" cy="5105400"/>
          </a:xfrm>
          <a:noFill/>
        </p:spPr>
        <p:txBody>
          <a:bodyPr lIns="92075" tIns="46038" rIns="92075" bIns="46038"/>
          <a:lstStyle/>
          <a:p>
            <a:pPr eaLnBrk="1" hangingPunct="1">
              <a:lnSpc>
                <a:spcPct val="130000"/>
              </a:lnSpc>
            </a:pPr>
            <a:r>
              <a:rPr lang="en-US" altLang="zh-TW" sz="2400" dirty="0" smtClean="0">
                <a:ea typeface="新細明體" panose="02020500000000000000" pitchFamily="18" charset="-120"/>
              </a:rPr>
              <a:t>General functionality</a:t>
            </a:r>
          </a:p>
          <a:p>
            <a:pPr lvl="1" eaLnBrk="1" hangingPunct="1">
              <a:lnSpc>
                <a:spcPct val="130000"/>
              </a:lnSpc>
            </a:pPr>
            <a:r>
              <a:rPr lang="en-US" altLang="zh-TW" dirty="0" smtClean="0">
                <a:ea typeface="新細明體" panose="02020500000000000000" pitchFamily="18" charset="-120"/>
              </a:rPr>
              <a:t>Descriptive data </a:t>
            </a:r>
            <a:r>
              <a:rPr lang="en-US" altLang="zh-TW" dirty="0" smtClean="0">
                <a:ea typeface="新細明體" panose="02020500000000000000" pitchFamily="18" charset="-120"/>
              </a:rPr>
              <a:t>mining</a:t>
            </a:r>
            <a:r>
              <a:rPr lang="zh-TW" altLang="en-US" dirty="0" smtClean="0">
                <a:ea typeface="新細明體" panose="02020500000000000000" pitchFamily="18" charset="-120"/>
              </a:rPr>
              <a:t> </a:t>
            </a:r>
            <a:r>
              <a:rPr lang="en-US" altLang="zh-TW" dirty="0" smtClean="0">
                <a:ea typeface="新細明體" panose="02020500000000000000" pitchFamily="18" charset="-120"/>
              </a:rPr>
              <a:t>(Clustering, Association rules) </a:t>
            </a:r>
            <a:endParaRPr lang="en-US" altLang="zh-TW" dirty="0" smtClean="0">
              <a:ea typeface="新細明體" panose="02020500000000000000" pitchFamily="18" charset="-120"/>
            </a:endParaRPr>
          </a:p>
          <a:p>
            <a:pPr lvl="1" eaLnBrk="1" hangingPunct="1">
              <a:lnSpc>
                <a:spcPct val="130000"/>
              </a:lnSpc>
            </a:pPr>
            <a:r>
              <a:rPr lang="en-US" altLang="zh-TW" dirty="0" smtClean="0">
                <a:ea typeface="新細明體" panose="02020500000000000000" pitchFamily="18" charset="-120"/>
              </a:rPr>
              <a:t>Predictive data </a:t>
            </a:r>
            <a:r>
              <a:rPr lang="en-US" altLang="zh-TW" dirty="0" smtClean="0">
                <a:ea typeface="新細明體" panose="02020500000000000000" pitchFamily="18" charset="-120"/>
              </a:rPr>
              <a:t>mining (Classification, Regression)</a:t>
            </a:r>
            <a:endParaRPr lang="en-US" altLang="zh-TW" dirty="0" smtClean="0">
              <a:ea typeface="新細明體" panose="02020500000000000000" pitchFamily="18" charset="-120"/>
            </a:endParaRPr>
          </a:p>
        </p:txBody>
      </p:sp>
    </p:spTree>
    <p:extLst>
      <p:ext uri="{BB962C8B-B14F-4D97-AF65-F5344CB8AC3E}">
        <p14:creationId xmlns:p14="http://schemas.microsoft.com/office/powerpoint/2010/main" val="1658710380"/>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C53CD20A-C592-4D90-934D-0A246D1128F2}" type="datetime4">
              <a:rPr lang="en-US" altLang="zh-TW" sz="1200" smtClean="0">
                <a:ea typeface="新細明體" panose="02020500000000000000" pitchFamily="18" charset="-120"/>
              </a:rPr>
              <a:pPr>
                <a:lnSpc>
                  <a:spcPct val="100000"/>
                </a:lnSpc>
                <a:spcBef>
                  <a:spcPct val="0"/>
                </a:spcBef>
                <a:buClrTx/>
                <a:buSzTx/>
                <a:buFontTx/>
                <a:buNone/>
              </a:pPr>
              <a:t>September 4, 2023</a:t>
            </a:fld>
            <a:endParaRPr lang="en-US" altLang="zh-TW" sz="1200" smtClean="0">
              <a:ea typeface="新細明體" panose="02020500000000000000" pitchFamily="18" charset="-120"/>
            </a:endParaRPr>
          </a:p>
        </p:txBody>
      </p:sp>
      <p:sp>
        <p:nvSpPr>
          <p:cNvPr id="27651"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sz="1200" smtClean="0">
                <a:ea typeface="新細明體" panose="02020500000000000000" pitchFamily="18" charset="-120"/>
              </a:rPr>
              <a:t>Data Mining: Concepts and Techniques</a:t>
            </a:r>
          </a:p>
        </p:txBody>
      </p:sp>
      <p:sp>
        <p:nvSpPr>
          <p:cNvPr id="2765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02A69A71-3C1B-49FB-AEC8-14BDB47A9A3B}" type="slidenum">
              <a:rPr lang="en-US" altLang="zh-TW" sz="1400" smtClean="0"/>
              <a:pPr>
                <a:lnSpc>
                  <a:spcPct val="100000"/>
                </a:lnSpc>
                <a:spcBef>
                  <a:spcPct val="0"/>
                </a:spcBef>
                <a:buClrTx/>
                <a:buSzTx/>
                <a:buFontTx/>
                <a:buNone/>
              </a:pPr>
              <a:t>2</a:t>
            </a:fld>
            <a:endParaRPr lang="en-US" altLang="zh-TW" sz="1400" smtClean="0"/>
          </a:p>
        </p:txBody>
      </p:sp>
      <p:sp>
        <p:nvSpPr>
          <p:cNvPr id="27653" name="Rectangle 2"/>
          <p:cNvSpPr>
            <a:spLocks noGrp="1" noChangeArrowheads="1"/>
          </p:cNvSpPr>
          <p:nvPr>
            <p:ph type="title"/>
          </p:nvPr>
        </p:nvSpPr>
        <p:spPr>
          <a:xfrm>
            <a:off x="901700" y="300038"/>
            <a:ext cx="6794500" cy="619125"/>
          </a:xfrm>
          <a:noFill/>
        </p:spPr>
        <p:txBody>
          <a:bodyPr lIns="92075" tIns="46038" rIns="92075" bIns="46038" anchor="ctr"/>
          <a:lstStyle/>
          <a:p>
            <a:pPr eaLnBrk="1" hangingPunct="1"/>
            <a:r>
              <a:rPr lang="en-US" altLang="zh-TW" sz="3200" dirty="0" smtClean="0">
                <a:ea typeface="新細明體" panose="02020500000000000000" pitchFamily="18" charset="-120"/>
              </a:rPr>
              <a:t>Data </a:t>
            </a:r>
            <a:r>
              <a:rPr lang="en-US" altLang="zh-TW" sz="3200" dirty="0" smtClean="0">
                <a:ea typeface="新細明體" panose="02020500000000000000" pitchFamily="18" charset="-120"/>
              </a:rPr>
              <a:t>Mining</a:t>
            </a:r>
            <a:endParaRPr lang="en-US" altLang="zh-TW" sz="3200" dirty="0" smtClean="0">
              <a:ea typeface="新細明體" panose="02020500000000000000" pitchFamily="18" charset="-120"/>
            </a:endParaRPr>
          </a:p>
        </p:txBody>
      </p:sp>
      <p:sp>
        <p:nvSpPr>
          <p:cNvPr id="27654" name="Rectangle 3"/>
          <p:cNvSpPr>
            <a:spLocks noGrp="1" noChangeArrowheads="1"/>
          </p:cNvSpPr>
          <p:nvPr>
            <p:ph type="body" idx="1"/>
          </p:nvPr>
        </p:nvSpPr>
        <p:spPr>
          <a:xfrm>
            <a:off x="381000" y="1371600"/>
            <a:ext cx="8153400" cy="5105400"/>
          </a:xfrm>
          <a:noFill/>
        </p:spPr>
        <p:txBody>
          <a:bodyPr lIns="92075" tIns="46038" rIns="92075" bIns="46038"/>
          <a:lstStyle/>
          <a:p>
            <a:pPr eaLnBrk="1" hangingPunct="1">
              <a:lnSpc>
                <a:spcPct val="110000"/>
              </a:lnSpc>
            </a:pPr>
            <a:r>
              <a:rPr lang="en-US" altLang="zh-TW" sz="2400" dirty="0" smtClean="0">
                <a:ea typeface="新細明體" panose="02020500000000000000" pitchFamily="18" charset="-120"/>
              </a:rPr>
              <a:t>Data mining (knowledge discovery from data) </a:t>
            </a:r>
          </a:p>
          <a:p>
            <a:pPr lvl="1" eaLnBrk="1" hangingPunct="1">
              <a:lnSpc>
                <a:spcPct val="110000"/>
              </a:lnSpc>
            </a:pPr>
            <a:r>
              <a:rPr lang="en-US" altLang="zh-TW" sz="2000" dirty="0" smtClean="0">
                <a:ea typeface="新細明體" panose="02020500000000000000" pitchFamily="18" charset="-120"/>
              </a:rPr>
              <a:t>Extraction of interesting </a:t>
            </a:r>
            <a:r>
              <a:rPr lang="en-US" altLang="zh-TW" sz="1600" dirty="0" smtClean="0">
                <a:ea typeface="新細明體" panose="02020500000000000000" pitchFamily="18" charset="-120"/>
              </a:rPr>
              <a:t>(</a:t>
            </a:r>
            <a:r>
              <a:rPr lang="en-GB" altLang="zh-TW" sz="2000" u="sng" dirty="0" smtClean="0">
                <a:ea typeface="新細明體" panose="02020500000000000000" pitchFamily="18" charset="-120"/>
              </a:rPr>
              <a:t>non-trivial,</a:t>
            </a:r>
            <a:r>
              <a:rPr lang="en-GB" altLang="zh-TW" sz="2000" dirty="0" smtClean="0">
                <a:ea typeface="新細明體" panose="02020500000000000000" pitchFamily="18" charset="-120"/>
              </a:rPr>
              <a:t> </a:t>
            </a:r>
            <a:r>
              <a:rPr lang="en-GB" altLang="zh-TW" sz="2000" u="sng" dirty="0" smtClean="0">
                <a:ea typeface="新細明體" panose="02020500000000000000" pitchFamily="18" charset="-120"/>
              </a:rPr>
              <a:t>implicit</a:t>
            </a:r>
            <a:r>
              <a:rPr lang="en-GB" altLang="zh-TW" sz="2000" dirty="0" smtClean="0">
                <a:ea typeface="新細明體" panose="02020500000000000000" pitchFamily="18" charset="-120"/>
              </a:rPr>
              <a:t>, </a:t>
            </a:r>
            <a:r>
              <a:rPr lang="en-GB" altLang="zh-TW" sz="2000" u="sng" dirty="0" smtClean="0">
                <a:ea typeface="新細明體" panose="02020500000000000000" pitchFamily="18" charset="-120"/>
              </a:rPr>
              <a:t>previously unknown</a:t>
            </a:r>
            <a:r>
              <a:rPr lang="en-GB" altLang="zh-TW" sz="2000" dirty="0" smtClean="0">
                <a:ea typeface="新細明體" panose="02020500000000000000" pitchFamily="18" charset="-120"/>
              </a:rPr>
              <a:t> and </a:t>
            </a:r>
            <a:r>
              <a:rPr lang="en-GB" altLang="zh-TW" sz="2000" u="sng" dirty="0" smtClean="0">
                <a:ea typeface="新細明體" panose="02020500000000000000" pitchFamily="18" charset="-120"/>
              </a:rPr>
              <a:t>potentially useful)</a:t>
            </a:r>
            <a:r>
              <a:rPr lang="en-GB" altLang="zh-TW" sz="2800" dirty="0" smtClean="0">
                <a:ea typeface="新細明體" panose="02020500000000000000" pitchFamily="18" charset="-120"/>
              </a:rPr>
              <a:t> </a:t>
            </a:r>
            <a:r>
              <a:rPr lang="en-GB" altLang="zh-TW" sz="2000" dirty="0" smtClean="0">
                <a:ea typeface="新細明體" panose="02020500000000000000" pitchFamily="18" charset="-120"/>
              </a:rPr>
              <a:t>patterns or knowledge from huge amount of data</a:t>
            </a:r>
          </a:p>
          <a:p>
            <a:pPr eaLnBrk="1" hangingPunct="1">
              <a:lnSpc>
                <a:spcPct val="110000"/>
              </a:lnSpc>
            </a:pPr>
            <a:r>
              <a:rPr lang="en-US" altLang="zh-TW" sz="2400" dirty="0" smtClean="0">
                <a:ea typeface="新細明體" panose="02020500000000000000" pitchFamily="18" charset="-120"/>
              </a:rPr>
              <a:t>Alternative names</a:t>
            </a:r>
          </a:p>
          <a:p>
            <a:pPr lvl="1" eaLnBrk="1" hangingPunct="1">
              <a:lnSpc>
                <a:spcPct val="110000"/>
              </a:lnSpc>
            </a:pPr>
            <a:r>
              <a:rPr lang="en-US" altLang="zh-TW" sz="2000" dirty="0" smtClean="0">
                <a:ea typeface="新細明體" panose="02020500000000000000" pitchFamily="18" charset="-120"/>
              </a:rPr>
              <a:t>Knowledge discovery (mining) in databases (KDD), knowledge extraction, data/pattern analysis, data archeology, data dredging, information harvesting, business intelligence, etc.</a:t>
            </a:r>
          </a:p>
          <a:p>
            <a:pPr eaLnBrk="1" hangingPunct="1">
              <a:lnSpc>
                <a:spcPct val="110000"/>
              </a:lnSpc>
            </a:pPr>
            <a:r>
              <a:rPr lang="en-US" altLang="zh-TW" sz="2400" dirty="0" smtClean="0">
                <a:ea typeface="新細明體" panose="02020500000000000000" pitchFamily="18" charset="-120"/>
              </a:rPr>
              <a:t>Data Science</a:t>
            </a:r>
          </a:p>
          <a:p>
            <a:pPr lvl="1" eaLnBrk="1" hangingPunct="1">
              <a:lnSpc>
                <a:spcPct val="110000"/>
              </a:lnSpc>
            </a:pPr>
            <a:r>
              <a:rPr lang="en-US" altLang="zh-TW" sz="2000" dirty="0" smtClean="0">
                <a:latin typeface="Arial" panose="020B0604020202020204" pitchFamily="34" charset="0"/>
                <a:ea typeface="新細明體" panose="02020500000000000000" pitchFamily="18" charset="-120"/>
                <a:cs typeface="Arial" panose="020B0604020202020204" pitchFamily="34" charset="0"/>
              </a:rPr>
              <a:t> </a:t>
            </a:r>
            <a:r>
              <a:rPr lang="en-US" altLang="zh-TW" sz="2000" b="1" dirty="0" smtClean="0">
                <a:solidFill>
                  <a:srgbClr val="FF0000"/>
                </a:solidFill>
                <a:latin typeface="Arial" panose="020B0604020202020204" pitchFamily="34" charset="0"/>
                <a:ea typeface="新細明體" panose="02020500000000000000" pitchFamily="18" charset="-120"/>
                <a:cs typeface="Arial" panose="020B0604020202020204" pitchFamily="34" charset="0"/>
              </a:rPr>
              <a:t>Data Science </a:t>
            </a:r>
            <a:r>
              <a:rPr lang="en-US" altLang="zh-TW" sz="2000" dirty="0" smtClean="0">
                <a:latin typeface="Arial" panose="020B0604020202020204" pitchFamily="34" charset="0"/>
                <a:ea typeface="新細明體" panose="02020500000000000000" pitchFamily="18" charset="-120"/>
                <a:cs typeface="Arial" panose="020B0604020202020204" pitchFamily="34" charset="0"/>
              </a:rPr>
              <a:t>is the extraction of actionable knowledge directly from data through a process of discovery, hypothesis, and analytical hypothesis analysis.</a:t>
            </a:r>
            <a:endParaRPr lang="en-US" altLang="zh-TW" dirty="0" smtClean="0">
              <a:latin typeface="Arial" panose="020B0604020202020204" pitchFamily="34" charset="0"/>
              <a:ea typeface="新細明體" panose="02020500000000000000" pitchFamily="18" charset="-120"/>
              <a:cs typeface="Arial" panose="020B0604020202020204" pitchFamily="34" charset="0"/>
            </a:endParaRPr>
          </a:p>
          <a:p>
            <a:pPr lvl="1" eaLnBrk="1" hangingPunct="1">
              <a:lnSpc>
                <a:spcPct val="110000"/>
              </a:lnSpc>
            </a:pPr>
            <a:endParaRPr lang="en-US" altLang="zh-TW" sz="2000" dirty="0" smtClean="0">
              <a:ea typeface="新細明體" panose="02020500000000000000" pitchFamily="18" charset="-120"/>
            </a:endParaRPr>
          </a:p>
        </p:txBody>
      </p:sp>
    </p:spTree>
  </p:cSld>
  <p:clrMapOvr>
    <a:masterClrMapping/>
  </p:clrMapOvr>
  <p:transition>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095A4AB-4AFE-4E5F-9D37-D8DCE8B84880}" type="datetime4">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September 4, 2023</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50179"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t>Data Mining: Concepts and Techniques</a:t>
            </a:r>
          </a:p>
        </p:txBody>
      </p:sp>
      <p:sp>
        <p:nvSpPr>
          <p:cNvPr id="5018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BA271F1-A6BE-4ECF-A751-AABB7AB3143D}" type="slidenum">
              <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50181" name="Rectangle 2"/>
          <p:cNvSpPr>
            <a:spLocks noGrp="1" noChangeArrowheads="1"/>
          </p:cNvSpPr>
          <p:nvPr>
            <p:ph type="title"/>
          </p:nvPr>
        </p:nvSpPr>
        <p:spPr>
          <a:xfrm>
            <a:off x="228600" y="381000"/>
            <a:ext cx="8458200" cy="561975"/>
          </a:xfrm>
          <a:noFill/>
        </p:spPr>
        <p:txBody>
          <a:bodyPr lIns="92075" tIns="46038" rIns="92075" bIns="46038" anchor="ctr"/>
          <a:lstStyle/>
          <a:p>
            <a:pPr eaLnBrk="1" hangingPunct="1"/>
            <a:r>
              <a:rPr lang="en-US" altLang="zh-TW" sz="3200" smtClean="0">
                <a:ea typeface="新細明體" panose="02020500000000000000" pitchFamily="18" charset="-120"/>
              </a:rPr>
              <a:t>Data Mining Functionalities</a:t>
            </a:r>
            <a:endParaRPr lang="en-US" altLang="zh-TW" sz="2800" b="0" smtClean="0">
              <a:ea typeface="新細明體" panose="02020500000000000000" pitchFamily="18" charset="-120"/>
            </a:endParaRPr>
          </a:p>
        </p:txBody>
      </p:sp>
      <p:sp>
        <p:nvSpPr>
          <p:cNvPr id="50182" name="Rectangle 3"/>
          <p:cNvSpPr>
            <a:spLocks noGrp="1" noChangeArrowheads="1"/>
          </p:cNvSpPr>
          <p:nvPr>
            <p:ph type="body" idx="1"/>
          </p:nvPr>
        </p:nvSpPr>
        <p:spPr>
          <a:xfrm>
            <a:off x="381000" y="1295400"/>
            <a:ext cx="8305800" cy="5105400"/>
          </a:xfrm>
          <a:noFill/>
        </p:spPr>
        <p:txBody>
          <a:bodyPr lIns="92075" tIns="46038" rIns="92075" bIns="46038"/>
          <a:lstStyle/>
          <a:p>
            <a:pPr eaLnBrk="1" hangingPunct="1">
              <a:lnSpc>
                <a:spcPct val="120000"/>
              </a:lnSpc>
            </a:pPr>
            <a:r>
              <a:rPr lang="en-US" altLang="zh-TW" sz="2000" dirty="0" smtClean="0">
                <a:ea typeface="新細明體" panose="02020500000000000000" pitchFamily="18" charset="-120"/>
              </a:rPr>
              <a:t>Frequent patterns, association, correlation vs. causality</a:t>
            </a:r>
          </a:p>
          <a:p>
            <a:pPr lvl="1" eaLnBrk="1" hangingPunct="1">
              <a:lnSpc>
                <a:spcPct val="120000"/>
              </a:lnSpc>
            </a:pPr>
            <a:r>
              <a:rPr lang="en-US" altLang="zh-TW" sz="2000" dirty="0" smtClean="0">
                <a:ea typeface="新細明體" panose="02020500000000000000" pitchFamily="18" charset="-120"/>
              </a:rPr>
              <a:t>Diaper </a:t>
            </a:r>
            <a:r>
              <a:rPr lang="en-US" altLang="zh-TW" sz="2000" dirty="0" smtClean="0">
                <a:ea typeface="新細明體" panose="02020500000000000000" pitchFamily="18" charset="-120"/>
                <a:sym typeface="Wingdings" panose="05000000000000000000" pitchFamily="2" charset="2"/>
              </a:rPr>
              <a:t></a:t>
            </a:r>
            <a:r>
              <a:rPr lang="en-US" altLang="zh-TW" sz="2000" dirty="0" smtClean="0">
                <a:ea typeface="新細明體" panose="02020500000000000000" pitchFamily="18" charset="-120"/>
              </a:rPr>
              <a:t> Beer [0.5%, 75%]  (Correlation or causality?)</a:t>
            </a:r>
          </a:p>
          <a:p>
            <a:pPr eaLnBrk="1" hangingPunct="1">
              <a:lnSpc>
                <a:spcPct val="120000"/>
              </a:lnSpc>
            </a:pPr>
            <a:r>
              <a:rPr lang="en-US" altLang="zh-TW" sz="2000" dirty="0" smtClean="0">
                <a:ea typeface="新細明體" panose="02020500000000000000" pitchFamily="18" charset="-120"/>
              </a:rPr>
              <a:t>Classification and prediction  </a:t>
            </a:r>
          </a:p>
          <a:p>
            <a:pPr lvl="1" eaLnBrk="1" hangingPunct="1">
              <a:lnSpc>
                <a:spcPct val="120000"/>
              </a:lnSpc>
            </a:pPr>
            <a:r>
              <a:rPr lang="en-US" altLang="zh-TW" sz="2000" dirty="0" smtClean="0">
                <a:ea typeface="新細明體" panose="02020500000000000000" pitchFamily="18" charset="-120"/>
              </a:rPr>
              <a:t>Construct models (functions) that describe and distinguish classes or concepts for future prediction</a:t>
            </a:r>
          </a:p>
          <a:p>
            <a:pPr lvl="2" eaLnBrk="1" hangingPunct="1">
              <a:lnSpc>
                <a:spcPct val="120000"/>
              </a:lnSpc>
            </a:pPr>
            <a:r>
              <a:rPr lang="en-US" altLang="zh-TW" sz="2000" dirty="0" smtClean="0">
                <a:ea typeface="新細明體" panose="02020500000000000000" pitchFamily="18" charset="-120"/>
              </a:rPr>
              <a:t>E.g., classify countries based on (climate), or classify cars based on (gas mileage)</a:t>
            </a:r>
          </a:p>
          <a:p>
            <a:pPr lvl="1" eaLnBrk="1" hangingPunct="1">
              <a:lnSpc>
                <a:spcPct val="120000"/>
              </a:lnSpc>
            </a:pPr>
            <a:r>
              <a:rPr lang="en-US" altLang="zh-TW" sz="2000" dirty="0" smtClean="0">
                <a:ea typeface="新細明體" panose="02020500000000000000" pitchFamily="18" charset="-120"/>
              </a:rPr>
              <a:t>Predict some unknown or missing numerical values </a:t>
            </a:r>
          </a:p>
        </p:txBody>
      </p:sp>
    </p:spTree>
    <p:extLst>
      <p:ext uri="{BB962C8B-B14F-4D97-AF65-F5344CB8AC3E}">
        <p14:creationId xmlns:p14="http://schemas.microsoft.com/office/powerpoint/2010/main" val="1375156270"/>
      </p:ext>
    </p:extLst>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p:cNvSpPr>
            <a:spLocks noGrp="1"/>
          </p:cNvSpPr>
          <p:nvPr>
            <p:ph type="title"/>
          </p:nvPr>
        </p:nvSpPr>
        <p:spPr/>
        <p:txBody>
          <a:bodyPr/>
          <a:lstStyle/>
          <a:p>
            <a:r>
              <a:rPr lang="en-US" altLang="zh-TW" smtClean="0">
                <a:ea typeface="新細明體" panose="02020500000000000000" pitchFamily="18" charset="-120"/>
              </a:rPr>
              <a:t>DM Tools</a:t>
            </a:r>
            <a:endParaRPr lang="zh-TW" altLang="en-US" smtClean="0">
              <a:ea typeface="新細明體" panose="02020500000000000000" pitchFamily="18" charset="-120"/>
            </a:endParaRPr>
          </a:p>
        </p:txBody>
      </p:sp>
      <p:sp>
        <p:nvSpPr>
          <p:cNvPr id="72707" name="內容版面配置區 2"/>
          <p:cNvSpPr>
            <a:spLocks noGrp="1"/>
          </p:cNvSpPr>
          <p:nvPr>
            <p:ph idx="1"/>
          </p:nvPr>
        </p:nvSpPr>
        <p:spPr/>
        <p:txBody>
          <a:bodyPr/>
          <a:lstStyle/>
          <a:p>
            <a:r>
              <a:rPr lang="en-US" altLang="zh-TW" dirty="0" smtClean="0">
                <a:ea typeface="新細明體" panose="02020500000000000000" pitchFamily="18" charset="-120"/>
              </a:rPr>
              <a:t>Integrated GUI: Weka</a:t>
            </a:r>
          </a:p>
          <a:p>
            <a:r>
              <a:rPr lang="en-US" altLang="zh-TW" dirty="0" smtClean="0">
                <a:ea typeface="新細明體" panose="02020500000000000000" pitchFamily="18" charset="-120"/>
              </a:rPr>
              <a:t>Languages: R, Python</a:t>
            </a:r>
          </a:p>
          <a:p>
            <a:endParaRPr lang="en-US" altLang="zh-TW" dirty="0" smtClean="0">
              <a:ea typeface="新細明體" panose="02020500000000000000" pitchFamily="18" charset="-120"/>
              <a:sym typeface="Wingdings" panose="05000000000000000000" pitchFamily="2" charset="2"/>
            </a:endParaRPr>
          </a:p>
          <a:p>
            <a:pPr lvl="0">
              <a:buClr>
                <a:srgbClr val="3333CC"/>
              </a:buClr>
            </a:pPr>
            <a:r>
              <a:rPr lang="en-US" altLang="zh-TW" dirty="0" smtClean="0">
                <a:solidFill>
                  <a:srgbClr val="000000"/>
                </a:solidFill>
                <a:ea typeface="新細明體" panose="02020500000000000000" pitchFamily="18" charset="-120"/>
                <a:sym typeface="Wingdings" panose="05000000000000000000" pitchFamily="2" charset="2"/>
              </a:rPr>
              <a:t>Specifically, in this course, you </a:t>
            </a:r>
            <a:r>
              <a:rPr lang="en-US" altLang="zh-TW" dirty="0">
                <a:solidFill>
                  <a:srgbClr val="000000"/>
                </a:solidFill>
                <a:ea typeface="新細明體" panose="02020500000000000000" pitchFamily="18" charset="-120"/>
                <a:sym typeface="Wingdings" panose="05000000000000000000" pitchFamily="2" charset="2"/>
              </a:rPr>
              <a:t>will </a:t>
            </a:r>
            <a:r>
              <a:rPr lang="en-US" altLang="zh-TW" dirty="0" smtClean="0">
                <a:solidFill>
                  <a:srgbClr val="000000"/>
                </a:solidFill>
                <a:ea typeface="新細明體" panose="02020500000000000000" pitchFamily="18" charset="-120"/>
                <a:sym typeface="Wingdings" panose="05000000000000000000" pitchFamily="2" charset="2"/>
              </a:rPr>
              <a:t>learn </a:t>
            </a:r>
            <a:r>
              <a:rPr lang="en-US" altLang="zh-TW" dirty="0" smtClean="0">
                <a:solidFill>
                  <a:srgbClr val="000000"/>
                </a:solidFill>
                <a:ea typeface="新細明體" panose="02020500000000000000" pitchFamily="18" charset="-120"/>
                <a:sym typeface="Wingdings" panose="05000000000000000000" pitchFamily="2" charset="2"/>
              </a:rPr>
              <a:t>Python, Data science for Python &amp; </a:t>
            </a:r>
            <a:r>
              <a:rPr lang="en-US" altLang="zh-TW" dirty="0" smtClean="0">
                <a:solidFill>
                  <a:srgbClr val="000000"/>
                </a:solidFill>
                <a:ea typeface="新細明體" panose="02020500000000000000" pitchFamily="18" charset="-120"/>
                <a:sym typeface="Wingdings" panose="05000000000000000000" pitchFamily="2" charset="2"/>
              </a:rPr>
              <a:t>many DM models using </a:t>
            </a:r>
            <a:r>
              <a:rPr lang="en-US" altLang="zh-TW" dirty="0" err="1" smtClean="0">
                <a:solidFill>
                  <a:srgbClr val="000000"/>
                </a:solidFill>
                <a:ea typeface="新細明體" panose="02020500000000000000" pitchFamily="18" charset="-120"/>
                <a:sym typeface="Wingdings" panose="05000000000000000000" pitchFamily="2" charset="2"/>
              </a:rPr>
              <a:t>Scikit</a:t>
            </a:r>
            <a:r>
              <a:rPr lang="en-US" altLang="zh-TW" dirty="0" smtClean="0">
                <a:solidFill>
                  <a:srgbClr val="000000"/>
                </a:solidFill>
                <a:ea typeface="新細明體" panose="02020500000000000000" pitchFamily="18" charset="-120"/>
                <a:sym typeface="Wingdings" panose="05000000000000000000" pitchFamily="2" charset="2"/>
              </a:rPr>
              <a:t> </a:t>
            </a:r>
            <a:r>
              <a:rPr lang="en-US" altLang="zh-TW" dirty="0" smtClean="0">
                <a:solidFill>
                  <a:srgbClr val="000000"/>
                </a:solidFill>
                <a:ea typeface="新細明體" panose="02020500000000000000" pitchFamily="18" charset="-120"/>
                <a:sym typeface="Wingdings" panose="05000000000000000000" pitchFamily="2" charset="2"/>
              </a:rPr>
              <a:t>Learn</a:t>
            </a:r>
            <a:endParaRPr lang="en-US" altLang="zh-TW" dirty="0" smtClean="0">
              <a:ea typeface="新細明體" panose="02020500000000000000" pitchFamily="18" charset="-120"/>
              <a:sym typeface="Wingdings" panose="05000000000000000000" pitchFamily="2" charset="2"/>
            </a:endParaRPr>
          </a:p>
          <a:p>
            <a:endParaRPr lang="en-US" altLang="zh-TW" dirty="0" smtClean="0">
              <a:ea typeface="新細明體" panose="02020500000000000000" pitchFamily="18" charset="-120"/>
              <a:sym typeface="Wingdings" panose="05000000000000000000" pitchFamily="2" charset="2"/>
            </a:endParaRPr>
          </a:p>
          <a:p>
            <a:r>
              <a:rPr lang="en-US" altLang="zh-TW" dirty="0" smtClean="0">
                <a:ea typeface="新細明體" panose="02020500000000000000" pitchFamily="18" charset="-120"/>
                <a:sym typeface="Wingdings" panose="05000000000000000000" pitchFamily="2" charset="2"/>
              </a:rPr>
              <a:t>For deep </a:t>
            </a:r>
            <a:r>
              <a:rPr lang="en-US" altLang="zh-TW" dirty="0" smtClean="0">
                <a:ea typeface="新細明體" panose="02020500000000000000" pitchFamily="18" charset="-120"/>
                <a:sym typeface="Wingdings" panose="05000000000000000000" pitchFamily="2" charset="2"/>
              </a:rPr>
              <a:t>learning (AI next semester), </a:t>
            </a:r>
            <a:r>
              <a:rPr lang="en-US" altLang="zh-TW" dirty="0" err="1" smtClean="0">
                <a:ea typeface="新細明體" panose="02020500000000000000" pitchFamily="18" charset="-120"/>
                <a:sym typeface="Wingdings" panose="05000000000000000000" pitchFamily="2" charset="2"/>
              </a:rPr>
              <a:t>Keras</a:t>
            </a:r>
            <a:r>
              <a:rPr lang="en-US" altLang="zh-TW" dirty="0" smtClean="0">
                <a:ea typeface="新細明體" panose="02020500000000000000" pitchFamily="18" charset="-120"/>
                <a:sym typeface="Wingdings" panose="05000000000000000000" pitchFamily="2" charset="2"/>
              </a:rPr>
              <a:t> + </a:t>
            </a:r>
            <a:r>
              <a:rPr lang="en-US" altLang="zh-TW" dirty="0" err="1" smtClean="0">
                <a:ea typeface="新細明體" panose="02020500000000000000" pitchFamily="18" charset="-120"/>
                <a:sym typeface="Wingdings" panose="05000000000000000000" pitchFamily="2" charset="2"/>
              </a:rPr>
              <a:t>Tensorflow</a:t>
            </a:r>
            <a:r>
              <a:rPr lang="en-US" altLang="zh-TW" dirty="0" smtClean="0">
                <a:ea typeface="新細明體" panose="02020500000000000000" pitchFamily="18" charset="-120"/>
                <a:sym typeface="Wingdings" panose="05000000000000000000" pitchFamily="2" charset="2"/>
              </a:rPr>
              <a:t> (or </a:t>
            </a:r>
            <a:r>
              <a:rPr lang="en-US" altLang="zh-TW" dirty="0" err="1" smtClean="0">
                <a:ea typeface="新細明體" panose="02020500000000000000" pitchFamily="18" charset="-120"/>
                <a:sym typeface="Wingdings" panose="05000000000000000000" pitchFamily="2" charset="2"/>
              </a:rPr>
              <a:t>PyTorch</a:t>
            </a:r>
            <a:r>
              <a:rPr lang="en-US" altLang="zh-TW" dirty="0" smtClean="0">
                <a:ea typeface="新細明體" panose="02020500000000000000" pitchFamily="18" charset="-120"/>
                <a:sym typeface="Wingdings" panose="05000000000000000000" pitchFamily="2" charset="2"/>
              </a:rPr>
              <a:t>)</a:t>
            </a:r>
            <a:endParaRPr lang="zh-TW" altLang="en-US" dirty="0" smtClean="0">
              <a:ea typeface="新細明體" panose="02020500000000000000" pitchFamily="18" charset="-120"/>
            </a:endParaRPr>
          </a:p>
        </p:txBody>
      </p:sp>
      <p:sp>
        <p:nvSpPr>
          <p:cNvPr id="7270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4E6E3B4-3A13-4797-AD19-21BA50F63357}" type="datetime4">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September 4, 2023</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72709"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t>Data Mining: Concepts and Techniques</a:t>
            </a:r>
          </a:p>
        </p:txBody>
      </p:sp>
      <p:sp>
        <p:nvSpPr>
          <p:cNvPr id="727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061B21-BCFD-4E8E-8563-ED9C20399637}" type="slidenum">
              <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Tree>
    <p:extLst>
      <p:ext uri="{BB962C8B-B14F-4D97-AF65-F5344CB8AC3E}">
        <p14:creationId xmlns:p14="http://schemas.microsoft.com/office/powerpoint/2010/main" val="1835162460"/>
      </p:ext>
    </p:extLst>
  </p:cSld>
  <p:clrMapOvr>
    <a:masterClrMapping/>
  </p:clrMapOvr>
  <p:transition>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標題 1"/>
          <p:cNvSpPr>
            <a:spLocks noGrp="1"/>
          </p:cNvSpPr>
          <p:nvPr>
            <p:ph type="title"/>
          </p:nvPr>
        </p:nvSpPr>
        <p:spPr/>
        <p:txBody>
          <a:bodyPr/>
          <a:lstStyle/>
          <a:p>
            <a:r>
              <a:rPr lang="en-US" altLang="zh-TW" dirty="0" smtClean="0">
                <a:ea typeface="新細明體" panose="02020500000000000000" pitchFamily="18" charset="-120"/>
              </a:rPr>
              <a:t>10 ML </a:t>
            </a:r>
            <a:r>
              <a:rPr lang="en-US" altLang="zh-TW" dirty="0" smtClean="0">
                <a:ea typeface="新細明體" panose="02020500000000000000" pitchFamily="18" charset="-120"/>
              </a:rPr>
              <a:t>Algorithms</a:t>
            </a:r>
            <a:endParaRPr lang="zh-TW" altLang="en-US" dirty="0" smtClean="0">
              <a:ea typeface="新細明體" panose="02020500000000000000" pitchFamily="18" charset="-120"/>
            </a:endParaRPr>
          </a:p>
        </p:txBody>
      </p:sp>
      <p:sp>
        <p:nvSpPr>
          <p:cNvPr id="72707" name="內容版面配置區 2"/>
          <p:cNvSpPr>
            <a:spLocks noGrp="1"/>
          </p:cNvSpPr>
          <p:nvPr>
            <p:ph idx="1"/>
          </p:nvPr>
        </p:nvSpPr>
        <p:spPr/>
        <p:txBody>
          <a:bodyPr/>
          <a:lstStyle/>
          <a:p>
            <a:r>
              <a:rPr lang="en-US" altLang="zh-TW" dirty="0" smtClean="0">
                <a:ea typeface="新細明體" panose="02020500000000000000" pitchFamily="18" charset="-120"/>
              </a:rPr>
              <a:t>10 </a:t>
            </a:r>
            <a:r>
              <a:rPr lang="en-US" altLang="zh-TW" dirty="0" smtClean="0">
                <a:ea typeface="新細明體" panose="02020500000000000000" pitchFamily="18" charset="-120"/>
                <a:hlinkClick r:id="rId2" action="ppaction://hlinkfile"/>
              </a:rPr>
              <a:t>ML algorithms </a:t>
            </a:r>
            <a:r>
              <a:rPr lang="en-US" altLang="zh-TW" dirty="0" smtClean="0">
                <a:ea typeface="新細明體" panose="02020500000000000000" pitchFamily="18" charset="-120"/>
              </a:rPr>
              <a:t>(</a:t>
            </a:r>
            <a:r>
              <a:rPr lang="en-US" altLang="zh-TW" dirty="0"/>
              <a:t>Andrew </a:t>
            </a:r>
            <a:r>
              <a:rPr lang="en-US" altLang="zh-TW" dirty="0" smtClean="0"/>
              <a:t>Ng, </a:t>
            </a:r>
            <a:r>
              <a:rPr lang="zh-TW" altLang="en-US" dirty="0" smtClean="0"/>
              <a:t>吳恩達</a:t>
            </a:r>
            <a:r>
              <a:rPr lang="en-US" altLang="zh-TW" dirty="0" smtClean="0">
                <a:ea typeface="新細明體" panose="02020500000000000000" pitchFamily="18" charset="-120"/>
              </a:rPr>
              <a:t>)</a:t>
            </a:r>
          </a:p>
          <a:p>
            <a:endParaRPr lang="en-US" altLang="zh-TW" dirty="0">
              <a:ea typeface="新細明體" panose="02020500000000000000" pitchFamily="18" charset="-120"/>
            </a:endParaRPr>
          </a:p>
          <a:p>
            <a:r>
              <a:rPr lang="en-US" altLang="zh-TW" dirty="0" smtClean="0">
                <a:ea typeface="新細明體" panose="02020500000000000000" pitchFamily="18" charset="-120"/>
              </a:rPr>
              <a:t>10 </a:t>
            </a:r>
            <a:r>
              <a:rPr lang="en-US" altLang="zh-TW" dirty="0" smtClean="0">
                <a:ea typeface="新細明體" panose="02020500000000000000" pitchFamily="18" charset="-120"/>
                <a:hlinkClick r:id="rId3" action="ppaction://hlinkfile"/>
              </a:rPr>
              <a:t>ML algorithms</a:t>
            </a:r>
            <a:endParaRPr lang="en-US" altLang="zh-TW" dirty="0" smtClean="0">
              <a:ea typeface="新細明體" panose="02020500000000000000" pitchFamily="18" charset="-120"/>
            </a:endParaRPr>
          </a:p>
        </p:txBody>
      </p:sp>
      <p:sp>
        <p:nvSpPr>
          <p:cNvPr id="72708"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fld id="{C4E6E3B4-3A13-4797-AD19-21BA50F63357}" type="datetime4">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l" defTabSz="914400" rtl="0" eaLnBrk="1" fontAlgn="base" latinLnBrk="0" hangingPunct="1">
                <a:lnSpc>
                  <a:spcPct val="100000"/>
                </a:lnSpc>
                <a:spcBef>
                  <a:spcPct val="0"/>
                </a:spcBef>
                <a:spcAft>
                  <a:spcPct val="0"/>
                </a:spcAft>
                <a:buClrTx/>
                <a:buSzTx/>
                <a:buFontTx/>
                <a:buNone/>
                <a:tabLst/>
                <a:defRPr/>
              </a:pPr>
              <a:t>September 4, 2023</a:t>
            </a:fld>
            <a:endPar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
        <p:nvSpPr>
          <p:cNvPr id="72709"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TW" sz="12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t>Data Mining: Concepts and Techniques</a:t>
            </a:r>
          </a:p>
        </p:txBody>
      </p:sp>
      <p:sp>
        <p:nvSpPr>
          <p:cNvPr id="72710"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061B21-BCFD-4E8E-8563-ED9C20399637}" type="slidenum">
              <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TW" sz="1400" b="0" i="0" u="none" strike="noStrike" kern="1200" cap="none" spc="0" normalizeH="0" baseline="0" noProof="0" smtClean="0">
              <a:ln>
                <a:noFill/>
              </a:ln>
              <a:solidFill>
                <a:srgbClr val="000000"/>
              </a:solidFill>
              <a:effectLst/>
              <a:uLnTx/>
              <a:uFillTx/>
              <a:latin typeface="Tahoma" panose="020B0604030504040204" pitchFamily="34" charset="0"/>
              <a:ea typeface="新細明體" panose="02020500000000000000" pitchFamily="18" charset="-120"/>
              <a:cs typeface="+mn-cs"/>
            </a:endParaRPr>
          </a:p>
        </p:txBody>
      </p:sp>
    </p:spTree>
    <p:extLst>
      <p:ext uri="{BB962C8B-B14F-4D97-AF65-F5344CB8AC3E}">
        <p14:creationId xmlns:p14="http://schemas.microsoft.com/office/powerpoint/2010/main" val="1000852100"/>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r>
              <a:rPr lang="en-US" altLang="zh-TW" smtClean="0">
                <a:ea typeface="新細明體" panose="02020500000000000000" pitchFamily="18" charset="-120"/>
              </a:rPr>
              <a:t>Machine Learning (ML)</a:t>
            </a:r>
            <a:endParaRPr lang="zh-TW" altLang="en-US" smtClean="0">
              <a:ea typeface="新細明體" panose="02020500000000000000" pitchFamily="18" charset="-120"/>
            </a:endParaRPr>
          </a:p>
        </p:txBody>
      </p:sp>
      <p:sp>
        <p:nvSpPr>
          <p:cNvPr id="34819" name="內容版面配置區 2"/>
          <p:cNvSpPr>
            <a:spLocks noGrp="1"/>
          </p:cNvSpPr>
          <p:nvPr>
            <p:ph idx="1"/>
          </p:nvPr>
        </p:nvSpPr>
        <p:spPr>
          <a:xfrm>
            <a:off x="228600" y="1371600"/>
            <a:ext cx="8458200" cy="5105400"/>
          </a:xfrm>
        </p:spPr>
        <p:txBody>
          <a:bodyPr/>
          <a:lstStyle/>
          <a:p>
            <a:r>
              <a:rPr lang="en-US" altLang="zh-TW" dirty="0" smtClean="0">
                <a:latin typeface="Times New Roman" panose="02020603050405020304" pitchFamily="18" charset="0"/>
                <a:ea typeface="細明體" panose="02020509000000000000" pitchFamily="49" charset="-120"/>
                <a:cs typeface="Times New Roman" panose="02020603050405020304" pitchFamily="18" charset="0"/>
              </a:rPr>
              <a:t>Machine learning (ML) is a branch of artificial intelligence, and as defined by Computer Scientist and machine learning pioneer </a:t>
            </a:r>
            <a:r>
              <a:rPr lang="en-US" altLang="zh-TW" dirty="0" smtClean="0">
                <a:solidFill>
                  <a:srgbClr val="FF0000"/>
                </a:solidFill>
                <a:latin typeface="Times New Roman" panose="02020603050405020304" pitchFamily="18" charset="0"/>
                <a:ea typeface="細明體" panose="02020509000000000000" pitchFamily="49" charset="-120"/>
                <a:cs typeface="Times New Roman" panose="02020603050405020304" pitchFamily="18" charset="0"/>
              </a:rPr>
              <a:t>Tom M. Mitchell</a:t>
            </a:r>
            <a:r>
              <a:rPr lang="en-US" altLang="zh-TW" dirty="0" smtClean="0">
                <a:latin typeface="Times New Roman" panose="02020603050405020304" pitchFamily="18" charset="0"/>
                <a:ea typeface="細明體" panose="02020509000000000000" pitchFamily="49" charset="-120"/>
                <a:cs typeface="Times New Roman" panose="02020603050405020304" pitchFamily="18" charset="0"/>
              </a:rPr>
              <a:t>:</a:t>
            </a:r>
          </a:p>
          <a:p>
            <a:endParaRPr lang="en-US" altLang="zh-TW" dirty="0" smtClean="0">
              <a:ea typeface="新細明體" panose="02020500000000000000" pitchFamily="18" charset="-120"/>
              <a:cs typeface="Times New Roman" panose="02020603050405020304" pitchFamily="18" charset="0"/>
            </a:endParaRPr>
          </a:p>
          <a:p>
            <a:pPr>
              <a:buFont typeface="Wingdings" panose="05000000000000000000" pitchFamily="2" charset="2"/>
              <a:buNone/>
            </a:pPr>
            <a:r>
              <a:rPr lang="en-US" altLang="zh-TW" dirty="0" smtClean="0">
                <a:solidFill>
                  <a:srgbClr val="FF0000"/>
                </a:solidFill>
                <a:latin typeface="細明體" panose="02020509000000000000" pitchFamily="49" charset="-120"/>
                <a:ea typeface="細明體" panose="02020509000000000000" pitchFamily="49" charset="-120"/>
              </a:rPr>
              <a:t> </a:t>
            </a:r>
            <a:r>
              <a:rPr lang="en-US" altLang="zh-TW" dirty="0" smtClean="0">
                <a:solidFill>
                  <a:schemeClr val="tx2"/>
                </a:solidFill>
                <a:latin typeface="Times New Roman" panose="02020603050405020304" pitchFamily="18" charset="0"/>
                <a:ea typeface="細明體" panose="02020509000000000000" pitchFamily="49" charset="-120"/>
              </a:rPr>
              <a:t>“</a:t>
            </a:r>
            <a:r>
              <a:rPr lang="en-US" altLang="zh-TW" dirty="0" smtClean="0">
                <a:solidFill>
                  <a:srgbClr val="0070C0"/>
                </a:solidFill>
                <a:latin typeface="Times New Roman" panose="02020603050405020304" pitchFamily="18" charset="0"/>
                <a:ea typeface="新細明體" panose="02020500000000000000" pitchFamily="18" charset="-120"/>
              </a:rPr>
              <a:t>Machine learning is the study of computer algorithms that allow computer programs to automatically improve through experience.”</a:t>
            </a:r>
          </a:p>
          <a:p>
            <a:endParaRPr lang="en-US" altLang="zh-TW" dirty="0" smtClean="0">
              <a:ea typeface="新細明體" panose="02020500000000000000" pitchFamily="18" charset="-120"/>
            </a:endParaRPr>
          </a:p>
          <a:p>
            <a:r>
              <a:rPr lang="en-US" altLang="zh-TW" dirty="0" smtClean="0">
                <a:latin typeface="Times New Roman" panose="02020603050405020304" pitchFamily="18" charset="0"/>
                <a:ea typeface="新細明體" panose="02020500000000000000" pitchFamily="18" charset="-120"/>
              </a:rPr>
              <a:t> </a:t>
            </a:r>
            <a:r>
              <a:rPr lang="en-US" altLang="zh-TW" dirty="0" smtClean="0">
                <a:latin typeface="Times New Roman" panose="02020603050405020304" pitchFamily="18" charset="0"/>
                <a:ea typeface="細明體" panose="02020509000000000000" pitchFamily="49" charset="-120"/>
              </a:rPr>
              <a:t>ML is one of the ways we expect to achieve AI. Machine learning relies on working with small to large data-sets, by examining and comparing the data to find common patterns and explore nuances.</a:t>
            </a:r>
            <a:endParaRPr lang="zh-TW" altLang="zh-TW" dirty="0" smtClean="0">
              <a:latin typeface="Times New Roman" panose="02020603050405020304" pitchFamily="18" charset="0"/>
              <a:ea typeface="細明體" panose="02020509000000000000" pitchFamily="49" charset="-120"/>
            </a:endParaRPr>
          </a:p>
          <a:p>
            <a:endParaRPr lang="zh-TW" altLang="en-US" dirty="0" smtClean="0">
              <a:ea typeface="新細明體" panose="02020500000000000000" pitchFamily="18" charset="-120"/>
            </a:endParaRPr>
          </a:p>
        </p:txBody>
      </p:sp>
      <p:sp>
        <p:nvSpPr>
          <p:cNvPr id="34820"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FCE9FF79-17EB-487F-84DB-47B71BBCDD56}" type="datetime4">
              <a:rPr lang="en-US" altLang="zh-TW" sz="1200" smtClean="0">
                <a:ea typeface="新細明體" panose="02020500000000000000" pitchFamily="18" charset="-120"/>
              </a:rPr>
              <a:pPr>
                <a:lnSpc>
                  <a:spcPct val="100000"/>
                </a:lnSpc>
                <a:spcBef>
                  <a:spcPct val="0"/>
                </a:spcBef>
                <a:buClrTx/>
                <a:buSzTx/>
                <a:buFontTx/>
                <a:buNone/>
              </a:pPr>
              <a:t>September 4, 2023</a:t>
            </a:fld>
            <a:endParaRPr lang="en-US" altLang="zh-TW" sz="1200" smtClean="0">
              <a:ea typeface="新細明體" panose="02020500000000000000" pitchFamily="18" charset="-120"/>
            </a:endParaRPr>
          </a:p>
        </p:txBody>
      </p:sp>
      <p:sp>
        <p:nvSpPr>
          <p:cNvPr id="34821"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sz="1200" smtClean="0">
                <a:ea typeface="新細明體" panose="02020500000000000000" pitchFamily="18" charset="-120"/>
              </a:rPr>
              <a:t>Data Mining: Concepts and Techniques</a:t>
            </a:r>
          </a:p>
        </p:txBody>
      </p:sp>
      <p:sp>
        <p:nvSpPr>
          <p:cNvPr id="34822"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993C2F52-BBD3-4CE7-82B1-351C742D7536}" type="slidenum">
              <a:rPr lang="en-US" altLang="zh-TW" sz="1400" smtClean="0"/>
              <a:pPr>
                <a:lnSpc>
                  <a:spcPct val="100000"/>
                </a:lnSpc>
                <a:spcBef>
                  <a:spcPct val="0"/>
                </a:spcBef>
                <a:buClrTx/>
                <a:buSzTx/>
                <a:buFontTx/>
                <a:buNone/>
              </a:pPr>
              <a:t>3</a:t>
            </a:fld>
            <a:endParaRPr lang="en-US" altLang="zh-TW" sz="1400" smtClean="0"/>
          </a:p>
        </p:txBody>
      </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p:txBody>
          <a:bodyPr/>
          <a:lstStyle/>
          <a:p>
            <a:r>
              <a:rPr lang="en-US" altLang="zh-TW" smtClean="0">
                <a:ea typeface="新細明體" panose="02020500000000000000" pitchFamily="18" charset="-120"/>
              </a:rPr>
              <a:t>Supervised vs. unsupervised</a:t>
            </a:r>
            <a:endParaRPr lang="zh-TW" altLang="en-US" smtClean="0">
              <a:ea typeface="新細明體" panose="02020500000000000000" pitchFamily="18" charset="-120"/>
            </a:endParaRPr>
          </a:p>
        </p:txBody>
      </p:sp>
      <p:sp>
        <p:nvSpPr>
          <p:cNvPr id="35843"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398DC939-8070-4337-AF16-292165A19DED}" type="datetime4">
              <a:rPr lang="en-US" altLang="zh-TW" sz="1200" smtClean="0">
                <a:ea typeface="新細明體" panose="02020500000000000000" pitchFamily="18" charset="-120"/>
              </a:rPr>
              <a:pPr>
                <a:lnSpc>
                  <a:spcPct val="100000"/>
                </a:lnSpc>
                <a:spcBef>
                  <a:spcPct val="0"/>
                </a:spcBef>
                <a:buClrTx/>
                <a:buSzTx/>
                <a:buFontTx/>
                <a:buNone/>
              </a:pPr>
              <a:t>September 4, 2023</a:t>
            </a:fld>
            <a:endParaRPr lang="en-US" altLang="zh-TW" sz="1200" smtClean="0">
              <a:ea typeface="新細明體" panose="02020500000000000000" pitchFamily="18" charset="-120"/>
            </a:endParaRPr>
          </a:p>
        </p:txBody>
      </p:sp>
      <p:sp>
        <p:nvSpPr>
          <p:cNvPr id="35844"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sz="1200" smtClean="0">
                <a:ea typeface="新細明體" panose="02020500000000000000" pitchFamily="18" charset="-120"/>
              </a:rPr>
              <a:t>Data Mining: Concepts and Techniques</a:t>
            </a:r>
          </a:p>
        </p:txBody>
      </p:sp>
      <p:sp>
        <p:nvSpPr>
          <p:cNvPr id="35845"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6852C5EB-A33C-4CD7-8679-B99CE118D93A}" type="slidenum">
              <a:rPr lang="en-US" altLang="zh-TW" sz="1400" smtClean="0"/>
              <a:pPr>
                <a:lnSpc>
                  <a:spcPct val="100000"/>
                </a:lnSpc>
                <a:spcBef>
                  <a:spcPct val="0"/>
                </a:spcBef>
                <a:buClrTx/>
                <a:buSzTx/>
                <a:buFontTx/>
                <a:buNone/>
              </a:pPr>
              <a:t>4</a:t>
            </a:fld>
            <a:endParaRPr lang="en-US" altLang="zh-TW" sz="1400" smtClean="0"/>
          </a:p>
        </p:txBody>
      </p:sp>
      <p:pic>
        <p:nvPicPr>
          <p:cNvPr id="35846" name="內容版面配置區 6" descr="https://cdn-images-1.medium.com/max/1000/0*MV_bvNDX3LPD6ks6.jp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381000" y="1652588"/>
            <a:ext cx="8458200" cy="4695825"/>
          </a:xfrm>
        </p:spPr>
      </p:pic>
    </p:spTree>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標題 1"/>
          <p:cNvSpPr>
            <a:spLocks noGrp="1"/>
          </p:cNvSpPr>
          <p:nvPr>
            <p:ph type="title"/>
          </p:nvPr>
        </p:nvSpPr>
        <p:spPr/>
        <p:txBody>
          <a:bodyPr/>
          <a:lstStyle/>
          <a:p>
            <a:r>
              <a:rPr lang="en-US" altLang="zh-TW" smtClean="0">
                <a:ea typeface="新細明體" panose="02020500000000000000" pitchFamily="18" charset="-120"/>
              </a:rPr>
              <a:t>Reinforcement Learning</a:t>
            </a:r>
            <a:endParaRPr lang="zh-TW" altLang="en-US" smtClean="0">
              <a:ea typeface="新細明體" panose="02020500000000000000" pitchFamily="18" charset="-120"/>
            </a:endParaRPr>
          </a:p>
        </p:txBody>
      </p:sp>
      <p:sp>
        <p:nvSpPr>
          <p:cNvPr id="36867" name="日期版面配置區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BA1C3414-B860-43A8-8B7E-27CF9D6C004D}" type="datetime4">
              <a:rPr lang="en-US" altLang="zh-TW" sz="1200" smtClean="0">
                <a:ea typeface="新細明體" panose="02020500000000000000" pitchFamily="18" charset="-120"/>
              </a:rPr>
              <a:pPr>
                <a:lnSpc>
                  <a:spcPct val="100000"/>
                </a:lnSpc>
                <a:spcBef>
                  <a:spcPct val="0"/>
                </a:spcBef>
                <a:buClrTx/>
                <a:buSzTx/>
                <a:buFontTx/>
                <a:buNone/>
              </a:pPr>
              <a:t>September 4, 2023</a:t>
            </a:fld>
            <a:endParaRPr lang="en-US" altLang="zh-TW" sz="1200" smtClean="0">
              <a:ea typeface="新細明體" panose="02020500000000000000" pitchFamily="18" charset="-120"/>
            </a:endParaRPr>
          </a:p>
        </p:txBody>
      </p:sp>
      <p:sp>
        <p:nvSpPr>
          <p:cNvPr id="36868" name="頁尾版面配置區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sz="1200" smtClean="0">
                <a:ea typeface="新細明體" panose="02020500000000000000" pitchFamily="18" charset="-120"/>
              </a:rPr>
              <a:t>Data Mining: Concepts and Techniques</a:t>
            </a:r>
          </a:p>
        </p:txBody>
      </p:sp>
      <p:sp>
        <p:nvSpPr>
          <p:cNvPr id="36869" name="投影片編號版面配置區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fld id="{9DEA63B2-935B-4F3C-B6F8-1A2F9A84BA54}" type="slidenum">
              <a:rPr lang="en-US" altLang="zh-TW" sz="1400" smtClean="0"/>
              <a:pPr>
                <a:lnSpc>
                  <a:spcPct val="100000"/>
                </a:lnSpc>
                <a:spcBef>
                  <a:spcPct val="0"/>
                </a:spcBef>
                <a:buClrTx/>
                <a:buSzTx/>
                <a:buFontTx/>
                <a:buNone/>
              </a:pPr>
              <a:t>5</a:t>
            </a:fld>
            <a:endParaRPr lang="en-US" altLang="zh-TW" sz="1400" smtClean="0"/>
          </a:p>
        </p:txBody>
      </p:sp>
      <p:pic>
        <p:nvPicPr>
          <p:cNvPr id="36870" name="內容版面配置區 6" descr="https://cdn-images-1.medium.com/max/1000/1*Vw9MJPn_ujzpJOiigOFE5A.jpe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752600" y="2667000"/>
            <a:ext cx="5715000" cy="2667000"/>
          </a:xfrm>
        </p:spPr>
      </p:pic>
      <p:sp>
        <p:nvSpPr>
          <p:cNvPr id="36871" name="文字方塊 7"/>
          <p:cNvSpPr txBox="1">
            <a:spLocks noChangeArrowheads="1"/>
          </p:cNvSpPr>
          <p:nvPr/>
        </p:nvSpPr>
        <p:spPr bwMode="auto">
          <a:xfrm>
            <a:off x="1371600" y="5867400"/>
            <a:ext cx="4527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nSpc>
                <a:spcPct val="100000"/>
              </a:lnSpc>
              <a:spcBef>
                <a:spcPct val="0"/>
              </a:spcBef>
              <a:buClrTx/>
              <a:buSzTx/>
              <a:buFontTx/>
              <a:buNone/>
            </a:pPr>
            <a:r>
              <a:rPr lang="en-US" altLang="zh-TW" dirty="0">
                <a:ea typeface="新細明體" panose="02020500000000000000" pitchFamily="18" charset="-120"/>
              </a:rPr>
              <a:t>Q-learning, Policy </a:t>
            </a:r>
            <a:r>
              <a:rPr lang="en-US" altLang="zh-TW" dirty="0" smtClean="0">
                <a:ea typeface="新細明體" panose="02020500000000000000" pitchFamily="18" charset="-120"/>
              </a:rPr>
              <a:t>gradient</a:t>
            </a:r>
            <a:endParaRPr lang="zh-TW" altLang="en-US" dirty="0">
              <a:ea typeface="新細明體" panose="02020500000000000000" pitchFamily="18" charset="-120"/>
            </a:endParaRPr>
          </a:p>
        </p:txBody>
      </p:sp>
    </p:spTree>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endParaRPr lang="en-US" altLang="zh-TW">
              <a:solidFill>
                <a:srgbClr val="000000"/>
              </a:solidFill>
              <a:ea typeface="新細明體" panose="02020500000000000000" pitchFamily="18" charset="-120"/>
            </a:endParaRPr>
          </a:p>
        </p:txBody>
      </p:sp>
      <p:graphicFrame>
        <p:nvGraphicFramePr>
          <p:cNvPr id="37891" name="Object 3"/>
          <p:cNvGraphicFramePr>
            <a:graphicFrameLocks noChangeAspect="1"/>
          </p:cNvGraphicFramePr>
          <p:nvPr/>
        </p:nvGraphicFramePr>
        <p:xfrm>
          <a:off x="144463" y="873125"/>
          <a:ext cx="8855075" cy="5659438"/>
        </p:xfrm>
        <a:graphic>
          <a:graphicData uri="http://schemas.openxmlformats.org/presentationml/2006/ole">
            <mc:AlternateContent xmlns:mc="http://schemas.openxmlformats.org/markup-compatibility/2006">
              <mc:Choice xmlns:v="urn:schemas-microsoft-com:vml" Requires="v">
                <p:oleObj spid="_x0000_s37914" r:id="rId4" imgW="13115887" imgH="10763332" progId="">
                  <p:embed/>
                </p:oleObj>
              </mc:Choice>
              <mc:Fallback>
                <p:oleObj r:id="rId4" imgW="13115887" imgH="10763332" progId="">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873125"/>
                        <a:ext cx="8855075" cy="5659438"/>
                      </a:xfrm>
                      <a:prstGeom prst="rect">
                        <a:avLst/>
                      </a:prstGeom>
                      <a:solidFill>
                        <a:schemeClr val="bg1"/>
                      </a:solidFill>
                    </p:spPr>
                  </p:pic>
                </p:oleObj>
              </mc:Fallback>
            </mc:AlternateContent>
          </a:graphicData>
        </a:graphic>
      </p:graphicFrame>
      <p:sp>
        <p:nvSpPr>
          <p:cNvPr id="37892" name="TextBox 4"/>
          <p:cNvSpPr txBox="1">
            <a:spLocks noChangeArrowheads="1"/>
          </p:cNvSpPr>
          <p:nvPr/>
        </p:nvSpPr>
        <p:spPr bwMode="auto">
          <a:xfrm>
            <a:off x="192088" y="80963"/>
            <a:ext cx="87598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80000"/>
              </a:lnSpc>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lnSpc>
                <a:spcPct val="80000"/>
              </a:lnSpc>
              <a:spcBef>
                <a:spcPct val="20000"/>
              </a:spcBef>
              <a:buClr>
                <a:schemeClr val="hlink"/>
              </a:buClr>
              <a:buSzPct val="55000"/>
              <a:buFont typeface="Wingdings" panose="05000000000000000000" pitchFamily="2" charset="2"/>
              <a:buChar char="n"/>
              <a:defRPr sz="2400">
                <a:solidFill>
                  <a:schemeClr val="tx1"/>
                </a:solidFill>
                <a:latin typeface="Tahoma" panose="020B0604030504040204" pitchFamily="34" charset="0"/>
              </a:defRPr>
            </a:lvl2pPr>
            <a:lvl3pPr marL="1143000" indent="-228600">
              <a:lnSpc>
                <a:spcPct val="80000"/>
              </a:lnSpc>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lnSpc>
                <a:spcPct val="80000"/>
              </a:lnSpc>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lnSpc>
                <a:spcPct val="80000"/>
              </a:lnSpc>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lnSpc>
                <a:spcPct val="8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100000"/>
              </a:lnSpc>
              <a:spcBef>
                <a:spcPct val="0"/>
              </a:spcBef>
              <a:buClrTx/>
              <a:buSzTx/>
              <a:buFontTx/>
              <a:buNone/>
            </a:pPr>
            <a:r>
              <a:rPr lang="en-US" altLang="zh-TW" sz="3600">
                <a:solidFill>
                  <a:srgbClr val="000000"/>
                </a:solidFill>
                <a:ea typeface="新細明體" panose="02020500000000000000" pitchFamily="18" charset="-120"/>
              </a:rPr>
              <a:t>Data Mining and Machine learning</a:t>
            </a:r>
          </a:p>
          <a:p>
            <a:pPr eaLnBrk="1" hangingPunct="1">
              <a:lnSpc>
                <a:spcPct val="100000"/>
              </a:lnSpc>
              <a:spcBef>
                <a:spcPct val="0"/>
              </a:spcBef>
              <a:buClrTx/>
              <a:buSzTx/>
              <a:buFontTx/>
              <a:buNone/>
            </a:pPr>
            <a:endParaRPr lang="en-US" altLang="zh-TW">
              <a:solidFill>
                <a:srgbClr val="000000"/>
              </a:solidFill>
              <a:ea typeface="新細明體" panose="02020500000000000000" pitchFamily="18" charset="-120"/>
            </a:endParaRPr>
          </a:p>
        </p:txBody>
      </p:sp>
    </p:spTree>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92155"/>
          </a:schemeClr>
        </a:solidFill>
        <a:effectLst/>
      </p:bgPr>
    </p:bg>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0" y="16351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eaLnBrk="1" hangingPunct="1">
              <a:defRPr/>
            </a:pPr>
            <a:endParaRPr kumimoji="1" lang="en-US" sz="1600" b="1" dirty="0">
              <a:solidFill>
                <a:srgbClr val="CC3300"/>
              </a:solidFill>
              <a:latin typeface="Arial" pitchFamily="34" charset="0"/>
            </a:endParaRPr>
          </a:p>
        </p:txBody>
      </p:sp>
      <p:sp>
        <p:nvSpPr>
          <p:cNvPr id="39939" name="TextBox 4"/>
          <p:cNvSpPr txBox="1">
            <a:spLocks noChangeArrowheads="1"/>
          </p:cNvSpPr>
          <p:nvPr/>
        </p:nvSpPr>
        <p:spPr bwMode="auto">
          <a:xfrm>
            <a:off x="250825" y="152400"/>
            <a:ext cx="8677275" cy="5857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kumimoji="1" lang="en-US" altLang="zh-TW" b="1">
                <a:solidFill>
                  <a:srgbClr val="0070C0"/>
                </a:solidFill>
              </a:rPr>
              <a:t>Machine Learning Methods</a:t>
            </a:r>
          </a:p>
        </p:txBody>
      </p:sp>
      <p:sp>
        <p:nvSpPr>
          <p:cNvPr id="39940"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endParaRPr kumimoji="1" lang="en-US" altLang="zh-TW" sz="1600" b="1">
              <a:solidFill>
                <a:srgbClr val="CC3300"/>
              </a:solidFill>
            </a:endParaRPr>
          </a:p>
        </p:txBody>
      </p:sp>
      <p:graphicFrame>
        <p:nvGraphicFramePr>
          <p:cNvPr id="39941" name="Object 3"/>
          <p:cNvGraphicFramePr>
            <a:graphicFrameLocks noChangeAspect="1"/>
          </p:cNvGraphicFramePr>
          <p:nvPr/>
        </p:nvGraphicFramePr>
        <p:xfrm>
          <a:off x="287338" y="765175"/>
          <a:ext cx="8497887" cy="5791200"/>
        </p:xfrm>
        <a:graphic>
          <a:graphicData uri="http://schemas.openxmlformats.org/presentationml/2006/ole">
            <mc:AlternateContent xmlns:mc="http://schemas.openxmlformats.org/markup-compatibility/2006">
              <mc:Choice xmlns:v="urn:schemas-microsoft-com:vml" Requires="v">
                <p:oleObj spid="_x0000_s39967" r:id="rId4" imgW="7496155" imgH="6705429" progId="">
                  <p:embed/>
                </p:oleObj>
              </mc:Choice>
              <mc:Fallback>
                <p:oleObj r:id="rId4" imgW="7496155" imgH="6705429" progId="">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7338" y="765175"/>
                        <a:ext cx="8497887" cy="5791200"/>
                      </a:xfrm>
                      <a:prstGeom prst="rect">
                        <a:avLst/>
                      </a:prstGeom>
                      <a:solidFill>
                        <a:schemeClr val="accent1"/>
                      </a:solidFill>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92155"/>
          </a:schemeClr>
        </a:solidFill>
        <a:effectLst/>
      </p:bgPr>
    </p:bg>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0" y="16351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eaLnBrk="1" hangingPunct="1">
              <a:defRPr/>
            </a:pPr>
            <a:endParaRPr kumimoji="1" lang="en-US" sz="1600" b="1">
              <a:solidFill>
                <a:srgbClr val="CC3300"/>
              </a:solidFill>
              <a:latin typeface="Arial" pitchFamily="34" charset="0"/>
            </a:endParaRPr>
          </a:p>
        </p:txBody>
      </p:sp>
      <p:sp>
        <p:nvSpPr>
          <p:cNvPr id="41987" name="TextBox 1"/>
          <p:cNvSpPr txBox="1">
            <a:spLocks noChangeArrowheads="1"/>
          </p:cNvSpPr>
          <p:nvPr/>
        </p:nvSpPr>
        <p:spPr bwMode="auto">
          <a:xfrm>
            <a:off x="323850" y="409575"/>
            <a:ext cx="8677275" cy="12001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pPr>
            <a:r>
              <a:rPr kumimoji="1" lang="en-US" altLang="zh-TW" b="1">
                <a:solidFill>
                  <a:srgbClr val="FFFF00"/>
                </a:solidFill>
              </a:rPr>
              <a:t> </a:t>
            </a:r>
            <a:r>
              <a:rPr kumimoji="1" lang="en-US" altLang="zh-TW" sz="3600" b="1">
                <a:solidFill>
                  <a:srgbClr val="0070C0"/>
                </a:solidFill>
                <a:latin typeface="Tahoma" panose="020B0604030504040204" pitchFamily="34" charset="0"/>
                <a:cs typeface="Tahoma" panose="020B0604030504040204" pitchFamily="34" charset="0"/>
              </a:rPr>
              <a:t>Machine Learning Approaches</a:t>
            </a:r>
            <a:br>
              <a:rPr kumimoji="1" lang="en-US" altLang="zh-TW" sz="3600" b="1">
                <a:solidFill>
                  <a:srgbClr val="0070C0"/>
                </a:solidFill>
                <a:latin typeface="Tahoma" panose="020B0604030504040204" pitchFamily="34" charset="0"/>
                <a:cs typeface="Tahoma" panose="020B0604030504040204" pitchFamily="34" charset="0"/>
              </a:rPr>
            </a:br>
            <a:endParaRPr kumimoji="1" lang="en-US" altLang="zh-TW" sz="3600" b="1">
              <a:solidFill>
                <a:srgbClr val="0070C0"/>
              </a:solidFill>
              <a:latin typeface="Tahoma" panose="020B0604030504040204" pitchFamily="34" charset="0"/>
              <a:cs typeface="Tahoma" panose="020B0604030504040204" pitchFamily="34" charset="0"/>
            </a:endParaRPr>
          </a:p>
        </p:txBody>
      </p:sp>
      <p:sp>
        <p:nvSpPr>
          <p:cNvPr id="41988" name="TextBox 3"/>
          <p:cNvSpPr txBox="1">
            <a:spLocks noChangeArrowheads="1"/>
          </p:cNvSpPr>
          <p:nvPr/>
        </p:nvSpPr>
        <p:spPr bwMode="auto">
          <a:xfrm>
            <a:off x="557213" y="1635125"/>
            <a:ext cx="8029575" cy="4770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ts val="1200"/>
              </a:spcAft>
              <a:buClr>
                <a:srgbClr val="000099"/>
              </a:buClr>
              <a:buSzPct val="112000"/>
              <a:buFontTx/>
              <a:buAutoNum type="arabicPeriod"/>
            </a:pPr>
            <a:r>
              <a:rPr kumimoji="1" lang="en-US" altLang="zh-TW" sz="2400" b="1">
                <a:solidFill>
                  <a:srgbClr val="0063C6"/>
                </a:solidFill>
                <a:latin typeface="Tahoma" panose="020B0604030504040204" pitchFamily="34" charset="0"/>
                <a:ea typeface="新細明體" panose="02020500000000000000" pitchFamily="18" charset="-120"/>
                <a:cs typeface="Tahoma" panose="020B0604030504040204" pitchFamily="34" charset="0"/>
              </a:rPr>
              <a:t>Decis</a:t>
            </a:r>
            <a:r>
              <a:rPr kumimoji="1" lang="en-US" altLang="zh-TW" sz="2400" b="1">
                <a:solidFill>
                  <a:srgbClr val="0070C0"/>
                </a:solidFill>
                <a:latin typeface="Tahoma" panose="020B0604030504040204" pitchFamily="34" charset="0"/>
                <a:ea typeface="新細明體" panose="02020500000000000000" pitchFamily="18" charset="-120"/>
                <a:cs typeface="Tahoma" panose="020B0604030504040204" pitchFamily="34" charset="0"/>
              </a:rPr>
              <a:t>ion Tree Learning</a:t>
            </a:r>
            <a:r>
              <a:rPr kumimoji="1" lang="en-US" altLang="zh-TW" sz="2400">
                <a:latin typeface="Tahoma" panose="020B0604030504040204" pitchFamily="34" charset="0"/>
                <a:ea typeface="新細明體" panose="02020500000000000000" pitchFamily="18" charset="-120"/>
                <a:cs typeface="Tahoma" panose="020B0604030504040204" pitchFamily="34" charset="0"/>
              </a:rPr>
              <a:t>: </a:t>
            </a:r>
            <a:r>
              <a:rPr kumimoji="1" lang="en-US" altLang="zh-TW" sz="2400">
                <a:latin typeface="Times New Roman" panose="02020603050405020304" pitchFamily="18" charset="0"/>
                <a:ea typeface="Tahoma" panose="020B0604030504040204" pitchFamily="34" charset="0"/>
                <a:cs typeface="Times New Roman" panose="02020603050405020304" pitchFamily="18" charset="0"/>
              </a:rPr>
              <a:t>Using multi-way tree</a:t>
            </a:r>
            <a:br>
              <a:rPr kumimoji="1" lang="en-US" altLang="zh-TW" sz="2400">
                <a:latin typeface="Times New Roman" panose="02020603050405020304" pitchFamily="18" charset="0"/>
                <a:ea typeface="Tahoma" panose="020B0604030504040204" pitchFamily="34" charset="0"/>
                <a:cs typeface="Times New Roman" panose="02020603050405020304" pitchFamily="18" charset="0"/>
              </a:rPr>
            </a:br>
            <a:r>
              <a:rPr kumimoji="1" lang="en-US" altLang="zh-TW" sz="2400">
                <a:latin typeface="Times New Roman" panose="02020603050405020304" pitchFamily="18" charset="0"/>
                <a:ea typeface="Tahoma" panose="020B0604030504040204" pitchFamily="34" charset="0"/>
                <a:cs typeface="Times New Roman" panose="02020603050405020304" pitchFamily="18" charset="0"/>
              </a:rPr>
              <a:t> to make categorical decisions   </a:t>
            </a:r>
          </a:p>
          <a:p>
            <a:pPr eaLnBrk="1" hangingPunct="1">
              <a:spcBef>
                <a:spcPct val="0"/>
              </a:spcBef>
              <a:spcAft>
                <a:spcPts val="1200"/>
              </a:spcAft>
              <a:buSzPct val="112000"/>
              <a:buFontTx/>
              <a:buAutoNum type="arabicPeriod"/>
            </a:pPr>
            <a:r>
              <a:rPr kumimoji="1" lang="en-US" altLang="zh-TW" sz="2400" b="1">
                <a:solidFill>
                  <a:srgbClr val="0070C0"/>
                </a:solidFill>
                <a:latin typeface="Tahoma" panose="020B0604030504040204" pitchFamily="34" charset="0"/>
                <a:ea typeface="Tahoma" panose="020B0604030504040204" pitchFamily="34" charset="0"/>
                <a:cs typeface="Times New Roman" panose="02020603050405020304" pitchFamily="18" charset="0"/>
              </a:rPr>
              <a:t>Naïve Bayes Classifier</a:t>
            </a:r>
            <a:r>
              <a:rPr kumimoji="1" lang="en-US" altLang="zh-TW" sz="2400" b="1">
                <a:solidFill>
                  <a:srgbClr val="000000"/>
                </a:solidFill>
                <a:latin typeface="Tahoma" panose="020B0604030504040204" pitchFamily="34" charset="0"/>
                <a:ea typeface="Tahoma" panose="020B0604030504040204" pitchFamily="34" charset="0"/>
                <a:cs typeface="Times New Roman" panose="02020603050405020304" pitchFamily="18" charset="0"/>
              </a:rPr>
              <a:t>: </a:t>
            </a:r>
            <a:r>
              <a:rPr kumimoji="1" lang="en-US" altLang="zh-TW" sz="2400">
                <a:latin typeface="Times New Roman" panose="02020603050405020304" pitchFamily="18" charset="0"/>
                <a:ea typeface="新細明體" panose="02020500000000000000" pitchFamily="18" charset="-120"/>
                <a:cs typeface="Tahoma" panose="020B0604030504040204" pitchFamily="34" charset="0"/>
              </a:rPr>
              <a:t>Using Bayes theorem to find the maximal likelihood class of an instance</a:t>
            </a:r>
          </a:p>
          <a:p>
            <a:pPr eaLnBrk="1" hangingPunct="1">
              <a:spcBef>
                <a:spcPct val="0"/>
              </a:spcBef>
              <a:spcAft>
                <a:spcPts val="1200"/>
              </a:spcAft>
              <a:buSzPct val="112000"/>
              <a:buFontTx/>
              <a:buAutoNum type="arabicPeriod"/>
            </a:pPr>
            <a:r>
              <a:rPr kumimoji="1" lang="en-US" altLang="zh-TW" sz="2400" b="1">
                <a:solidFill>
                  <a:srgbClr val="0070C0"/>
                </a:solidFill>
                <a:latin typeface="Tahoma" panose="020B0604030504040204" pitchFamily="34" charset="0"/>
                <a:ea typeface="新細明體" panose="02020500000000000000" pitchFamily="18" charset="-120"/>
                <a:cs typeface="Tahoma" panose="020B0604030504040204" pitchFamily="34" charset="0"/>
              </a:rPr>
              <a:t>Artificial Neural Networks </a:t>
            </a:r>
            <a:r>
              <a:rPr kumimoji="1" lang="en-US" altLang="zh-TW" sz="2400" b="1">
                <a:latin typeface="Tahoma" panose="020B0604030504040204" pitchFamily="34" charset="0"/>
                <a:ea typeface="新細明體" panose="02020500000000000000" pitchFamily="18" charset="-120"/>
                <a:cs typeface="Tahoma" panose="020B0604030504040204" pitchFamily="34" charset="0"/>
              </a:rPr>
              <a:t>(ANN): </a:t>
            </a:r>
            <a:r>
              <a:rPr kumimoji="1" lang="en-US" altLang="zh-TW" sz="2400">
                <a:latin typeface="Times New Roman" panose="02020603050405020304" pitchFamily="18" charset="0"/>
                <a:ea typeface="新細明體" panose="02020500000000000000" pitchFamily="18" charset="-120"/>
                <a:cs typeface="Tahoma" panose="020B0604030504040204" pitchFamily="34" charset="0"/>
              </a:rPr>
              <a:t>Learning algorithm that is inspired by the structure and functional aspects of biological neural networks </a:t>
            </a:r>
          </a:p>
          <a:p>
            <a:pPr eaLnBrk="1" hangingPunct="1">
              <a:spcBef>
                <a:spcPct val="0"/>
              </a:spcBef>
              <a:spcAft>
                <a:spcPts val="1200"/>
              </a:spcAft>
              <a:buSzPct val="112000"/>
              <a:buFontTx/>
              <a:buAutoNum type="arabicPeriod"/>
            </a:pPr>
            <a:r>
              <a:rPr kumimoji="1" lang="en-US" altLang="zh-TW" sz="2400" b="1">
                <a:solidFill>
                  <a:srgbClr val="0070C0"/>
                </a:solidFill>
                <a:latin typeface="Tahoma" panose="020B0604030504040204" pitchFamily="34" charset="0"/>
                <a:ea typeface="新細明體" panose="02020500000000000000" pitchFamily="18" charset="-120"/>
                <a:cs typeface="Tahoma" panose="020B0604030504040204" pitchFamily="34" charset="0"/>
              </a:rPr>
              <a:t>Support Vector Machines </a:t>
            </a:r>
            <a:r>
              <a:rPr kumimoji="1" lang="en-US" altLang="zh-TW" sz="2400" b="1">
                <a:latin typeface="Tahoma" panose="020B0604030504040204" pitchFamily="34" charset="0"/>
                <a:ea typeface="新細明體" panose="02020500000000000000" pitchFamily="18" charset="-120"/>
                <a:cs typeface="Tahoma" panose="020B0604030504040204" pitchFamily="34" charset="0"/>
              </a:rPr>
              <a:t>(SVM): </a:t>
            </a:r>
            <a:r>
              <a:rPr kumimoji="1" lang="en-US" altLang="zh-TW" sz="2400">
                <a:latin typeface="Times New Roman" panose="02020603050405020304" pitchFamily="18" charset="0"/>
                <a:ea typeface="新細明體" panose="02020500000000000000" pitchFamily="18" charset="-120"/>
                <a:cs typeface="Tahoma" panose="020B0604030504040204" pitchFamily="34" charset="0"/>
              </a:rPr>
              <a:t>Using optimization method to find the maximal margin separating plane for classification and regression</a:t>
            </a:r>
          </a:p>
          <a:p>
            <a:pPr eaLnBrk="1" hangingPunct="1">
              <a:spcBef>
                <a:spcPct val="0"/>
              </a:spcBef>
              <a:spcAft>
                <a:spcPts val="1200"/>
              </a:spcAft>
              <a:buClr>
                <a:srgbClr val="00FFCC"/>
              </a:buClr>
              <a:buSzPct val="112000"/>
              <a:buFontTx/>
              <a:buAutoNum type="arabicPeriod"/>
            </a:pPr>
            <a:endParaRPr kumimoji="1" lang="en-US" altLang="zh-TW" sz="2400">
              <a:latin typeface="Tahoma" panose="020B0604030504040204" pitchFamily="34" charset="0"/>
              <a:ea typeface="新細明體" panose="02020500000000000000" pitchFamily="18" charset="-120"/>
              <a:cs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92155"/>
          </a:schemeClr>
        </a:solidFill>
        <a:effectLst/>
      </p:bgPr>
    </p:bg>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0" y="1635125"/>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eaLnBrk="1" hangingPunct="1">
              <a:defRPr/>
            </a:pPr>
            <a:endParaRPr kumimoji="1" lang="en-US" sz="1600" b="1">
              <a:solidFill>
                <a:srgbClr val="CC3300"/>
              </a:solidFill>
              <a:latin typeface="Arial" pitchFamily="34" charset="0"/>
            </a:endParaRPr>
          </a:p>
        </p:txBody>
      </p:sp>
      <p:sp>
        <p:nvSpPr>
          <p:cNvPr id="26627" name="TextBox 1"/>
          <p:cNvSpPr txBox="1">
            <a:spLocks noChangeArrowheads="1"/>
          </p:cNvSpPr>
          <p:nvPr/>
        </p:nvSpPr>
        <p:spPr bwMode="auto">
          <a:xfrm>
            <a:off x="179388" y="260350"/>
            <a:ext cx="8677275" cy="646113"/>
          </a:xfrm>
          <a:prstGeom prst="rect">
            <a:avLst/>
          </a:prstGeom>
          <a:solidFill>
            <a:schemeClr val="accent1"/>
          </a:solidFill>
          <a:ln>
            <a:noFill/>
          </a:ln>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0"/>
              </a:spcBef>
              <a:buFontTx/>
              <a:buNone/>
              <a:defRPr/>
            </a:pPr>
            <a:r>
              <a:rPr kumimoji="1" lang="en-US" altLang="zh-TW" sz="3600" b="1" dirty="0" smtClean="0">
                <a:solidFill>
                  <a:schemeClr val="accent2">
                    <a:lumMod val="50000"/>
                  </a:schemeClr>
                </a:solidFill>
                <a:latin typeface="Tahoma" panose="020B0604030504040204" pitchFamily="34" charset="0"/>
                <a:ea typeface="Tahoma" panose="020B0604030504040204" pitchFamily="34" charset="0"/>
                <a:cs typeface="Tahoma" panose="020B0604030504040204" pitchFamily="34" charset="0"/>
              </a:rPr>
              <a:t>Machine Learning Approaches</a:t>
            </a:r>
          </a:p>
        </p:txBody>
      </p:sp>
      <p:sp>
        <p:nvSpPr>
          <p:cNvPr id="44036" name="TextBox 3"/>
          <p:cNvSpPr txBox="1">
            <a:spLocks noChangeArrowheads="1"/>
          </p:cNvSpPr>
          <p:nvPr/>
        </p:nvSpPr>
        <p:spPr bwMode="auto">
          <a:xfrm>
            <a:off x="287338" y="1233488"/>
            <a:ext cx="853281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spcAft>
                <a:spcPts val="1200"/>
              </a:spcAft>
              <a:buSzPct val="112000"/>
              <a:buFontTx/>
              <a:buAutoNum type="arabicPeriod" startAt="5"/>
            </a:pPr>
            <a:r>
              <a:rPr kumimoji="1" lang="en-US" altLang="zh-TW" sz="2400" b="1">
                <a:solidFill>
                  <a:srgbClr val="0063C6"/>
                </a:solidFill>
                <a:latin typeface="Tahoma" panose="020B0604030504040204" pitchFamily="34" charset="0"/>
                <a:cs typeface="Tahoma" panose="020B0604030504040204" pitchFamily="34" charset="0"/>
              </a:rPr>
              <a:t>Regression</a:t>
            </a:r>
            <a:r>
              <a:rPr kumimoji="1" lang="en-US" altLang="zh-TW" sz="2400" b="1">
                <a:solidFill>
                  <a:srgbClr val="000000"/>
                </a:solidFill>
                <a:latin typeface="Tahoma" panose="020B0604030504040204" pitchFamily="34" charset="0"/>
                <a:cs typeface="Tahoma" panose="020B0604030504040204" pitchFamily="34" charset="0"/>
              </a:rPr>
              <a:t>: </a:t>
            </a:r>
            <a:r>
              <a:rPr kumimoji="1" lang="en-US" altLang="zh-TW" sz="2400">
                <a:latin typeface="Times New Roman" panose="02020603050405020304" pitchFamily="18" charset="0"/>
                <a:ea typeface="Tahoma" panose="020B0604030504040204" pitchFamily="34" charset="0"/>
                <a:cs typeface="Times New Roman" panose="02020603050405020304" pitchFamily="18" charset="0"/>
              </a:rPr>
              <a:t>using least square error principle to fit a linear model</a:t>
            </a:r>
          </a:p>
          <a:p>
            <a:pPr eaLnBrk="1" hangingPunct="1">
              <a:spcBef>
                <a:spcPct val="0"/>
              </a:spcBef>
              <a:spcAft>
                <a:spcPts val="1200"/>
              </a:spcAft>
              <a:buSzPct val="112000"/>
              <a:buFontTx/>
              <a:buAutoNum type="arabicPeriod" startAt="5"/>
            </a:pPr>
            <a:r>
              <a:rPr kumimoji="1" lang="en-US" altLang="zh-TW" sz="2400" b="1">
                <a:solidFill>
                  <a:srgbClr val="0063C6"/>
                </a:solidFill>
                <a:latin typeface="Tahoma" panose="020B0604030504040204" pitchFamily="34" charset="0"/>
                <a:cs typeface="Tahoma" panose="020B0604030504040204" pitchFamily="34" charset="0"/>
              </a:rPr>
              <a:t>Association Rule Learning</a:t>
            </a:r>
            <a:r>
              <a:rPr kumimoji="1" lang="en-US" altLang="zh-TW" sz="2400">
                <a:solidFill>
                  <a:srgbClr val="000000"/>
                </a:solidFill>
                <a:latin typeface="Tahoma" panose="020B0604030504040204" pitchFamily="34" charset="0"/>
                <a:cs typeface="Tahoma" panose="020B0604030504040204" pitchFamily="34" charset="0"/>
              </a:rPr>
              <a:t>: </a:t>
            </a:r>
            <a:r>
              <a:rPr kumimoji="1" lang="en-US" altLang="zh-TW" sz="2400">
                <a:latin typeface="Times New Roman" panose="02020603050405020304" pitchFamily="18" charset="0"/>
                <a:cs typeface="Tahoma" panose="020B0604030504040204" pitchFamily="34" charset="0"/>
              </a:rPr>
              <a:t>Discovering interesting relations between variables in large databases</a:t>
            </a:r>
          </a:p>
          <a:p>
            <a:pPr eaLnBrk="1" hangingPunct="1">
              <a:spcBef>
                <a:spcPct val="0"/>
              </a:spcBef>
              <a:spcAft>
                <a:spcPts val="1200"/>
              </a:spcAft>
              <a:buSzPct val="112000"/>
              <a:buFontTx/>
              <a:buAutoNum type="arabicPeriod" startAt="5"/>
            </a:pPr>
            <a:r>
              <a:rPr kumimoji="1" lang="en-US" altLang="zh-TW" sz="2400" b="1">
                <a:solidFill>
                  <a:srgbClr val="0063C6"/>
                </a:solidFill>
                <a:latin typeface="Tahoma" panose="020B0604030504040204" pitchFamily="34" charset="0"/>
                <a:cs typeface="Tahoma" panose="020B0604030504040204" pitchFamily="34" charset="0"/>
              </a:rPr>
              <a:t>Clustering Analysis</a:t>
            </a:r>
            <a:r>
              <a:rPr kumimoji="1" lang="en-US" altLang="zh-TW" sz="2400">
                <a:latin typeface="Tahoma" panose="020B0604030504040204" pitchFamily="34" charset="0"/>
                <a:cs typeface="Tahoma" panose="020B0604030504040204" pitchFamily="34" charset="0"/>
              </a:rPr>
              <a:t>: </a:t>
            </a:r>
            <a:r>
              <a:rPr kumimoji="1" lang="en-US" altLang="zh-TW" sz="2400">
                <a:latin typeface="Times New Roman" panose="02020603050405020304" pitchFamily="18" charset="0"/>
                <a:cs typeface="Tahoma" panose="020B0604030504040204" pitchFamily="34" charset="0"/>
              </a:rPr>
              <a:t>Grouping sample data into clusters with similar properties or some predefined criteria</a:t>
            </a:r>
          </a:p>
          <a:p>
            <a:pPr eaLnBrk="1" hangingPunct="1">
              <a:spcBef>
                <a:spcPct val="0"/>
              </a:spcBef>
              <a:spcAft>
                <a:spcPts val="1200"/>
              </a:spcAft>
              <a:buSzPct val="112000"/>
              <a:buFontTx/>
              <a:buAutoNum type="arabicPeriod" startAt="5"/>
            </a:pPr>
            <a:r>
              <a:rPr kumimoji="1" lang="en-US" altLang="zh-TW" sz="2400" b="1">
                <a:solidFill>
                  <a:srgbClr val="0063C6"/>
                </a:solidFill>
                <a:latin typeface="Tahoma" panose="020B0604030504040204" pitchFamily="34" charset="0"/>
                <a:cs typeface="Tahoma" panose="020B0604030504040204" pitchFamily="34" charset="0"/>
              </a:rPr>
              <a:t>Deep Learning</a:t>
            </a:r>
            <a:r>
              <a:rPr kumimoji="1" lang="en-US" altLang="zh-TW" sz="2400" b="1">
                <a:latin typeface="Tahoma" panose="020B0604030504040204" pitchFamily="34" charset="0"/>
                <a:cs typeface="Tahoma" panose="020B0604030504040204" pitchFamily="34" charset="0"/>
              </a:rPr>
              <a:t>: </a:t>
            </a:r>
            <a:r>
              <a:rPr kumimoji="1" lang="en-US" altLang="zh-TW" sz="2400">
                <a:latin typeface="Times New Roman" panose="02020603050405020304" pitchFamily="18" charset="0"/>
                <a:cs typeface="Tahoma" panose="020B0604030504040204" pitchFamily="34" charset="0"/>
              </a:rPr>
              <a:t>Using big data to train deep neural network (CNN)</a:t>
            </a:r>
          </a:p>
          <a:p>
            <a:pPr eaLnBrk="1" hangingPunct="1">
              <a:spcBef>
                <a:spcPct val="0"/>
              </a:spcBef>
              <a:spcAft>
                <a:spcPts val="1200"/>
              </a:spcAft>
              <a:buClr>
                <a:srgbClr val="00FFCC"/>
              </a:buClr>
              <a:buSzPct val="112000"/>
              <a:buFontTx/>
              <a:buAutoNum type="arabicPeriod" startAt="5"/>
            </a:pPr>
            <a:endParaRPr kumimoji="1" lang="en-US" altLang="zh-TW" sz="2400" b="1">
              <a:latin typeface="Tahoma" panose="020B0604030504040204" pitchFamily="34" charset="0"/>
              <a:cs typeface="Tahoma" panose="020B060403050404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ustom Design">
  <a:themeElements>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Custom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600" b="1" i="0" u="none" strike="noStrike" cap="none" normalizeH="0" baseline="0">
            <a:ln>
              <a:noFill/>
            </a:ln>
            <a:solidFill>
              <a:srgbClr val="CC3300"/>
            </a:solidFill>
            <a:effectLst/>
            <a:latin typeface="Arial" charset="0"/>
            <a:ea typeface="魏碑" charset="0"/>
            <a:cs typeface="魏碑"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rgbClr val="808080"/>
                </a:outerShdw>
              </a:effectLst>
            </a14:hiddenEffects>
          </a:ext>
        </a:extLst>
      </a:spPr>
      <a:bodyPr vert="horz" wrap="square" lIns="90000" tIns="46800" rIns="90000" bIns="4680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CN" altLang="en-US" sz="1600" b="1" i="0" u="none" strike="noStrike" cap="none" normalizeH="0" baseline="0">
            <a:ln>
              <a:noFill/>
            </a:ln>
            <a:solidFill>
              <a:srgbClr val="CC3300"/>
            </a:solidFill>
            <a:effectLst/>
            <a:latin typeface="Arial" charset="0"/>
            <a:ea typeface="魏碑" charset="0"/>
            <a:cs typeface="魏碑"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5186</TotalTime>
  <Words>1200</Words>
  <Application>Microsoft Office PowerPoint</Application>
  <PresentationFormat>如螢幕大小 (4:3)</PresentationFormat>
  <Paragraphs>167</Paragraphs>
  <Slides>22</Slides>
  <Notes>11</Notes>
  <HiddenSlides>0</HiddenSlides>
  <MMClips>0</MMClips>
  <ScaleCrop>false</ScaleCrop>
  <HeadingPairs>
    <vt:vector size="8" baseType="variant">
      <vt:variant>
        <vt:lpstr>使用字型</vt:lpstr>
      </vt:variant>
      <vt:variant>
        <vt:i4>16</vt:i4>
      </vt:variant>
      <vt:variant>
        <vt:lpstr>佈景主題</vt:lpstr>
      </vt:variant>
      <vt:variant>
        <vt:i4>4</vt:i4>
      </vt:variant>
      <vt:variant>
        <vt:lpstr>內嵌 OLE 伺服程式</vt:lpstr>
      </vt:variant>
      <vt:variant>
        <vt:i4>2</vt:i4>
      </vt:variant>
      <vt:variant>
        <vt:lpstr>投影片標題</vt:lpstr>
      </vt:variant>
      <vt:variant>
        <vt:i4>22</vt:i4>
      </vt:variant>
    </vt:vector>
  </HeadingPairs>
  <TitlesOfParts>
    <vt:vector size="44" baseType="lpstr">
      <vt:lpstr>微软雅黑</vt:lpstr>
      <vt:lpstr>ＭＳ Ｐゴシック</vt:lpstr>
      <vt:lpstr>ＭＳ Ｐゴシック</vt:lpstr>
      <vt:lpstr>宋体</vt:lpstr>
      <vt:lpstr>宋体</vt:lpstr>
      <vt:lpstr>华文中宋</vt:lpstr>
      <vt:lpstr>細明體</vt:lpstr>
      <vt:lpstr>新細明體</vt:lpstr>
      <vt:lpstr>Arial</vt:lpstr>
      <vt:lpstr>Arial</vt:lpstr>
      <vt:lpstr>Calibri</vt:lpstr>
      <vt:lpstr>Calibri Light</vt:lpstr>
      <vt:lpstr>Franklin Gothic Medium</vt:lpstr>
      <vt:lpstr>Tahoma</vt:lpstr>
      <vt:lpstr>Times New Roman</vt:lpstr>
      <vt:lpstr>Wingdings</vt:lpstr>
      <vt:lpstr>Blends</vt:lpstr>
      <vt:lpstr>2_Custom Design</vt:lpstr>
      <vt:lpstr>Default Design</vt:lpstr>
      <vt:lpstr>Office 主题</vt:lpstr>
      <vt:lpstr>Clip</vt:lpstr>
      <vt:lpstr>Visio</vt:lpstr>
      <vt:lpstr>Chapter 1.  Introduction</vt:lpstr>
      <vt:lpstr>Data Mining</vt:lpstr>
      <vt:lpstr>Machine Learning (ML)</vt:lpstr>
      <vt:lpstr>Supervised vs. unsupervised</vt:lpstr>
      <vt:lpstr>Reinforcement Learning</vt:lpstr>
      <vt:lpstr>PowerPoint 簡報</vt:lpstr>
      <vt:lpstr>PowerPoint 簡報</vt:lpstr>
      <vt:lpstr>PowerPoint 簡報</vt:lpstr>
      <vt:lpstr>PowerPoint 簡報</vt:lpstr>
      <vt:lpstr>PowerPoint 簡報</vt:lpstr>
      <vt:lpstr>PowerPoint 簡報</vt:lpstr>
      <vt:lpstr>AI, ML, DL</vt:lpstr>
      <vt:lpstr>PowerPoint 簡報</vt:lpstr>
      <vt:lpstr>AI definition</vt:lpstr>
      <vt:lpstr>AI definitions</vt:lpstr>
      <vt:lpstr>PowerPoint 簡報</vt:lpstr>
      <vt:lpstr>PowerPoint 簡報</vt:lpstr>
      <vt:lpstr>Path of Machine Learning &amp; Deep Learning</vt:lpstr>
      <vt:lpstr>Data Mining: Classification Schemes</vt:lpstr>
      <vt:lpstr>Data Mining Functionalities</vt:lpstr>
      <vt:lpstr>DM Tools</vt:lpstr>
      <vt:lpstr>10 ML Algorithms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USER</cp:lastModifiedBy>
  <cp:revision>406</cp:revision>
  <cp:lastPrinted>2000-06-01T21:00:25Z</cp:lastPrinted>
  <dcterms:created xsi:type="dcterms:W3CDTF">1999-12-01T22:01:55Z</dcterms:created>
  <dcterms:modified xsi:type="dcterms:W3CDTF">2023-09-04T14:17:21Z</dcterms:modified>
</cp:coreProperties>
</file>