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41" r:id="rId2"/>
  </p:sldIdLst>
  <p:sldSz cx="9144000" cy="6858000" type="screen4x3"/>
  <p:notesSz cx="6645275" cy="97758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2"/>
    <p:restoredTop sz="94674"/>
  </p:normalViewPr>
  <p:slideViewPr>
    <p:cSldViewPr showGuides="1">
      <p:cViewPr>
        <p:scale>
          <a:sx n="123" d="100"/>
          <a:sy n="123" d="100"/>
        </p:scale>
        <p:origin x="509" y="-792"/>
      </p:cViewPr>
      <p:guideLst>
        <p:guide orient="horz" pos="37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0" d="100"/>
        <a:sy n="70" d="100"/>
      </p:scale>
      <p:origin x="0" y="1432"/>
    </p:cViewPr>
  </p:sorterViewPr>
  <p:notesViewPr>
    <p:cSldViewPr showGuides="1">
      <p:cViewPr varScale="1">
        <p:scale>
          <a:sx n="92" d="100"/>
          <a:sy n="92" d="100"/>
        </p:scale>
        <p:origin x="39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B1E36484-B7C1-6B45-A4F4-8F28EFE38C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28" tIns="46914" rIns="93828" bIns="46914" numCol="1" anchor="t" anchorCtr="0" compatLnSpc="1">
            <a:prstTxWarp prst="textNoShape">
              <a:avLst/>
            </a:prstTxWarp>
          </a:bodyPr>
          <a:lstStyle>
            <a:lvl1pPr defTabSz="938213" eaLnBrk="0" hangingPunct="0">
              <a:defRPr sz="1300"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0F9D8FFC-5D07-9C42-A89F-E2B820E6E27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28" tIns="46914" rIns="93828" bIns="46914" numCol="1" anchor="t" anchorCtr="0" compatLnSpc="1">
            <a:prstTxWarp prst="textNoShape">
              <a:avLst/>
            </a:prstTxWarp>
          </a:bodyPr>
          <a:lstStyle>
            <a:lvl1pPr algn="r" defTabSz="938213" eaLnBrk="0" hangingPunct="0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BCC8E984-388F-FD41-AA2C-2953B0F0F983}" type="datetimeFigureOut">
              <a:rPr lang="zh-TW" altLang="en-US"/>
              <a:pPr>
                <a:defRPr/>
              </a:pPr>
              <a:t>2024/2/26</a:t>
            </a:fld>
            <a:endParaRPr lang="en-US" altLang="zh-TW"/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710CA089-0672-9046-BF8E-F95868192A0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28" tIns="46914" rIns="93828" bIns="46914" numCol="1" anchor="b" anchorCtr="0" compatLnSpc="1">
            <a:prstTxWarp prst="textNoShape">
              <a:avLst/>
            </a:prstTxWarp>
          </a:bodyPr>
          <a:lstStyle>
            <a:lvl1pPr defTabSz="938213" eaLnBrk="0" hangingPunct="0">
              <a:defRPr sz="1300"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1861" name="Rectangle 5">
            <a:extLst>
              <a:ext uri="{FF2B5EF4-FFF2-40B4-BE49-F238E27FC236}">
                <a16:creationId xmlns:a16="http://schemas.microsoft.com/office/drawing/2014/main" id="{8FA373DC-969D-0D44-9173-5290C75AA15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285288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28" tIns="46914" rIns="93828" bIns="46914" numCol="1" anchor="b" anchorCtr="0" compatLnSpc="1">
            <a:prstTxWarp prst="textNoShape">
              <a:avLst/>
            </a:prstTxWarp>
          </a:bodyPr>
          <a:lstStyle>
            <a:lvl1pPr algn="r" defTabSz="938213" eaLnBrk="0" hangingPunct="0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0144A9D2-2FB0-9845-9AEA-520AFFEE07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079" userDrawn="1">
          <p15:clr>
            <a:srgbClr val="F26B43"/>
          </p15:clr>
        </p15:guide>
        <p15:guide id="2" pos="2093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52255E76-8A4B-FE4B-AC58-E4725AEFB8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28" tIns="46914" rIns="93828" bIns="46914" numCol="1" anchor="t" anchorCtr="0" compatLnSpc="1">
            <a:prstTxWarp prst="textNoShape">
              <a:avLst/>
            </a:prstTxWarp>
          </a:bodyPr>
          <a:lstStyle>
            <a:lvl1pPr defTabSz="938213" eaLnBrk="1" hangingPunct="1">
              <a:defRPr sz="1300" b="0"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412F6A23-7ACB-1A42-A4FE-403A4BF201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28" tIns="46914" rIns="93828" bIns="46914" numCol="1" anchor="t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300" b="0"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1028">
            <a:extLst>
              <a:ext uri="{FF2B5EF4-FFF2-40B4-BE49-F238E27FC236}">
                <a16:creationId xmlns:a16="http://schemas.microsoft.com/office/drawing/2014/main" id="{0A8608D2-95F9-9943-AF3E-CA84287FD71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1838"/>
            <a:ext cx="4891087" cy="3668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1029">
            <a:extLst>
              <a:ext uri="{FF2B5EF4-FFF2-40B4-BE49-F238E27FC236}">
                <a16:creationId xmlns:a16="http://schemas.microsoft.com/office/drawing/2014/main" id="{3D325C27-8D81-9040-B2EC-9834A3BD648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3438"/>
            <a:ext cx="53149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28" tIns="46914" rIns="93828" bIns="46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4102" name="Rectangle 1030">
            <a:extLst>
              <a:ext uri="{FF2B5EF4-FFF2-40B4-BE49-F238E27FC236}">
                <a16:creationId xmlns:a16="http://schemas.microsoft.com/office/drawing/2014/main" id="{FDC3C632-D5C2-834A-A87B-4ACF87C8162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28" tIns="46914" rIns="93828" bIns="4691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300" b="0"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3" name="Rectangle 1031">
            <a:extLst>
              <a:ext uri="{FF2B5EF4-FFF2-40B4-BE49-F238E27FC236}">
                <a16:creationId xmlns:a16="http://schemas.microsoft.com/office/drawing/2014/main" id="{72FF64A3-8FE5-2A4A-A4AD-9DC4A8AC1B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5288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28" tIns="46914" rIns="93828" bIns="4691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3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9512A32E-BAC9-E743-9213-74FE5AF1F2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新細明體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新細明體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新細明體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新細明體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85A1B38C-5172-3348-B5E8-96FFA82CB9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2650" y="735013"/>
            <a:ext cx="4883150" cy="3662362"/>
          </a:xfrm>
          <a:ln/>
        </p:spPr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BCE4FA7D-382C-7143-AEF2-065DC295F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4643438"/>
            <a:ext cx="5314950" cy="4397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Arial" panose="020B0604020202020204" pitchFamily="34" charset="0"/>
              <a:ea typeface="Osaka" panose="020B060000000000000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54594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9631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95520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25353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3697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0779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5927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2346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0890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84088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4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4011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2336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>
            <a:extLst>
              <a:ext uri="{FF2B5EF4-FFF2-40B4-BE49-F238E27FC236}">
                <a16:creationId xmlns:a16="http://schemas.microsoft.com/office/drawing/2014/main" id="{FEF9A2BC-4BCD-C447-AAE9-B9DB2B17D5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0"/>
            <a:ext cx="684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47524FCC-F89F-614A-804D-DFDC053CB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4124BE6-A39E-5C42-A559-38BB2B965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9A146F8B-527C-FB48-A214-0DF6F126A3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88224" y="6452557"/>
            <a:ext cx="2441694" cy="26161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CN" sz="1100" b="0" i="0" dirty="0">
                <a:solidFill>
                  <a:schemeClr val="tx1"/>
                </a:solidFill>
                <a:latin typeface="Times New Roman" panose="02020603050405020304" pitchFamily="18" charset="0"/>
                <a:ea typeface="標楷體" charset="0"/>
                <a:cs typeface="Times New Roman" panose="02020603050405020304" pitchFamily="18" charset="0"/>
              </a:rPr>
              <a:t>【2024</a:t>
            </a:r>
            <a:r>
              <a:rPr kumimoji="0" lang="zh-TW" altLang="en-US" sz="1100" b="0" i="0" dirty="0">
                <a:solidFill>
                  <a:schemeClr val="tx1"/>
                </a:solidFill>
                <a:latin typeface="Times New Roman" panose="02020603050405020304" pitchFamily="18" charset="0"/>
                <a:ea typeface="標楷體" charset="0"/>
                <a:cs typeface="Times New Roman" panose="02020603050405020304" pitchFamily="18" charset="0"/>
              </a:rPr>
              <a:t>色彩在影像與照明產業應用</a:t>
            </a:r>
            <a:r>
              <a:rPr kumimoji="0" lang="en-US" altLang="zh-CN" sz="1100" b="0" i="0" dirty="0">
                <a:solidFill>
                  <a:schemeClr val="tx1"/>
                </a:solidFill>
                <a:latin typeface="Times New Roman" panose="02020603050405020304" pitchFamily="18" charset="0"/>
                <a:ea typeface="標楷體" charset="0"/>
                <a:cs typeface="Times New Roman" panose="02020603050405020304" pitchFamily="18" charset="0"/>
              </a:rPr>
              <a:t>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新細明體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新細明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新細明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新細明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新細明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CCEFAA1-C828-FB42-BAC1-7A6914358E2D}"/>
              </a:ext>
            </a:extLst>
          </p:cNvPr>
          <p:cNvSpPr/>
          <p:nvPr/>
        </p:nvSpPr>
        <p:spPr>
          <a:xfrm>
            <a:off x="539750" y="3500438"/>
            <a:ext cx="7777163" cy="2736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YYYY…</a:t>
            </a:r>
            <a:endParaRPr lang="zh-TW" altLang="en-US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6145" name="Rectangle 2">
            <a:extLst>
              <a:ext uri="{FF2B5EF4-FFF2-40B4-BE49-F238E27FC236}">
                <a16:creationId xmlns:a16="http://schemas.microsoft.com/office/drawing/2014/main" id="{106F2F9B-8775-D344-ABA5-750AAE0EC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349500"/>
            <a:ext cx="4060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000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專長</a:t>
            </a:r>
            <a:r>
              <a:rPr lang="en-US" altLang="zh-TW" sz="2000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:</a:t>
            </a:r>
            <a:r>
              <a:rPr lang="zh-TW" altLang="en-US" sz="2000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 唱歌，烘焙</a:t>
            </a:r>
            <a:r>
              <a:rPr lang="en-US" altLang="zh-TW" sz="2000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F9987E81-C4E5-EB4F-86A4-B99BFB51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844645"/>
            <a:ext cx="2948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000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興趣</a:t>
            </a:r>
            <a:r>
              <a:rPr lang="en-US" altLang="zh-TW" sz="2000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: </a:t>
            </a:r>
            <a:r>
              <a:rPr lang="zh-TW" altLang="en-US" sz="2000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旅遊、美食、穿搭</a:t>
            </a:r>
            <a:r>
              <a:rPr lang="en-US" altLang="zh-TW" sz="2000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7A9BD261-D0AC-7041-91BA-4398A6467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833438"/>
            <a:ext cx="1665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000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姓名</a:t>
            </a:r>
            <a:r>
              <a:rPr lang="en-US" altLang="zh-TW" sz="2000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: </a:t>
            </a:r>
            <a:r>
              <a:rPr lang="zh-TW" altLang="en-US" sz="2000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黃雅婄</a:t>
            </a:r>
            <a:r>
              <a:rPr lang="en-US" altLang="zh-TW" sz="2000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 </a:t>
            </a:r>
            <a:endParaRPr lang="zh-TW" altLang="en-US" sz="2000" b="0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237780FD-0F66-8A47-B3E1-585CDE18F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41438"/>
            <a:ext cx="525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000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班級</a:t>
            </a:r>
            <a:r>
              <a:rPr lang="en-US" altLang="zh-CN" sz="2000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 / </a:t>
            </a:r>
            <a:r>
              <a:rPr lang="zh-CN" altLang="en-US" sz="2000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學號</a:t>
            </a:r>
            <a:r>
              <a:rPr lang="en-US" altLang="zh-TW" sz="2000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:</a:t>
            </a:r>
            <a:r>
              <a:rPr lang="zh-TW" altLang="en-US" sz="2000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 資管碩一 </a:t>
            </a:r>
            <a:r>
              <a:rPr lang="en-US" altLang="zh-CN" sz="2000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/ M11209202</a:t>
            </a:r>
            <a:r>
              <a:rPr lang="zh-TW" altLang="en-US" sz="2000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155" name="Rectangle 12">
            <a:extLst>
              <a:ext uri="{FF2B5EF4-FFF2-40B4-BE49-F238E27FC236}">
                <a16:creationId xmlns:a16="http://schemas.microsoft.com/office/drawing/2014/main" id="{FD825194-3DB1-1C40-A8B5-D1EAB87B7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8913"/>
            <a:ext cx="1800225" cy="461962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Blip>
                <a:blip r:embed="rId3"/>
              </a:buBlip>
              <a:defRPr/>
            </a:pP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自我介紹</a:t>
            </a:r>
            <a:endParaRPr lang="zh-TW" altLang="en-US" sz="2400" b="0" dirty="0">
              <a:solidFill>
                <a:srgbClr val="000000"/>
              </a:solidFill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3C22E4B-B842-F74C-A36C-0AA7C1505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884458"/>
            <a:ext cx="43198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000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預計研究方向</a:t>
            </a:r>
            <a:r>
              <a:rPr lang="en-US" altLang="zh-TW" sz="2000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:</a:t>
            </a:r>
            <a:r>
              <a:rPr lang="zh-TW" altLang="en-US" sz="2000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 科技赴能，個案分析</a:t>
            </a:r>
            <a:endParaRPr lang="en-US" altLang="zh-TW" sz="2000" b="0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E77DBE6-2B90-CD4F-92BA-15E6B4554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597275"/>
            <a:ext cx="4060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000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你希望從這門課獲得什麼</a:t>
            </a:r>
            <a:r>
              <a:rPr lang="en-US" altLang="zh-TW" sz="2000" b="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8165D5-85DA-7D40-AF59-7CE65FEAEC9A}"/>
              </a:ext>
            </a:extLst>
          </p:cNvPr>
          <p:cNvSpPr/>
          <p:nvPr/>
        </p:nvSpPr>
        <p:spPr>
          <a:xfrm>
            <a:off x="6084888" y="798513"/>
            <a:ext cx="1727200" cy="1866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b="0" dirty="0">
                <a:solidFill>
                  <a:schemeClr val="tx1"/>
                </a:solidFill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(</a:t>
            </a:r>
            <a:r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個人</a:t>
            </a:r>
            <a:r>
              <a:rPr lang="zh-TW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照片，</a:t>
            </a:r>
            <a:endParaRPr lang="en-US" altLang="zh-TW" sz="1200" b="0" dirty="0">
              <a:solidFill>
                <a:schemeClr val="tx1"/>
              </a:solidFill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TW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已清晰辨識為原則</a:t>
            </a:r>
            <a:r>
              <a:rPr lang="en-US" altLang="zh-TW" sz="1200" b="0" dirty="0">
                <a:solidFill>
                  <a:schemeClr val="tx1"/>
                </a:solidFill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)</a:t>
            </a:r>
            <a:endParaRPr lang="zh-TW" altLang="en-US" sz="1200" b="0" dirty="0">
              <a:solidFill>
                <a:schemeClr val="tx1"/>
              </a:solidFill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2A48ADFC-AFD9-D645-8022-FE4523AFB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45" y="6276019"/>
            <a:ext cx="15853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1200" b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(</a:t>
            </a:r>
            <a:r>
              <a:rPr lang="zh-CN" altLang="en-US" sz="1200" b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請上傳至</a:t>
            </a:r>
            <a:r>
              <a:rPr lang="en-US" altLang="zh-CN" sz="1200" b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Moodle)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51365E9-CAD8-8446-A344-705A8F430136}"/>
              </a:ext>
            </a:extLst>
          </p:cNvPr>
          <p:cNvSpPr txBox="1"/>
          <p:nvPr/>
        </p:nvSpPr>
        <p:spPr>
          <a:xfrm>
            <a:off x="881063" y="4029075"/>
            <a:ext cx="703269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學習這門課的專業知識、</a:t>
            </a:r>
            <a:endParaRPr lang="en-US" altLang="zh-TW" b="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TW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將相關知識應用在科技或其他產業上</a:t>
            </a:r>
            <a:r>
              <a:rPr lang="en-US" altLang="zh-TW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(</a:t>
            </a:r>
            <a:r>
              <a:rPr lang="zh-TW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人文、藝術、商業</a:t>
            </a:r>
            <a:r>
              <a:rPr lang="en-US" altLang="zh-TW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……</a:t>
            </a:r>
            <a:r>
              <a:rPr lang="zh-TW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等</a:t>
            </a:r>
            <a:r>
              <a:rPr lang="en-US" altLang="zh-TW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)</a:t>
            </a:r>
            <a:r>
              <a:rPr lang="zh-TW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。</a:t>
            </a:r>
            <a:endParaRPr lang="zh-TW" altLang="en-US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5FD0B17-1F3B-40BC-304D-93493C5C63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342" t="41499" r="29894" b="18755"/>
          <a:stretch/>
        </p:blipFill>
        <p:spPr>
          <a:xfrm>
            <a:off x="6083469" y="783432"/>
            <a:ext cx="1727200" cy="1916112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96</Words>
  <Application>Microsoft Office PowerPoint</Application>
  <PresentationFormat>如螢幕大小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預設簡報設計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190498 lily</cp:lastModifiedBy>
  <cp:revision>29</cp:revision>
  <cp:lastPrinted>2017-10-17T09:30:05Z</cp:lastPrinted>
  <dcterms:created xsi:type="dcterms:W3CDTF">2017-12-25T00:26:51Z</dcterms:created>
  <dcterms:modified xsi:type="dcterms:W3CDTF">2024-02-26T03:28:56Z</dcterms:modified>
</cp:coreProperties>
</file>