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1.png"/><Relationship Id="rId13" Type="http://schemas.openxmlformats.org/officeDocument/2006/relationships/image" Target="../media/image32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Relationship Id="rId14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gif"/><Relationship Id="rId4" Type="http://schemas.openxmlformats.org/officeDocument/2006/relationships/image" Target="../media/image37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jp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Relationship Id="rId4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jpg"/><Relationship Id="rId4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