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C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1188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AB2170-CF83-44B3-9E23-76922CE6AB5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4F8EE898-7C19-47B9-AA88-8D9DF10DD82D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538B46C8-64B9-4982-B140-19646C0B33B2}" type="par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82FFD6F2-C733-48CA-965A-DB93AC7AE03D}" type="sibTrans" cxnId="{4CEED991-2023-4DF7-BBE8-48ADD9EFA7B7}">
      <dgm:prSet/>
      <dgm:spPr/>
      <dgm:t>
        <a:bodyPr/>
        <a:lstStyle/>
        <a:p>
          <a:endParaRPr lang="zh-TW" altLang="en-US"/>
        </a:p>
      </dgm:t>
    </dgm:pt>
    <dgm:pt modelId="{45FAD360-5C93-4036-ABF8-96C5CE86D43E}">
      <dgm:prSet/>
      <dgm:spPr/>
      <dgm:t>
        <a:bodyPr/>
        <a:lstStyle/>
        <a:p>
          <a:r>
            <a:rPr lang="zh-TW"/>
            <a:t>現有定位</a:t>
          </a:r>
          <a:r>
            <a:rPr lang="en-US"/>
            <a:t>(Current Position)</a:t>
          </a:r>
          <a:endParaRPr lang="zh-TW"/>
        </a:p>
      </dgm:t>
    </dgm:pt>
    <dgm:pt modelId="{28BD1D92-5730-4AD4-BB6E-E6EB17837C89}" type="par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868601AE-0D0D-430E-86B9-72B1E7B9EF48}" type="sibTrans" cxnId="{3B404D9C-A094-45AC-8068-35986DB52FA5}">
      <dgm:prSet/>
      <dgm:spPr/>
      <dgm:t>
        <a:bodyPr/>
        <a:lstStyle/>
        <a:p>
          <a:endParaRPr lang="zh-TW" altLang="en-US"/>
        </a:p>
      </dgm:t>
    </dgm:pt>
    <dgm:pt modelId="{6FFCAA5C-92DA-4C9F-A034-9A14073D3BA4}">
      <dgm:prSet/>
      <dgm:spPr/>
      <dgm:t>
        <a:bodyPr/>
        <a:lstStyle/>
        <a:p>
          <a:r>
            <a:rPr lang="zh-TW"/>
            <a:t>流程</a:t>
          </a:r>
          <a:r>
            <a:rPr lang="en-US"/>
            <a:t>(Process)</a:t>
          </a:r>
          <a:endParaRPr lang="zh-TW"/>
        </a:p>
      </dgm:t>
    </dgm:pt>
    <dgm:pt modelId="{BAF2890C-1A94-4982-B45C-E92E941CBD88}" type="par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A9DEA260-E2D5-402F-A3DD-7914FACCE41B}" type="sibTrans" cxnId="{2EEAE5BB-2596-4BD8-9487-6B35862F5D4C}">
      <dgm:prSet/>
      <dgm:spPr/>
      <dgm:t>
        <a:bodyPr/>
        <a:lstStyle/>
        <a:p>
          <a:endParaRPr lang="zh-TW" altLang="en-US"/>
        </a:p>
      </dgm:t>
    </dgm:pt>
    <dgm:pt modelId="{771E1D96-BF25-46E2-9A53-E90EB5C6C2FE}">
      <dgm:prSet/>
      <dgm:spPr/>
      <dgm:t>
        <a:bodyPr/>
        <a:lstStyle/>
        <a:p>
          <a:r>
            <a:rPr lang="zh-TW"/>
            <a:t>感知</a:t>
          </a:r>
          <a:r>
            <a:rPr lang="en-US"/>
            <a:t>(Sensing)</a:t>
          </a:r>
          <a:endParaRPr lang="zh-TW"/>
        </a:p>
      </dgm:t>
    </dgm:pt>
    <dgm:pt modelId="{22532157-2EAF-4B74-9500-7D43E5EF0BDF}" type="par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008FE2D5-C88F-4830-B169-904900602234}" type="sibTrans" cxnId="{0BE67484-13E2-4056-BBE2-232239CF4BA6}">
      <dgm:prSet/>
      <dgm:spPr/>
      <dgm:t>
        <a:bodyPr/>
        <a:lstStyle/>
        <a:p>
          <a:endParaRPr lang="zh-TW" altLang="en-US"/>
        </a:p>
      </dgm:t>
    </dgm:pt>
    <dgm:pt modelId="{37B24997-B171-46A5-B262-F2C05DA37AE6}">
      <dgm:prSet/>
      <dgm:spPr/>
      <dgm:t>
        <a:bodyPr/>
        <a:lstStyle/>
        <a:p>
          <a:r>
            <a:rPr lang="zh-TW"/>
            <a:t>定位</a:t>
          </a:r>
          <a:r>
            <a:rPr lang="en-US"/>
            <a:t>(Position)</a:t>
          </a:r>
          <a:endParaRPr lang="zh-TW"/>
        </a:p>
      </dgm:t>
    </dgm:pt>
    <dgm:pt modelId="{5A77010A-6D49-480F-98B5-89E7AF63DF33}" type="par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19181E75-977C-4366-949D-F079E92A465E}" type="sibTrans" cxnId="{ED42E457-ECB0-4F60-AD9B-D4EDD65E0D58}">
      <dgm:prSet/>
      <dgm:spPr/>
      <dgm:t>
        <a:bodyPr/>
        <a:lstStyle/>
        <a:p>
          <a:endParaRPr lang="zh-TW" altLang="en-US"/>
        </a:p>
      </dgm:t>
    </dgm:pt>
    <dgm:pt modelId="{B81E15EC-1544-4C96-8B04-0CD7F6D56D0C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73F61A6F-A5FC-4127-88CD-D297B30C98E0}" type="par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20E9007B-8637-4F4A-8838-E7C85D173E87}" type="sibTrans" cxnId="{ADDD624A-5986-4154-B8A8-AC12B077901F}">
      <dgm:prSet/>
      <dgm:spPr/>
      <dgm:t>
        <a:bodyPr/>
        <a:lstStyle/>
        <a:p>
          <a:endParaRPr lang="zh-TW" altLang="en-US"/>
        </a:p>
      </dgm:t>
    </dgm:pt>
    <dgm:pt modelId="{B56F6CC5-3A74-4B78-8F93-60470E982104}">
      <dgm:prSet/>
      <dgm:spPr/>
      <dgm:t>
        <a:bodyPr/>
        <a:lstStyle/>
        <a:p>
          <a:r>
            <a:rPr lang="zh-TW"/>
            <a:t>策略路徑</a:t>
          </a:r>
          <a:r>
            <a:rPr lang="en-US"/>
            <a:t>(Strategy Path)</a:t>
          </a:r>
          <a:endParaRPr lang="zh-TW"/>
        </a:p>
      </dgm:t>
    </dgm:pt>
    <dgm:pt modelId="{FC636FBC-1A31-49B7-A17E-B70D7582D892}" type="par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1A563C5F-B4AD-4C4A-A93A-B58B41337700}" type="sibTrans" cxnId="{869D5939-6F1F-47B2-B1E5-088B4E993D4C}">
      <dgm:prSet/>
      <dgm:spPr/>
      <dgm:t>
        <a:bodyPr/>
        <a:lstStyle/>
        <a:p>
          <a:endParaRPr lang="zh-TW" altLang="en-US"/>
        </a:p>
      </dgm:t>
    </dgm:pt>
    <dgm:pt modelId="{9B1E7834-9A3A-41C7-A219-5485E5F1785A}">
      <dgm:prSet/>
      <dgm:spPr/>
      <dgm:t>
        <a:bodyPr/>
        <a:lstStyle/>
        <a:p>
          <a:r>
            <a:rPr lang="zh-TW"/>
            <a:t>轉型</a:t>
          </a:r>
          <a:r>
            <a:rPr lang="en-US"/>
            <a:t>(Transforming)</a:t>
          </a:r>
          <a:endParaRPr lang="zh-TW"/>
        </a:p>
      </dgm:t>
    </dgm:pt>
    <dgm:pt modelId="{E441C819-FD47-4219-83A3-5D17E054296C}" type="par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43F8ED9A-4F01-4A90-93B0-A62EC147F3C7}" type="sibTrans" cxnId="{69BE4A7A-C865-4E2B-B776-004A81A8A9D1}">
      <dgm:prSet/>
      <dgm:spPr/>
      <dgm:t>
        <a:bodyPr/>
        <a:lstStyle/>
        <a:p>
          <a:endParaRPr lang="zh-TW" altLang="en-US"/>
        </a:p>
      </dgm:t>
    </dgm:pt>
    <dgm:pt modelId="{A9A30758-12B8-4649-8492-D5F2D4ABB24E}" type="pres">
      <dgm:prSet presAssocID="{E2AB2170-CF83-44B3-9E23-76922CE6AB5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ED90AE9-5B0B-4B69-A1D6-500F841026B0}" type="pres">
      <dgm:prSet presAssocID="{4F8EE898-7C19-47B9-AA88-8D9DF10DD82D}" presName="root1" presStyleCnt="0"/>
      <dgm:spPr/>
    </dgm:pt>
    <dgm:pt modelId="{D7CD7428-4D03-4554-9E39-BEC59D24B56E}" type="pres">
      <dgm:prSet presAssocID="{4F8EE898-7C19-47B9-AA88-8D9DF10DD82D}" presName="LevelOneTextNode" presStyleLbl="node0" presStyleIdx="0" presStyleCnt="7">
        <dgm:presLayoutVars>
          <dgm:chPref val="3"/>
        </dgm:presLayoutVars>
      </dgm:prSet>
      <dgm:spPr/>
    </dgm:pt>
    <dgm:pt modelId="{BE291336-55B2-4C7C-A9D7-D22C7207836B}" type="pres">
      <dgm:prSet presAssocID="{4F8EE898-7C19-47B9-AA88-8D9DF10DD82D}" presName="level2hierChild" presStyleCnt="0"/>
      <dgm:spPr/>
    </dgm:pt>
    <dgm:pt modelId="{09A916F2-335F-421A-B31D-EAB8C711B4C4}" type="pres">
      <dgm:prSet presAssocID="{45FAD360-5C93-4036-ABF8-96C5CE86D43E}" presName="root1" presStyleCnt="0"/>
      <dgm:spPr/>
    </dgm:pt>
    <dgm:pt modelId="{8C1BF74A-44F8-4086-939F-F7BF3B95C403}" type="pres">
      <dgm:prSet presAssocID="{45FAD360-5C93-4036-ABF8-96C5CE86D43E}" presName="LevelOneTextNode" presStyleLbl="node0" presStyleIdx="1" presStyleCnt="7">
        <dgm:presLayoutVars>
          <dgm:chPref val="3"/>
        </dgm:presLayoutVars>
      </dgm:prSet>
      <dgm:spPr/>
    </dgm:pt>
    <dgm:pt modelId="{B91404CA-A010-4D7E-8E5A-A3BACEAF2B2C}" type="pres">
      <dgm:prSet presAssocID="{45FAD360-5C93-4036-ABF8-96C5CE86D43E}" presName="level2hierChild" presStyleCnt="0"/>
      <dgm:spPr/>
    </dgm:pt>
    <dgm:pt modelId="{EC592F91-2207-4C4A-A59D-99359B8397BA}" type="pres">
      <dgm:prSet presAssocID="{6FFCAA5C-92DA-4C9F-A034-9A14073D3BA4}" presName="root1" presStyleCnt="0"/>
      <dgm:spPr/>
    </dgm:pt>
    <dgm:pt modelId="{3F7D8DB5-1AE4-405B-8880-CD23CD1B6846}" type="pres">
      <dgm:prSet presAssocID="{6FFCAA5C-92DA-4C9F-A034-9A14073D3BA4}" presName="LevelOneTextNode" presStyleLbl="node0" presStyleIdx="2" presStyleCnt="7">
        <dgm:presLayoutVars>
          <dgm:chPref val="3"/>
        </dgm:presLayoutVars>
      </dgm:prSet>
      <dgm:spPr/>
    </dgm:pt>
    <dgm:pt modelId="{660D9F0F-975C-4885-A5DD-68A3BB865DE0}" type="pres">
      <dgm:prSet presAssocID="{6FFCAA5C-92DA-4C9F-A034-9A14073D3BA4}" presName="level2hierChild" presStyleCnt="0"/>
      <dgm:spPr/>
    </dgm:pt>
    <dgm:pt modelId="{02856286-5C69-4D7C-B1C7-1F14495A164E}" type="pres">
      <dgm:prSet presAssocID="{22532157-2EAF-4B74-9500-7D43E5EF0BDF}" presName="conn2-1" presStyleLbl="parChTrans1D2" presStyleIdx="0" presStyleCnt="1"/>
      <dgm:spPr/>
    </dgm:pt>
    <dgm:pt modelId="{CBB9228D-1414-4CF0-A9B4-A4A0269525C3}" type="pres">
      <dgm:prSet presAssocID="{22532157-2EAF-4B74-9500-7D43E5EF0BDF}" presName="connTx" presStyleLbl="parChTrans1D2" presStyleIdx="0" presStyleCnt="1"/>
      <dgm:spPr/>
    </dgm:pt>
    <dgm:pt modelId="{6829977C-EEDE-4AB6-89D6-AE2411AFFC5D}" type="pres">
      <dgm:prSet presAssocID="{771E1D96-BF25-46E2-9A53-E90EB5C6C2FE}" presName="root2" presStyleCnt="0"/>
      <dgm:spPr/>
    </dgm:pt>
    <dgm:pt modelId="{7595B872-2695-43DD-B071-55E2FB733799}" type="pres">
      <dgm:prSet presAssocID="{771E1D96-BF25-46E2-9A53-E90EB5C6C2FE}" presName="LevelTwoTextNode" presStyleLbl="node2" presStyleIdx="0" presStyleCnt="1">
        <dgm:presLayoutVars>
          <dgm:chPref val="3"/>
        </dgm:presLayoutVars>
      </dgm:prSet>
      <dgm:spPr/>
    </dgm:pt>
    <dgm:pt modelId="{13A027DD-F329-4D74-BA9E-1F7608FA9946}" type="pres">
      <dgm:prSet presAssocID="{771E1D96-BF25-46E2-9A53-E90EB5C6C2FE}" presName="level3hierChild" presStyleCnt="0"/>
      <dgm:spPr/>
    </dgm:pt>
    <dgm:pt modelId="{D1B00842-7F9D-4D21-8D38-031277C341BB}" type="pres">
      <dgm:prSet presAssocID="{37B24997-B171-46A5-B262-F2C05DA37AE6}" presName="root1" presStyleCnt="0"/>
      <dgm:spPr/>
    </dgm:pt>
    <dgm:pt modelId="{63C4518E-E572-4AF4-A1B3-FDC02672A3BA}" type="pres">
      <dgm:prSet presAssocID="{37B24997-B171-46A5-B262-F2C05DA37AE6}" presName="LevelOneTextNode" presStyleLbl="node0" presStyleIdx="3" presStyleCnt="7">
        <dgm:presLayoutVars>
          <dgm:chPref val="3"/>
        </dgm:presLayoutVars>
      </dgm:prSet>
      <dgm:spPr/>
    </dgm:pt>
    <dgm:pt modelId="{DA591A0C-FA35-468D-AD09-D65A9AA36E9B}" type="pres">
      <dgm:prSet presAssocID="{37B24997-B171-46A5-B262-F2C05DA37AE6}" presName="level2hierChild" presStyleCnt="0"/>
      <dgm:spPr/>
    </dgm:pt>
    <dgm:pt modelId="{53F51D25-F001-45D6-B431-3C833BC8D37E}" type="pres">
      <dgm:prSet presAssocID="{B81E15EC-1544-4C96-8B04-0CD7F6D56D0C}" presName="root1" presStyleCnt="0"/>
      <dgm:spPr/>
    </dgm:pt>
    <dgm:pt modelId="{16D9B0B5-B5F7-439F-9E5B-2B8C2FFBB1C8}" type="pres">
      <dgm:prSet presAssocID="{B81E15EC-1544-4C96-8B04-0CD7F6D56D0C}" presName="LevelOneTextNode" presStyleLbl="node0" presStyleIdx="4" presStyleCnt="7">
        <dgm:presLayoutVars>
          <dgm:chPref val="3"/>
        </dgm:presLayoutVars>
      </dgm:prSet>
      <dgm:spPr/>
    </dgm:pt>
    <dgm:pt modelId="{FCE18B42-A2CE-45B6-88C6-BE27D9E008BB}" type="pres">
      <dgm:prSet presAssocID="{B81E15EC-1544-4C96-8B04-0CD7F6D56D0C}" presName="level2hierChild" presStyleCnt="0"/>
      <dgm:spPr/>
    </dgm:pt>
    <dgm:pt modelId="{732E8F42-A9C3-401A-9A96-4FCA89667579}" type="pres">
      <dgm:prSet presAssocID="{B56F6CC5-3A74-4B78-8F93-60470E982104}" presName="root1" presStyleCnt="0"/>
      <dgm:spPr/>
    </dgm:pt>
    <dgm:pt modelId="{006C0654-AED3-4556-8C38-9DC1BE269247}" type="pres">
      <dgm:prSet presAssocID="{B56F6CC5-3A74-4B78-8F93-60470E982104}" presName="LevelOneTextNode" presStyleLbl="node0" presStyleIdx="5" presStyleCnt="7">
        <dgm:presLayoutVars>
          <dgm:chPref val="3"/>
        </dgm:presLayoutVars>
      </dgm:prSet>
      <dgm:spPr/>
    </dgm:pt>
    <dgm:pt modelId="{2ACEED7B-B3EB-4B5A-8352-D75E99DBF9B2}" type="pres">
      <dgm:prSet presAssocID="{B56F6CC5-3A74-4B78-8F93-60470E982104}" presName="level2hierChild" presStyleCnt="0"/>
      <dgm:spPr/>
    </dgm:pt>
    <dgm:pt modelId="{BEEA3DD4-A165-4DF6-82D8-8BE8D5108AD4}" type="pres">
      <dgm:prSet presAssocID="{9B1E7834-9A3A-41C7-A219-5485E5F1785A}" presName="root1" presStyleCnt="0"/>
      <dgm:spPr/>
    </dgm:pt>
    <dgm:pt modelId="{D89A3E1F-B314-406A-A756-F6DFF9E463AF}" type="pres">
      <dgm:prSet presAssocID="{9B1E7834-9A3A-41C7-A219-5485E5F1785A}" presName="LevelOneTextNode" presStyleLbl="node0" presStyleIdx="6" presStyleCnt="7">
        <dgm:presLayoutVars>
          <dgm:chPref val="3"/>
        </dgm:presLayoutVars>
      </dgm:prSet>
      <dgm:spPr/>
    </dgm:pt>
    <dgm:pt modelId="{6410101F-DFE0-4456-971E-A5394B46F0D7}" type="pres">
      <dgm:prSet presAssocID="{9B1E7834-9A3A-41C7-A219-5485E5F1785A}" presName="level2hierChild" presStyleCnt="0"/>
      <dgm:spPr/>
    </dgm:pt>
  </dgm:ptLst>
  <dgm:cxnLst>
    <dgm:cxn modelId="{E0F35914-ED5C-4760-9A60-9432BDC2AA9F}" type="presOf" srcId="{771E1D96-BF25-46E2-9A53-E90EB5C6C2FE}" destId="{7595B872-2695-43DD-B071-55E2FB733799}" srcOrd="0" destOrd="0" presId="urn:microsoft.com/office/officeart/2005/8/layout/hierarchy2"/>
    <dgm:cxn modelId="{E7284420-415B-45F2-8681-BB8B22AC7224}" type="presOf" srcId="{6FFCAA5C-92DA-4C9F-A034-9A14073D3BA4}" destId="{3F7D8DB5-1AE4-405B-8880-CD23CD1B6846}" srcOrd="0" destOrd="0" presId="urn:microsoft.com/office/officeart/2005/8/layout/hierarchy2"/>
    <dgm:cxn modelId="{BAFB1825-4903-439C-ACBE-8ACBC12D8312}" type="presOf" srcId="{22532157-2EAF-4B74-9500-7D43E5EF0BDF}" destId="{CBB9228D-1414-4CF0-A9B4-A4A0269525C3}" srcOrd="1" destOrd="0" presId="urn:microsoft.com/office/officeart/2005/8/layout/hierarchy2"/>
    <dgm:cxn modelId="{869D5939-6F1F-47B2-B1E5-088B4E993D4C}" srcId="{E2AB2170-CF83-44B3-9E23-76922CE6AB5F}" destId="{B56F6CC5-3A74-4B78-8F93-60470E982104}" srcOrd="5" destOrd="0" parTransId="{FC636FBC-1A31-49B7-A17E-B70D7582D892}" sibTransId="{1A563C5F-B4AD-4C4A-A93A-B58B41337700}"/>
    <dgm:cxn modelId="{55AEF139-D1B4-4958-97A1-9B3D0F8B9999}" type="presOf" srcId="{9B1E7834-9A3A-41C7-A219-5485E5F1785A}" destId="{D89A3E1F-B314-406A-A756-F6DFF9E463AF}" srcOrd="0" destOrd="0" presId="urn:microsoft.com/office/officeart/2005/8/layout/hierarchy2"/>
    <dgm:cxn modelId="{1A216547-82C4-4173-A241-9E6884B6F6C7}" type="presOf" srcId="{B81E15EC-1544-4C96-8B04-0CD7F6D56D0C}" destId="{16D9B0B5-B5F7-439F-9E5B-2B8C2FFBB1C8}" srcOrd="0" destOrd="0" presId="urn:microsoft.com/office/officeart/2005/8/layout/hierarchy2"/>
    <dgm:cxn modelId="{ADDD624A-5986-4154-B8A8-AC12B077901F}" srcId="{E2AB2170-CF83-44B3-9E23-76922CE6AB5F}" destId="{B81E15EC-1544-4C96-8B04-0CD7F6D56D0C}" srcOrd="4" destOrd="0" parTransId="{73F61A6F-A5FC-4127-88CD-D297B30C98E0}" sibTransId="{20E9007B-8637-4F4A-8838-E7C85D173E87}"/>
    <dgm:cxn modelId="{66413957-C1E5-44EB-B9A0-BCBECC10BA84}" type="presOf" srcId="{B56F6CC5-3A74-4B78-8F93-60470E982104}" destId="{006C0654-AED3-4556-8C38-9DC1BE269247}" srcOrd="0" destOrd="0" presId="urn:microsoft.com/office/officeart/2005/8/layout/hierarchy2"/>
    <dgm:cxn modelId="{ED42E457-ECB0-4F60-AD9B-D4EDD65E0D58}" srcId="{E2AB2170-CF83-44B3-9E23-76922CE6AB5F}" destId="{37B24997-B171-46A5-B262-F2C05DA37AE6}" srcOrd="3" destOrd="0" parTransId="{5A77010A-6D49-480F-98B5-89E7AF63DF33}" sibTransId="{19181E75-977C-4366-949D-F079E92A465E}"/>
    <dgm:cxn modelId="{C4FD1D59-2D70-4B79-BF64-8352B378CAB9}" type="presOf" srcId="{E2AB2170-CF83-44B3-9E23-76922CE6AB5F}" destId="{A9A30758-12B8-4649-8492-D5F2D4ABB24E}" srcOrd="0" destOrd="0" presId="urn:microsoft.com/office/officeart/2005/8/layout/hierarchy2"/>
    <dgm:cxn modelId="{69BE4A7A-C865-4E2B-B776-004A81A8A9D1}" srcId="{E2AB2170-CF83-44B3-9E23-76922CE6AB5F}" destId="{9B1E7834-9A3A-41C7-A219-5485E5F1785A}" srcOrd="6" destOrd="0" parTransId="{E441C819-FD47-4219-83A3-5D17E054296C}" sibTransId="{43F8ED9A-4F01-4A90-93B0-A62EC147F3C7}"/>
    <dgm:cxn modelId="{2F33327D-A8F1-4437-B796-198DF00575F7}" type="presOf" srcId="{4F8EE898-7C19-47B9-AA88-8D9DF10DD82D}" destId="{D7CD7428-4D03-4554-9E39-BEC59D24B56E}" srcOrd="0" destOrd="0" presId="urn:microsoft.com/office/officeart/2005/8/layout/hierarchy2"/>
    <dgm:cxn modelId="{0BE67484-13E2-4056-BBE2-232239CF4BA6}" srcId="{6FFCAA5C-92DA-4C9F-A034-9A14073D3BA4}" destId="{771E1D96-BF25-46E2-9A53-E90EB5C6C2FE}" srcOrd="0" destOrd="0" parTransId="{22532157-2EAF-4B74-9500-7D43E5EF0BDF}" sibTransId="{008FE2D5-C88F-4830-B169-904900602234}"/>
    <dgm:cxn modelId="{F516EE85-3FE6-4443-A197-1505193FCDD9}" type="presOf" srcId="{45FAD360-5C93-4036-ABF8-96C5CE86D43E}" destId="{8C1BF74A-44F8-4086-939F-F7BF3B95C403}" srcOrd="0" destOrd="0" presId="urn:microsoft.com/office/officeart/2005/8/layout/hierarchy2"/>
    <dgm:cxn modelId="{4CEED991-2023-4DF7-BBE8-48ADD9EFA7B7}" srcId="{E2AB2170-CF83-44B3-9E23-76922CE6AB5F}" destId="{4F8EE898-7C19-47B9-AA88-8D9DF10DD82D}" srcOrd="0" destOrd="0" parTransId="{538B46C8-64B9-4982-B140-19646C0B33B2}" sibTransId="{82FFD6F2-C733-48CA-965A-DB93AC7AE03D}"/>
    <dgm:cxn modelId="{3B404D9C-A094-45AC-8068-35986DB52FA5}" srcId="{E2AB2170-CF83-44B3-9E23-76922CE6AB5F}" destId="{45FAD360-5C93-4036-ABF8-96C5CE86D43E}" srcOrd="1" destOrd="0" parTransId="{28BD1D92-5730-4AD4-BB6E-E6EB17837C89}" sibTransId="{868601AE-0D0D-430E-86B9-72B1E7B9EF48}"/>
    <dgm:cxn modelId="{2EEAE5BB-2596-4BD8-9487-6B35862F5D4C}" srcId="{E2AB2170-CF83-44B3-9E23-76922CE6AB5F}" destId="{6FFCAA5C-92DA-4C9F-A034-9A14073D3BA4}" srcOrd="2" destOrd="0" parTransId="{BAF2890C-1A94-4982-B45C-E92E941CBD88}" sibTransId="{A9DEA260-E2D5-402F-A3DD-7914FACCE41B}"/>
    <dgm:cxn modelId="{FCF9CEC2-FBB8-48ED-AC98-1D528DD12994}" type="presOf" srcId="{37B24997-B171-46A5-B262-F2C05DA37AE6}" destId="{63C4518E-E572-4AF4-A1B3-FDC02672A3BA}" srcOrd="0" destOrd="0" presId="urn:microsoft.com/office/officeart/2005/8/layout/hierarchy2"/>
    <dgm:cxn modelId="{8C9DC8E1-3CDC-4298-8F53-42B10E806585}" type="presOf" srcId="{22532157-2EAF-4B74-9500-7D43E5EF0BDF}" destId="{02856286-5C69-4D7C-B1C7-1F14495A164E}" srcOrd="0" destOrd="0" presId="urn:microsoft.com/office/officeart/2005/8/layout/hierarchy2"/>
    <dgm:cxn modelId="{724A0C78-6EE3-479F-88A7-98F9EE7F568F}" type="presParOf" srcId="{A9A30758-12B8-4649-8492-D5F2D4ABB24E}" destId="{CED90AE9-5B0B-4B69-A1D6-500F841026B0}" srcOrd="0" destOrd="0" presId="urn:microsoft.com/office/officeart/2005/8/layout/hierarchy2"/>
    <dgm:cxn modelId="{47E1FF1E-AB95-4099-A419-B4B17DC806DE}" type="presParOf" srcId="{CED90AE9-5B0B-4B69-A1D6-500F841026B0}" destId="{D7CD7428-4D03-4554-9E39-BEC59D24B56E}" srcOrd="0" destOrd="0" presId="urn:microsoft.com/office/officeart/2005/8/layout/hierarchy2"/>
    <dgm:cxn modelId="{C3EBF78A-854B-45BB-A3DF-98EAE161FDF2}" type="presParOf" srcId="{CED90AE9-5B0B-4B69-A1D6-500F841026B0}" destId="{BE291336-55B2-4C7C-A9D7-D22C7207836B}" srcOrd="1" destOrd="0" presId="urn:microsoft.com/office/officeart/2005/8/layout/hierarchy2"/>
    <dgm:cxn modelId="{AE67BB9E-1BA3-45AA-8961-873CCC7298E1}" type="presParOf" srcId="{A9A30758-12B8-4649-8492-D5F2D4ABB24E}" destId="{09A916F2-335F-421A-B31D-EAB8C711B4C4}" srcOrd="1" destOrd="0" presId="urn:microsoft.com/office/officeart/2005/8/layout/hierarchy2"/>
    <dgm:cxn modelId="{56CA82CE-65C0-490A-9C2E-75D3B826FCF2}" type="presParOf" srcId="{09A916F2-335F-421A-B31D-EAB8C711B4C4}" destId="{8C1BF74A-44F8-4086-939F-F7BF3B95C403}" srcOrd="0" destOrd="0" presId="urn:microsoft.com/office/officeart/2005/8/layout/hierarchy2"/>
    <dgm:cxn modelId="{FDA46B6D-F1A1-4754-B483-94FB71C59BFF}" type="presParOf" srcId="{09A916F2-335F-421A-B31D-EAB8C711B4C4}" destId="{B91404CA-A010-4D7E-8E5A-A3BACEAF2B2C}" srcOrd="1" destOrd="0" presId="urn:microsoft.com/office/officeart/2005/8/layout/hierarchy2"/>
    <dgm:cxn modelId="{814B5A8F-BFDE-4BFC-8CEE-0BECD0B4A679}" type="presParOf" srcId="{A9A30758-12B8-4649-8492-D5F2D4ABB24E}" destId="{EC592F91-2207-4C4A-A59D-99359B8397BA}" srcOrd="2" destOrd="0" presId="urn:microsoft.com/office/officeart/2005/8/layout/hierarchy2"/>
    <dgm:cxn modelId="{49097EF0-F000-46E4-99B6-C4C4409A32BF}" type="presParOf" srcId="{EC592F91-2207-4C4A-A59D-99359B8397BA}" destId="{3F7D8DB5-1AE4-405B-8880-CD23CD1B6846}" srcOrd="0" destOrd="0" presId="urn:microsoft.com/office/officeart/2005/8/layout/hierarchy2"/>
    <dgm:cxn modelId="{19F9A7AA-2C57-488C-BB7E-8E3705C357FF}" type="presParOf" srcId="{EC592F91-2207-4C4A-A59D-99359B8397BA}" destId="{660D9F0F-975C-4885-A5DD-68A3BB865DE0}" srcOrd="1" destOrd="0" presId="urn:microsoft.com/office/officeart/2005/8/layout/hierarchy2"/>
    <dgm:cxn modelId="{FB016E65-F00E-4A8D-9F86-E96C93154C05}" type="presParOf" srcId="{660D9F0F-975C-4885-A5DD-68A3BB865DE0}" destId="{02856286-5C69-4D7C-B1C7-1F14495A164E}" srcOrd="0" destOrd="0" presId="urn:microsoft.com/office/officeart/2005/8/layout/hierarchy2"/>
    <dgm:cxn modelId="{136FF8D8-70B4-4E42-A0CB-16B01C06DB8F}" type="presParOf" srcId="{02856286-5C69-4D7C-B1C7-1F14495A164E}" destId="{CBB9228D-1414-4CF0-A9B4-A4A0269525C3}" srcOrd="0" destOrd="0" presId="urn:microsoft.com/office/officeart/2005/8/layout/hierarchy2"/>
    <dgm:cxn modelId="{7675E680-3F44-46D5-ACE5-7DC4CE3012AF}" type="presParOf" srcId="{660D9F0F-975C-4885-A5DD-68A3BB865DE0}" destId="{6829977C-EEDE-4AB6-89D6-AE2411AFFC5D}" srcOrd="1" destOrd="0" presId="urn:microsoft.com/office/officeart/2005/8/layout/hierarchy2"/>
    <dgm:cxn modelId="{FE15C19F-0EBC-449D-90CA-3C3C41A2F245}" type="presParOf" srcId="{6829977C-EEDE-4AB6-89D6-AE2411AFFC5D}" destId="{7595B872-2695-43DD-B071-55E2FB733799}" srcOrd="0" destOrd="0" presId="urn:microsoft.com/office/officeart/2005/8/layout/hierarchy2"/>
    <dgm:cxn modelId="{B3192315-FCCA-4D8E-923A-B17CF0C7EDDF}" type="presParOf" srcId="{6829977C-EEDE-4AB6-89D6-AE2411AFFC5D}" destId="{13A027DD-F329-4D74-BA9E-1F7608FA9946}" srcOrd="1" destOrd="0" presId="urn:microsoft.com/office/officeart/2005/8/layout/hierarchy2"/>
    <dgm:cxn modelId="{6CADDBFF-FB96-4AF0-9DB1-62C73935CF0F}" type="presParOf" srcId="{A9A30758-12B8-4649-8492-D5F2D4ABB24E}" destId="{D1B00842-7F9D-4D21-8D38-031277C341BB}" srcOrd="3" destOrd="0" presId="urn:microsoft.com/office/officeart/2005/8/layout/hierarchy2"/>
    <dgm:cxn modelId="{EA5AA4CF-16B5-43AC-8E92-C45D011483BE}" type="presParOf" srcId="{D1B00842-7F9D-4D21-8D38-031277C341BB}" destId="{63C4518E-E572-4AF4-A1B3-FDC02672A3BA}" srcOrd="0" destOrd="0" presId="urn:microsoft.com/office/officeart/2005/8/layout/hierarchy2"/>
    <dgm:cxn modelId="{98E9830B-DC78-47C4-B26C-F900AEA1FE5E}" type="presParOf" srcId="{D1B00842-7F9D-4D21-8D38-031277C341BB}" destId="{DA591A0C-FA35-468D-AD09-D65A9AA36E9B}" srcOrd="1" destOrd="0" presId="urn:microsoft.com/office/officeart/2005/8/layout/hierarchy2"/>
    <dgm:cxn modelId="{3D5FF4FC-3CAF-4D58-884C-C78A8B6E0CE3}" type="presParOf" srcId="{A9A30758-12B8-4649-8492-D5F2D4ABB24E}" destId="{53F51D25-F001-45D6-B431-3C833BC8D37E}" srcOrd="4" destOrd="0" presId="urn:microsoft.com/office/officeart/2005/8/layout/hierarchy2"/>
    <dgm:cxn modelId="{D3F2BEFB-6641-4D5E-AC68-12B8862558FF}" type="presParOf" srcId="{53F51D25-F001-45D6-B431-3C833BC8D37E}" destId="{16D9B0B5-B5F7-439F-9E5B-2B8C2FFBB1C8}" srcOrd="0" destOrd="0" presId="urn:microsoft.com/office/officeart/2005/8/layout/hierarchy2"/>
    <dgm:cxn modelId="{A63F1872-2AE0-4E1D-8E5A-E65254D38E63}" type="presParOf" srcId="{53F51D25-F001-45D6-B431-3C833BC8D37E}" destId="{FCE18B42-A2CE-45B6-88C6-BE27D9E008BB}" srcOrd="1" destOrd="0" presId="urn:microsoft.com/office/officeart/2005/8/layout/hierarchy2"/>
    <dgm:cxn modelId="{E3BE9D9B-FC74-4632-9C22-402252D14BF5}" type="presParOf" srcId="{A9A30758-12B8-4649-8492-D5F2D4ABB24E}" destId="{732E8F42-A9C3-401A-9A96-4FCA89667579}" srcOrd="5" destOrd="0" presId="urn:microsoft.com/office/officeart/2005/8/layout/hierarchy2"/>
    <dgm:cxn modelId="{BB0A7710-C147-4DE4-A1F5-A9AE91FC7583}" type="presParOf" srcId="{732E8F42-A9C3-401A-9A96-4FCA89667579}" destId="{006C0654-AED3-4556-8C38-9DC1BE269247}" srcOrd="0" destOrd="0" presId="urn:microsoft.com/office/officeart/2005/8/layout/hierarchy2"/>
    <dgm:cxn modelId="{95E3F3C4-BC51-4C47-808D-3A957C87BFD6}" type="presParOf" srcId="{732E8F42-A9C3-401A-9A96-4FCA89667579}" destId="{2ACEED7B-B3EB-4B5A-8352-D75E99DBF9B2}" srcOrd="1" destOrd="0" presId="urn:microsoft.com/office/officeart/2005/8/layout/hierarchy2"/>
    <dgm:cxn modelId="{020FD03A-F00F-45CA-9C00-FB22E3108D5C}" type="presParOf" srcId="{A9A30758-12B8-4649-8492-D5F2D4ABB24E}" destId="{BEEA3DD4-A165-4DF6-82D8-8BE8D5108AD4}" srcOrd="6" destOrd="0" presId="urn:microsoft.com/office/officeart/2005/8/layout/hierarchy2"/>
    <dgm:cxn modelId="{F6353122-67FA-4323-B6C7-E50A22E51464}" type="presParOf" srcId="{BEEA3DD4-A165-4DF6-82D8-8BE8D5108AD4}" destId="{D89A3E1F-B314-406A-A756-F6DFF9E463AF}" srcOrd="0" destOrd="0" presId="urn:microsoft.com/office/officeart/2005/8/layout/hierarchy2"/>
    <dgm:cxn modelId="{DDC183F6-5FC9-4D1C-928A-AFD78A98EA50}" type="presParOf" srcId="{BEEA3DD4-A165-4DF6-82D8-8BE8D5108AD4}" destId="{6410101F-DFE0-4456-971E-A5394B46F0D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384FA8-93FF-4F07-854E-7BB82459F008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DDDB85F-C1AD-44B7-8E94-9F0BD3B5C010}">
      <dgm:prSet phldrT="[文字]"/>
      <dgm:spPr/>
      <dgm:t>
        <a:bodyPr/>
        <a:lstStyle/>
        <a:p>
          <a:r>
            <a:rPr lang="zh-TW" dirty="0"/>
            <a:t>過去路徑</a:t>
          </a:r>
          <a:r>
            <a:rPr lang="en-US" dirty="0"/>
            <a:t>(Past Path)</a:t>
          </a:r>
          <a:endParaRPr lang="zh-TW" altLang="en-US" dirty="0"/>
        </a:p>
      </dgm:t>
    </dgm:pt>
    <dgm:pt modelId="{B6BEEA6A-2DE7-4825-A459-6AD7821B677F}" type="par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67222E1C-D43D-455E-8787-83828D97DDD7}" type="sibTrans" cxnId="{10428ED1-A16F-4ECE-A9C6-17C8EE945665}">
      <dgm:prSet/>
      <dgm:spPr/>
      <dgm:t>
        <a:bodyPr/>
        <a:lstStyle/>
        <a:p>
          <a:endParaRPr lang="zh-TW" altLang="en-US"/>
        </a:p>
      </dgm:t>
    </dgm:pt>
    <dgm:pt modelId="{1BF40168-BC6F-4C8C-9C8B-14CD37698E80}">
      <dgm:prSet/>
      <dgm:spPr/>
      <dgm:t>
        <a:bodyPr/>
        <a:lstStyle/>
        <a:p>
          <a:r>
            <a:rPr lang="zh-TW" dirty="0"/>
            <a:t>現有定位</a:t>
          </a:r>
          <a:r>
            <a:rPr lang="en-US" dirty="0"/>
            <a:t>(Current Position)</a:t>
          </a:r>
          <a:endParaRPr lang="zh-TW" dirty="0"/>
        </a:p>
      </dgm:t>
    </dgm:pt>
    <dgm:pt modelId="{2AC411A8-7A05-4248-BCA6-8CF218D028D9}" type="par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507B8D66-C09C-4227-A216-96D07E891EB0}" type="sibTrans" cxnId="{E8F7C2F2-508E-4FE1-9408-BBD143824F7F}">
      <dgm:prSet/>
      <dgm:spPr/>
      <dgm:t>
        <a:bodyPr/>
        <a:lstStyle/>
        <a:p>
          <a:endParaRPr lang="zh-TW" altLang="en-US"/>
        </a:p>
      </dgm:t>
    </dgm:pt>
    <dgm:pt modelId="{C345EE8B-C9FA-4CB2-AB7E-F41C3DB7BF13}">
      <dgm:prSet/>
      <dgm:spPr/>
      <dgm:t>
        <a:bodyPr/>
        <a:lstStyle/>
        <a:p>
          <a:r>
            <a:rPr lang="zh-TW" dirty="0"/>
            <a:t>流程</a:t>
          </a:r>
          <a:r>
            <a:rPr lang="en-US" dirty="0"/>
            <a:t>(Process)</a:t>
          </a:r>
          <a:endParaRPr lang="zh-TW" dirty="0"/>
        </a:p>
      </dgm:t>
    </dgm:pt>
    <dgm:pt modelId="{15768667-E627-4908-A7A4-A0A4F365405F}" type="par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937BF9AD-E1B7-4303-9249-EDEA8DCCEE2A}" type="sibTrans" cxnId="{1110318E-F9F4-417E-9DD3-3D9A669D2D2A}">
      <dgm:prSet/>
      <dgm:spPr/>
      <dgm:t>
        <a:bodyPr/>
        <a:lstStyle/>
        <a:p>
          <a:endParaRPr lang="zh-TW" altLang="en-US"/>
        </a:p>
      </dgm:t>
    </dgm:pt>
    <dgm:pt modelId="{8D0A9199-4B4D-4755-B74F-6CCEF7724C87}">
      <dgm:prSet/>
      <dgm:spPr/>
      <dgm:t>
        <a:bodyPr/>
        <a:lstStyle/>
        <a:p>
          <a:r>
            <a:rPr lang="zh-TW" dirty="0"/>
            <a:t>感知</a:t>
          </a:r>
          <a:r>
            <a:rPr lang="en-US" dirty="0"/>
            <a:t>(Sensing)</a:t>
          </a:r>
          <a:endParaRPr lang="zh-TW" dirty="0"/>
        </a:p>
      </dgm:t>
    </dgm:pt>
    <dgm:pt modelId="{88DEE4E9-728E-4B5D-B5E7-1385CC7CF2CB}" type="par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2E4A84E4-3D55-4081-9362-119959DD435B}" type="sibTrans" cxnId="{DA63EAA5-EB6D-4AD8-B852-87ECB5D64D75}">
      <dgm:prSet/>
      <dgm:spPr/>
      <dgm:t>
        <a:bodyPr/>
        <a:lstStyle/>
        <a:p>
          <a:endParaRPr lang="zh-TW" altLang="en-US"/>
        </a:p>
      </dgm:t>
    </dgm:pt>
    <dgm:pt modelId="{F61BF968-A89C-4A82-813E-B6D0B98A490E}">
      <dgm:prSet/>
      <dgm:spPr/>
      <dgm:t>
        <a:bodyPr/>
        <a:lstStyle/>
        <a:p>
          <a:r>
            <a:rPr lang="zh-TW" dirty="0"/>
            <a:t>定位</a:t>
          </a:r>
          <a:r>
            <a:rPr lang="en-US" dirty="0"/>
            <a:t>(Position)</a:t>
          </a:r>
          <a:endParaRPr lang="zh-TW" dirty="0"/>
        </a:p>
      </dgm:t>
    </dgm:pt>
    <dgm:pt modelId="{E9E2C419-590C-4664-BCF4-94279977AB65}" type="par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135AB69A-F6C3-4821-AC30-9E345CAB989B}" type="sibTrans" cxnId="{393CF61E-D102-4707-AF40-253D7A641C31}">
      <dgm:prSet/>
      <dgm:spPr/>
      <dgm:t>
        <a:bodyPr/>
        <a:lstStyle/>
        <a:p>
          <a:endParaRPr lang="zh-TW" altLang="en-US"/>
        </a:p>
      </dgm:t>
    </dgm:pt>
    <dgm:pt modelId="{6A729503-CECF-4E1D-B8B7-86D7972FE9BD}">
      <dgm:prSet/>
      <dgm:spPr/>
      <dgm:t>
        <a:bodyPr/>
        <a:lstStyle/>
        <a:p>
          <a:r>
            <a:rPr lang="zh-TW"/>
            <a:t>抓取</a:t>
          </a:r>
          <a:r>
            <a:rPr lang="en-US"/>
            <a:t>(Seizing)</a:t>
          </a:r>
          <a:endParaRPr lang="zh-TW"/>
        </a:p>
      </dgm:t>
    </dgm:pt>
    <dgm:pt modelId="{AE9C6B2D-A729-4C30-96A0-0DE2CD684C1D}" type="par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D70F0EA2-5C1B-4747-AEF0-142D31242A5B}" type="sibTrans" cxnId="{93811715-3AF3-4258-9CB1-1E8EC5D5C5F3}">
      <dgm:prSet/>
      <dgm:spPr/>
      <dgm:t>
        <a:bodyPr/>
        <a:lstStyle/>
        <a:p>
          <a:endParaRPr lang="zh-TW" altLang="en-US"/>
        </a:p>
      </dgm:t>
    </dgm:pt>
    <dgm:pt modelId="{A88EEC54-3BAE-42C5-94B5-37BA7F53F7A8}">
      <dgm:prSet/>
      <dgm:spPr/>
      <dgm:t>
        <a:bodyPr/>
        <a:lstStyle/>
        <a:p>
          <a:r>
            <a:rPr lang="zh-TW" dirty="0"/>
            <a:t>策略路徑</a:t>
          </a:r>
          <a:r>
            <a:rPr lang="en-US" dirty="0"/>
            <a:t>(Strategy Path)</a:t>
          </a:r>
          <a:endParaRPr lang="zh-TW" dirty="0"/>
        </a:p>
      </dgm:t>
    </dgm:pt>
    <dgm:pt modelId="{3139276E-BF2B-47A0-9CF1-14A10D225CE3}" type="par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7237AD2E-B706-4E00-A4DF-BDBB5EBF906B}" type="sibTrans" cxnId="{08447122-1982-49A0-BAF5-C6A65903FCB2}">
      <dgm:prSet/>
      <dgm:spPr/>
      <dgm:t>
        <a:bodyPr/>
        <a:lstStyle/>
        <a:p>
          <a:endParaRPr lang="zh-TW" altLang="en-US"/>
        </a:p>
      </dgm:t>
    </dgm:pt>
    <dgm:pt modelId="{046411C7-E12A-4DD2-8726-97F5707D9C02}">
      <dgm:prSet/>
      <dgm:spPr/>
      <dgm:t>
        <a:bodyPr/>
        <a:lstStyle/>
        <a:p>
          <a:r>
            <a:rPr lang="zh-TW" dirty="0"/>
            <a:t>轉型</a:t>
          </a:r>
          <a:r>
            <a:rPr lang="en-US" dirty="0"/>
            <a:t>(Transforming)</a:t>
          </a:r>
          <a:endParaRPr lang="zh-TW" dirty="0"/>
        </a:p>
      </dgm:t>
    </dgm:pt>
    <dgm:pt modelId="{7E2B3AE9-7E32-4C18-A84F-B613885264E5}" type="par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7526A0CE-186B-4168-86C6-8339EF41BA44}" type="sibTrans" cxnId="{F1DE8A84-81C2-4B8A-B5B5-74BA8F545C6C}">
      <dgm:prSet/>
      <dgm:spPr/>
      <dgm:t>
        <a:bodyPr/>
        <a:lstStyle/>
        <a:p>
          <a:endParaRPr lang="zh-TW" altLang="en-US"/>
        </a:p>
      </dgm:t>
    </dgm:pt>
    <dgm:pt modelId="{E0388F96-0CF9-476E-944F-554EEEC820D6}" type="pres">
      <dgm:prSet presAssocID="{86384FA8-93FF-4F07-854E-7BB82459F00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4418B40-574F-4C91-8658-00A2551E61FF}" type="pres">
      <dgm:prSet presAssocID="{2DDDB85F-C1AD-44B7-8E94-9F0BD3B5C010}" presName="root1" presStyleCnt="0"/>
      <dgm:spPr/>
    </dgm:pt>
    <dgm:pt modelId="{4F6E7CAC-E625-47BA-8D5A-28D8EA187ABD}" type="pres">
      <dgm:prSet presAssocID="{2DDDB85F-C1AD-44B7-8E94-9F0BD3B5C010}" presName="LevelOneTextNode" presStyleLbl="node0" presStyleIdx="0" presStyleCnt="1" custScaleX="48108" custScaleY="171483">
        <dgm:presLayoutVars>
          <dgm:chPref val="3"/>
        </dgm:presLayoutVars>
      </dgm:prSet>
      <dgm:spPr/>
    </dgm:pt>
    <dgm:pt modelId="{8EB9EC1D-F01D-411E-A1AB-20E968BD3BBE}" type="pres">
      <dgm:prSet presAssocID="{2DDDB85F-C1AD-44B7-8E94-9F0BD3B5C010}" presName="level2hierChild" presStyleCnt="0"/>
      <dgm:spPr/>
    </dgm:pt>
    <dgm:pt modelId="{6EC0A44A-ACAB-444F-B163-A1F38A06B180}" type="pres">
      <dgm:prSet presAssocID="{2AC411A8-7A05-4248-BCA6-8CF218D028D9}" presName="conn2-1" presStyleLbl="parChTrans1D2" presStyleIdx="0" presStyleCnt="1"/>
      <dgm:spPr/>
    </dgm:pt>
    <dgm:pt modelId="{522C9284-B296-4566-8B7C-6F8FB88106AC}" type="pres">
      <dgm:prSet presAssocID="{2AC411A8-7A05-4248-BCA6-8CF218D028D9}" presName="connTx" presStyleLbl="parChTrans1D2" presStyleIdx="0" presStyleCnt="1"/>
      <dgm:spPr/>
    </dgm:pt>
    <dgm:pt modelId="{86F2D548-14B0-4EE7-942B-3B39E9D191C0}" type="pres">
      <dgm:prSet presAssocID="{1BF40168-BC6F-4C8C-9C8B-14CD37698E80}" presName="root2" presStyleCnt="0"/>
      <dgm:spPr/>
    </dgm:pt>
    <dgm:pt modelId="{90267A2F-5FE2-4AB2-9CA0-0DD813A4647A}" type="pres">
      <dgm:prSet presAssocID="{1BF40168-BC6F-4C8C-9C8B-14CD37698E80}" presName="LevelTwoTextNode" presStyleLbl="node2" presStyleIdx="0" presStyleCnt="1" custScaleX="48108" custScaleY="171483">
        <dgm:presLayoutVars>
          <dgm:chPref val="3"/>
        </dgm:presLayoutVars>
      </dgm:prSet>
      <dgm:spPr/>
    </dgm:pt>
    <dgm:pt modelId="{CD67CCB1-472E-46BB-BEF5-0F14E971B0B5}" type="pres">
      <dgm:prSet presAssocID="{1BF40168-BC6F-4C8C-9C8B-14CD37698E80}" presName="level3hierChild" presStyleCnt="0"/>
      <dgm:spPr/>
    </dgm:pt>
    <dgm:pt modelId="{77C7A46A-F075-4669-91AD-79EDCA341EDA}" type="pres">
      <dgm:prSet presAssocID="{15768667-E627-4908-A7A4-A0A4F365405F}" presName="conn2-1" presStyleLbl="parChTrans1D3" presStyleIdx="0" presStyleCnt="3"/>
      <dgm:spPr/>
    </dgm:pt>
    <dgm:pt modelId="{C031DF4D-4510-4889-AEFC-9B8EDBABAD8F}" type="pres">
      <dgm:prSet presAssocID="{15768667-E627-4908-A7A4-A0A4F365405F}" presName="connTx" presStyleLbl="parChTrans1D3" presStyleIdx="0" presStyleCnt="3"/>
      <dgm:spPr/>
    </dgm:pt>
    <dgm:pt modelId="{F77343E3-ACF6-4F6C-B547-8CF783757C63}" type="pres">
      <dgm:prSet presAssocID="{C345EE8B-C9FA-4CB2-AB7E-F41C3DB7BF13}" presName="root2" presStyleCnt="0"/>
      <dgm:spPr/>
    </dgm:pt>
    <dgm:pt modelId="{56EF94A3-6057-4512-BF90-6241A9770C71}" type="pres">
      <dgm:prSet presAssocID="{C345EE8B-C9FA-4CB2-AB7E-F41C3DB7BF13}" presName="LevelTwoTextNode" presStyleLbl="node3" presStyleIdx="0" presStyleCnt="3">
        <dgm:presLayoutVars>
          <dgm:chPref val="3"/>
        </dgm:presLayoutVars>
      </dgm:prSet>
      <dgm:spPr/>
    </dgm:pt>
    <dgm:pt modelId="{4F8E805A-33AE-4A63-A268-E2CCDEFEB4D4}" type="pres">
      <dgm:prSet presAssocID="{C345EE8B-C9FA-4CB2-AB7E-F41C3DB7BF13}" presName="level3hierChild" presStyleCnt="0"/>
      <dgm:spPr/>
    </dgm:pt>
    <dgm:pt modelId="{90D16379-55EA-4C82-802B-2C9F0FB7E84B}" type="pres">
      <dgm:prSet presAssocID="{88DEE4E9-728E-4B5D-B5E7-1385CC7CF2CB}" presName="conn2-1" presStyleLbl="parChTrans1D4" presStyleIdx="0" presStyleCnt="3"/>
      <dgm:spPr/>
    </dgm:pt>
    <dgm:pt modelId="{1A080444-E06C-44AB-B62A-5D70DA346266}" type="pres">
      <dgm:prSet presAssocID="{88DEE4E9-728E-4B5D-B5E7-1385CC7CF2CB}" presName="connTx" presStyleLbl="parChTrans1D4" presStyleIdx="0" presStyleCnt="3"/>
      <dgm:spPr/>
    </dgm:pt>
    <dgm:pt modelId="{9C1CA9E6-F13C-4A31-A936-FF4D058B105E}" type="pres">
      <dgm:prSet presAssocID="{8D0A9199-4B4D-4755-B74F-6CCEF7724C87}" presName="root2" presStyleCnt="0"/>
      <dgm:spPr/>
    </dgm:pt>
    <dgm:pt modelId="{3A6A549C-5D84-4BDC-85D5-86A3BB507651}" type="pres">
      <dgm:prSet presAssocID="{8D0A9199-4B4D-4755-B74F-6CCEF7724C87}" presName="LevelTwoTextNode" presStyleLbl="node4" presStyleIdx="0" presStyleCnt="3">
        <dgm:presLayoutVars>
          <dgm:chPref val="3"/>
        </dgm:presLayoutVars>
      </dgm:prSet>
      <dgm:spPr/>
    </dgm:pt>
    <dgm:pt modelId="{D6C0D7EA-2BFD-4968-B317-1E9C069E61F6}" type="pres">
      <dgm:prSet presAssocID="{8D0A9199-4B4D-4755-B74F-6CCEF7724C87}" presName="level3hierChild" presStyleCnt="0"/>
      <dgm:spPr/>
    </dgm:pt>
    <dgm:pt modelId="{DCFF7761-956C-455D-B9FB-013771596F72}" type="pres">
      <dgm:prSet presAssocID="{E9E2C419-590C-4664-BCF4-94279977AB65}" presName="conn2-1" presStyleLbl="parChTrans1D3" presStyleIdx="1" presStyleCnt="3"/>
      <dgm:spPr/>
    </dgm:pt>
    <dgm:pt modelId="{C4EBBDD8-3854-49B7-95FF-7FC8B0079ABB}" type="pres">
      <dgm:prSet presAssocID="{E9E2C419-590C-4664-BCF4-94279977AB65}" presName="connTx" presStyleLbl="parChTrans1D3" presStyleIdx="1" presStyleCnt="3"/>
      <dgm:spPr/>
    </dgm:pt>
    <dgm:pt modelId="{8EB54FC9-16FD-4475-8433-C8F61116E33D}" type="pres">
      <dgm:prSet presAssocID="{F61BF968-A89C-4A82-813E-B6D0B98A490E}" presName="root2" presStyleCnt="0"/>
      <dgm:spPr/>
    </dgm:pt>
    <dgm:pt modelId="{05F7E3D0-4347-4639-820C-D44B27142C4D}" type="pres">
      <dgm:prSet presAssocID="{F61BF968-A89C-4A82-813E-B6D0B98A490E}" presName="LevelTwoTextNode" presStyleLbl="node3" presStyleIdx="1" presStyleCnt="3">
        <dgm:presLayoutVars>
          <dgm:chPref val="3"/>
        </dgm:presLayoutVars>
      </dgm:prSet>
      <dgm:spPr/>
    </dgm:pt>
    <dgm:pt modelId="{F69A946E-FA05-48BA-84D1-3D94E54F392D}" type="pres">
      <dgm:prSet presAssocID="{F61BF968-A89C-4A82-813E-B6D0B98A490E}" presName="level3hierChild" presStyleCnt="0"/>
      <dgm:spPr/>
    </dgm:pt>
    <dgm:pt modelId="{85EF7F58-9EBE-4D05-B2D0-75F7A842E948}" type="pres">
      <dgm:prSet presAssocID="{AE9C6B2D-A729-4C30-96A0-0DE2CD684C1D}" presName="conn2-1" presStyleLbl="parChTrans1D4" presStyleIdx="1" presStyleCnt="3"/>
      <dgm:spPr/>
    </dgm:pt>
    <dgm:pt modelId="{73E32A82-B55F-471E-8870-655CBD060A5D}" type="pres">
      <dgm:prSet presAssocID="{AE9C6B2D-A729-4C30-96A0-0DE2CD684C1D}" presName="connTx" presStyleLbl="parChTrans1D4" presStyleIdx="1" presStyleCnt="3"/>
      <dgm:spPr/>
    </dgm:pt>
    <dgm:pt modelId="{C8DA0E7E-169E-4519-B511-32AE73C44657}" type="pres">
      <dgm:prSet presAssocID="{6A729503-CECF-4E1D-B8B7-86D7972FE9BD}" presName="root2" presStyleCnt="0"/>
      <dgm:spPr/>
    </dgm:pt>
    <dgm:pt modelId="{1DC69EA3-2F2B-4081-A7FF-6047C495E5D2}" type="pres">
      <dgm:prSet presAssocID="{6A729503-CECF-4E1D-B8B7-86D7972FE9BD}" presName="LevelTwoTextNode" presStyleLbl="node4" presStyleIdx="1" presStyleCnt="3">
        <dgm:presLayoutVars>
          <dgm:chPref val="3"/>
        </dgm:presLayoutVars>
      </dgm:prSet>
      <dgm:spPr/>
    </dgm:pt>
    <dgm:pt modelId="{C4921714-6EF1-4967-AB2D-E8D18DC23EC3}" type="pres">
      <dgm:prSet presAssocID="{6A729503-CECF-4E1D-B8B7-86D7972FE9BD}" presName="level3hierChild" presStyleCnt="0"/>
      <dgm:spPr/>
    </dgm:pt>
    <dgm:pt modelId="{1EAF2FAB-ADBF-469E-B7D3-72D33103C451}" type="pres">
      <dgm:prSet presAssocID="{3139276E-BF2B-47A0-9CF1-14A10D225CE3}" presName="conn2-1" presStyleLbl="parChTrans1D3" presStyleIdx="2" presStyleCnt="3"/>
      <dgm:spPr/>
    </dgm:pt>
    <dgm:pt modelId="{56054410-37C6-4F14-BD11-ADFAA92309B1}" type="pres">
      <dgm:prSet presAssocID="{3139276E-BF2B-47A0-9CF1-14A10D225CE3}" presName="connTx" presStyleLbl="parChTrans1D3" presStyleIdx="2" presStyleCnt="3"/>
      <dgm:spPr/>
    </dgm:pt>
    <dgm:pt modelId="{9B466BB2-AC19-4C61-8455-2FBAD1D827D0}" type="pres">
      <dgm:prSet presAssocID="{A88EEC54-3BAE-42C5-94B5-37BA7F53F7A8}" presName="root2" presStyleCnt="0"/>
      <dgm:spPr/>
    </dgm:pt>
    <dgm:pt modelId="{E3994BCA-AC1F-44AD-94EB-08409493CADD}" type="pres">
      <dgm:prSet presAssocID="{A88EEC54-3BAE-42C5-94B5-37BA7F53F7A8}" presName="LevelTwoTextNode" presStyleLbl="node3" presStyleIdx="2" presStyleCnt="3">
        <dgm:presLayoutVars>
          <dgm:chPref val="3"/>
        </dgm:presLayoutVars>
      </dgm:prSet>
      <dgm:spPr/>
    </dgm:pt>
    <dgm:pt modelId="{F5E7EDA4-6013-49F6-8A56-6BDC2E1EAAC2}" type="pres">
      <dgm:prSet presAssocID="{A88EEC54-3BAE-42C5-94B5-37BA7F53F7A8}" presName="level3hierChild" presStyleCnt="0"/>
      <dgm:spPr/>
    </dgm:pt>
    <dgm:pt modelId="{0966C55F-B9AF-46D2-8C44-3A111C79DBAD}" type="pres">
      <dgm:prSet presAssocID="{7E2B3AE9-7E32-4C18-A84F-B613885264E5}" presName="conn2-1" presStyleLbl="parChTrans1D4" presStyleIdx="2" presStyleCnt="3"/>
      <dgm:spPr/>
    </dgm:pt>
    <dgm:pt modelId="{8F296CE5-039F-42F3-8C2B-AE13D77EBAB5}" type="pres">
      <dgm:prSet presAssocID="{7E2B3AE9-7E32-4C18-A84F-B613885264E5}" presName="connTx" presStyleLbl="parChTrans1D4" presStyleIdx="2" presStyleCnt="3"/>
      <dgm:spPr/>
    </dgm:pt>
    <dgm:pt modelId="{6840E795-41F2-4097-ACF8-D850E6735222}" type="pres">
      <dgm:prSet presAssocID="{046411C7-E12A-4DD2-8726-97F5707D9C02}" presName="root2" presStyleCnt="0"/>
      <dgm:spPr/>
    </dgm:pt>
    <dgm:pt modelId="{73238F27-7165-4953-B1F6-13CF21BFE20A}" type="pres">
      <dgm:prSet presAssocID="{046411C7-E12A-4DD2-8726-97F5707D9C02}" presName="LevelTwoTextNode" presStyleLbl="node4" presStyleIdx="2" presStyleCnt="3">
        <dgm:presLayoutVars>
          <dgm:chPref val="3"/>
        </dgm:presLayoutVars>
      </dgm:prSet>
      <dgm:spPr/>
    </dgm:pt>
    <dgm:pt modelId="{56C849C4-92F1-49E7-94D4-D3FD9E2AAD99}" type="pres">
      <dgm:prSet presAssocID="{046411C7-E12A-4DD2-8726-97F5707D9C02}" presName="level3hierChild" presStyleCnt="0"/>
      <dgm:spPr/>
    </dgm:pt>
  </dgm:ptLst>
  <dgm:cxnLst>
    <dgm:cxn modelId="{93811715-3AF3-4258-9CB1-1E8EC5D5C5F3}" srcId="{F61BF968-A89C-4A82-813E-B6D0B98A490E}" destId="{6A729503-CECF-4E1D-B8B7-86D7972FE9BD}" srcOrd="0" destOrd="0" parTransId="{AE9C6B2D-A729-4C30-96A0-0DE2CD684C1D}" sibTransId="{D70F0EA2-5C1B-4747-AEF0-142D31242A5B}"/>
    <dgm:cxn modelId="{71D55516-B374-4938-825D-C7FBEDDCBC96}" type="presOf" srcId="{AE9C6B2D-A729-4C30-96A0-0DE2CD684C1D}" destId="{85EF7F58-9EBE-4D05-B2D0-75F7A842E948}" srcOrd="0" destOrd="0" presId="urn:microsoft.com/office/officeart/2005/8/layout/hierarchy2"/>
    <dgm:cxn modelId="{393CF61E-D102-4707-AF40-253D7A641C31}" srcId="{1BF40168-BC6F-4C8C-9C8B-14CD37698E80}" destId="{F61BF968-A89C-4A82-813E-B6D0B98A490E}" srcOrd="1" destOrd="0" parTransId="{E9E2C419-590C-4664-BCF4-94279977AB65}" sibTransId="{135AB69A-F6C3-4821-AC30-9E345CAB989B}"/>
    <dgm:cxn modelId="{F5AA741F-5E30-4739-8FA9-A52BFE9C2EED}" type="presOf" srcId="{7E2B3AE9-7E32-4C18-A84F-B613885264E5}" destId="{0966C55F-B9AF-46D2-8C44-3A111C79DBAD}" srcOrd="0" destOrd="0" presId="urn:microsoft.com/office/officeart/2005/8/layout/hierarchy2"/>
    <dgm:cxn modelId="{08447122-1982-49A0-BAF5-C6A65903FCB2}" srcId="{1BF40168-BC6F-4C8C-9C8B-14CD37698E80}" destId="{A88EEC54-3BAE-42C5-94B5-37BA7F53F7A8}" srcOrd="2" destOrd="0" parTransId="{3139276E-BF2B-47A0-9CF1-14A10D225CE3}" sibTransId="{7237AD2E-B706-4E00-A4DF-BDBB5EBF906B}"/>
    <dgm:cxn modelId="{85357C2D-DC01-40C1-AE82-22566796AFAA}" type="presOf" srcId="{7E2B3AE9-7E32-4C18-A84F-B613885264E5}" destId="{8F296CE5-039F-42F3-8C2B-AE13D77EBAB5}" srcOrd="1" destOrd="0" presId="urn:microsoft.com/office/officeart/2005/8/layout/hierarchy2"/>
    <dgm:cxn modelId="{42012232-D143-4A89-9A7D-25B161669CE7}" type="presOf" srcId="{3139276E-BF2B-47A0-9CF1-14A10D225CE3}" destId="{56054410-37C6-4F14-BD11-ADFAA92309B1}" srcOrd="1" destOrd="0" presId="urn:microsoft.com/office/officeart/2005/8/layout/hierarchy2"/>
    <dgm:cxn modelId="{3DDF6E32-CF6D-456C-833B-D278BFDB68F0}" type="presOf" srcId="{E9E2C419-590C-4664-BCF4-94279977AB65}" destId="{DCFF7761-956C-455D-B9FB-013771596F72}" srcOrd="0" destOrd="0" presId="urn:microsoft.com/office/officeart/2005/8/layout/hierarchy2"/>
    <dgm:cxn modelId="{69D69640-9793-4599-9AC3-95CE86CD3A98}" type="presOf" srcId="{15768667-E627-4908-A7A4-A0A4F365405F}" destId="{C031DF4D-4510-4889-AEFC-9B8EDBABAD8F}" srcOrd="1" destOrd="0" presId="urn:microsoft.com/office/officeart/2005/8/layout/hierarchy2"/>
    <dgm:cxn modelId="{BB34F85E-F5CF-49D6-BC84-D500CF70B6A4}" type="presOf" srcId="{6A729503-CECF-4E1D-B8B7-86D7972FE9BD}" destId="{1DC69EA3-2F2B-4081-A7FF-6047C495E5D2}" srcOrd="0" destOrd="0" presId="urn:microsoft.com/office/officeart/2005/8/layout/hierarchy2"/>
    <dgm:cxn modelId="{1D0B1B64-5C82-4371-9AD5-045A09A9BB90}" type="presOf" srcId="{88DEE4E9-728E-4B5D-B5E7-1385CC7CF2CB}" destId="{90D16379-55EA-4C82-802B-2C9F0FB7E84B}" srcOrd="0" destOrd="0" presId="urn:microsoft.com/office/officeart/2005/8/layout/hierarchy2"/>
    <dgm:cxn modelId="{218B9666-7F2F-435B-81AF-927D397CE79E}" type="presOf" srcId="{AE9C6B2D-A729-4C30-96A0-0DE2CD684C1D}" destId="{73E32A82-B55F-471E-8870-655CBD060A5D}" srcOrd="1" destOrd="0" presId="urn:microsoft.com/office/officeart/2005/8/layout/hierarchy2"/>
    <dgm:cxn modelId="{6E829D4B-435F-4DE4-9D21-DD6E797E6124}" type="presOf" srcId="{E9E2C419-590C-4664-BCF4-94279977AB65}" destId="{C4EBBDD8-3854-49B7-95FF-7FC8B0079ABB}" srcOrd="1" destOrd="0" presId="urn:microsoft.com/office/officeart/2005/8/layout/hierarchy2"/>
    <dgm:cxn modelId="{6A6D774F-144F-48F2-B65D-614AFF82EDF4}" type="presOf" srcId="{3139276E-BF2B-47A0-9CF1-14A10D225CE3}" destId="{1EAF2FAB-ADBF-469E-B7D3-72D33103C451}" srcOrd="0" destOrd="0" presId="urn:microsoft.com/office/officeart/2005/8/layout/hierarchy2"/>
    <dgm:cxn modelId="{E263625A-C67B-4630-A7CA-10D4C224417A}" type="presOf" srcId="{2AC411A8-7A05-4248-BCA6-8CF218D028D9}" destId="{522C9284-B296-4566-8B7C-6F8FB88106AC}" srcOrd="1" destOrd="0" presId="urn:microsoft.com/office/officeart/2005/8/layout/hierarchy2"/>
    <dgm:cxn modelId="{FF1B5D7E-D2E7-46D8-93C2-164ACD58F1B3}" type="presOf" srcId="{2DDDB85F-C1AD-44B7-8E94-9F0BD3B5C010}" destId="{4F6E7CAC-E625-47BA-8D5A-28D8EA187ABD}" srcOrd="0" destOrd="0" presId="urn:microsoft.com/office/officeart/2005/8/layout/hierarchy2"/>
    <dgm:cxn modelId="{F1DE8A84-81C2-4B8A-B5B5-74BA8F545C6C}" srcId="{A88EEC54-3BAE-42C5-94B5-37BA7F53F7A8}" destId="{046411C7-E12A-4DD2-8726-97F5707D9C02}" srcOrd="0" destOrd="0" parTransId="{7E2B3AE9-7E32-4C18-A84F-B613885264E5}" sibTransId="{7526A0CE-186B-4168-86C6-8339EF41BA44}"/>
    <dgm:cxn modelId="{26B70985-E413-4AB6-A153-A1877430C639}" type="presOf" srcId="{046411C7-E12A-4DD2-8726-97F5707D9C02}" destId="{73238F27-7165-4953-B1F6-13CF21BFE20A}" srcOrd="0" destOrd="0" presId="urn:microsoft.com/office/officeart/2005/8/layout/hierarchy2"/>
    <dgm:cxn modelId="{1110318E-F9F4-417E-9DD3-3D9A669D2D2A}" srcId="{1BF40168-BC6F-4C8C-9C8B-14CD37698E80}" destId="{C345EE8B-C9FA-4CB2-AB7E-F41C3DB7BF13}" srcOrd="0" destOrd="0" parTransId="{15768667-E627-4908-A7A4-A0A4F365405F}" sibTransId="{937BF9AD-E1B7-4303-9249-EDEA8DCCEE2A}"/>
    <dgm:cxn modelId="{49471692-1B8F-4234-8C63-434BBFB847EA}" type="presOf" srcId="{8D0A9199-4B4D-4755-B74F-6CCEF7724C87}" destId="{3A6A549C-5D84-4BDC-85D5-86A3BB507651}" srcOrd="0" destOrd="0" presId="urn:microsoft.com/office/officeart/2005/8/layout/hierarchy2"/>
    <dgm:cxn modelId="{2937389E-71EC-4A74-B586-74C7552382BA}" type="presOf" srcId="{2AC411A8-7A05-4248-BCA6-8CF218D028D9}" destId="{6EC0A44A-ACAB-444F-B163-A1F38A06B180}" srcOrd="0" destOrd="0" presId="urn:microsoft.com/office/officeart/2005/8/layout/hierarchy2"/>
    <dgm:cxn modelId="{DA63EAA5-EB6D-4AD8-B852-87ECB5D64D75}" srcId="{C345EE8B-C9FA-4CB2-AB7E-F41C3DB7BF13}" destId="{8D0A9199-4B4D-4755-B74F-6CCEF7724C87}" srcOrd="0" destOrd="0" parTransId="{88DEE4E9-728E-4B5D-B5E7-1385CC7CF2CB}" sibTransId="{2E4A84E4-3D55-4081-9362-119959DD435B}"/>
    <dgm:cxn modelId="{026E7EB9-5986-4E0C-8B38-B12434106692}" type="presOf" srcId="{86384FA8-93FF-4F07-854E-7BB82459F008}" destId="{E0388F96-0CF9-476E-944F-554EEEC820D6}" srcOrd="0" destOrd="0" presId="urn:microsoft.com/office/officeart/2005/8/layout/hierarchy2"/>
    <dgm:cxn modelId="{ACAF9BBA-8A16-4E96-950D-202F61056F95}" type="presOf" srcId="{C345EE8B-C9FA-4CB2-AB7E-F41C3DB7BF13}" destId="{56EF94A3-6057-4512-BF90-6241A9770C71}" srcOrd="0" destOrd="0" presId="urn:microsoft.com/office/officeart/2005/8/layout/hierarchy2"/>
    <dgm:cxn modelId="{6BD544BB-CF10-44C9-8411-21102F255B3D}" type="presOf" srcId="{88DEE4E9-728E-4B5D-B5E7-1385CC7CF2CB}" destId="{1A080444-E06C-44AB-B62A-5D70DA346266}" srcOrd="1" destOrd="0" presId="urn:microsoft.com/office/officeart/2005/8/layout/hierarchy2"/>
    <dgm:cxn modelId="{522123BC-589F-4CEB-B796-3002F940B30F}" type="presOf" srcId="{F61BF968-A89C-4A82-813E-B6D0B98A490E}" destId="{05F7E3D0-4347-4639-820C-D44B27142C4D}" srcOrd="0" destOrd="0" presId="urn:microsoft.com/office/officeart/2005/8/layout/hierarchy2"/>
    <dgm:cxn modelId="{A6D8ABCB-7FD7-4A3C-9121-5E7C696A0969}" type="presOf" srcId="{15768667-E627-4908-A7A4-A0A4F365405F}" destId="{77C7A46A-F075-4669-91AD-79EDCA341EDA}" srcOrd="0" destOrd="0" presId="urn:microsoft.com/office/officeart/2005/8/layout/hierarchy2"/>
    <dgm:cxn modelId="{10428ED1-A16F-4ECE-A9C6-17C8EE945665}" srcId="{86384FA8-93FF-4F07-854E-7BB82459F008}" destId="{2DDDB85F-C1AD-44B7-8E94-9F0BD3B5C010}" srcOrd="0" destOrd="0" parTransId="{B6BEEA6A-2DE7-4825-A459-6AD7821B677F}" sibTransId="{67222E1C-D43D-455E-8787-83828D97DDD7}"/>
    <dgm:cxn modelId="{01CAEEE3-89A1-4F7C-A5DA-2741E43013FB}" type="presOf" srcId="{1BF40168-BC6F-4C8C-9C8B-14CD37698E80}" destId="{90267A2F-5FE2-4AB2-9CA0-0DD813A4647A}" srcOrd="0" destOrd="0" presId="urn:microsoft.com/office/officeart/2005/8/layout/hierarchy2"/>
    <dgm:cxn modelId="{B725C9EC-E5D5-4FF1-ABEF-F6396FA4BD5B}" type="presOf" srcId="{A88EEC54-3BAE-42C5-94B5-37BA7F53F7A8}" destId="{E3994BCA-AC1F-44AD-94EB-08409493CADD}" srcOrd="0" destOrd="0" presId="urn:microsoft.com/office/officeart/2005/8/layout/hierarchy2"/>
    <dgm:cxn modelId="{E8F7C2F2-508E-4FE1-9408-BBD143824F7F}" srcId="{2DDDB85F-C1AD-44B7-8E94-9F0BD3B5C010}" destId="{1BF40168-BC6F-4C8C-9C8B-14CD37698E80}" srcOrd="0" destOrd="0" parTransId="{2AC411A8-7A05-4248-BCA6-8CF218D028D9}" sibTransId="{507B8D66-C09C-4227-A216-96D07E891EB0}"/>
    <dgm:cxn modelId="{48CFF73D-46DE-4DF1-869E-39265A0E86D1}" type="presParOf" srcId="{E0388F96-0CF9-476E-944F-554EEEC820D6}" destId="{A4418B40-574F-4C91-8658-00A2551E61FF}" srcOrd="0" destOrd="0" presId="urn:microsoft.com/office/officeart/2005/8/layout/hierarchy2"/>
    <dgm:cxn modelId="{B478C97D-9D75-4B7D-BA69-66CE3A88BE08}" type="presParOf" srcId="{A4418B40-574F-4C91-8658-00A2551E61FF}" destId="{4F6E7CAC-E625-47BA-8D5A-28D8EA187ABD}" srcOrd="0" destOrd="0" presId="urn:microsoft.com/office/officeart/2005/8/layout/hierarchy2"/>
    <dgm:cxn modelId="{B40B0795-E44B-454A-992F-F94D159FE1F2}" type="presParOf" srcId="{A4418B40-574F-4C91-8658-00A2551E61FF}" destId="{8EB9EC1D-F01D-411E-A1AB-20E968BD3BBE}" srcOrd="1" destOrd="0" presId="urn:microsoft.com/office/officeart/2005/8/layout/hierarchy2"/>
    <dgm:cxn modelId="{64EFD997-E4B2-4FB7-85B6-6F75214766BE}" type="presParOf" srcId="{8EB9EC1D-F01D-411E-A1AB-20E968BD3BBE}" destId="{6EC0A44A-ACAB-444F-B163-A1F38A06B180}" srcOrd="0" destOrd="0" presId="urn:microsoft.com/office/officeart/2005/8/layout/hierarchy2"/>
    <dgm:cxn modelId="{D66DE439-1676-4A14-9C14-155DB7B0E4B2}" type="presParOf" srcId="{6EC0A44A-ACAB-444F-B163-A1F38A06B180}" destId="{522C9284-B296-4566-8B7C-6F8FB88106AC}" srcOrd="0" destOrd="0" presId="urn:microsoft.com/office/officeart/2005/8/layout/hierarchy2"/>
    <dgm:cxn modelId="{F8DE31C5-1D77-464B-B602-7248B57E8275}" type="presParOf" srcId="{8EB9EC1D-F01D-411E-A1AB-20E968BD3BBE}" destId="{86F2D548-14B0-4EE7-942B-3B39E9D191C0}" srcOrd="1" destOrd="0" presId="urn:microsoft.com/office/officeart/2005/8/layout/hierarchy2"/>
    <dgm:cxn modelId="{C426F260-4EB3-4173-826E-18C2E54E1265}" type="presParOf" srcId="{86F2D548-14B0-4EE7-942B-3B39E9D191C0}" destId="{90267A2F-5FE2-4AB2-9CA0-0DD813A4647A}" srcOrd="0" destOrd="0" presId="urn:microsoft.com/office/officeart/2005/8/layout/hierarchy2"/>
    <dgm:cxn modelId="{38446D04-7F96-4B0F-B876-EB6C086D194F}" type="presParOf" srcId="{86F2D548-14B0-4EE7-942B-3B39E9D191C0}" destId="{CD67CCB1-472E-46BB-BEF5-0F14E971B0B5}" srcOrd="1" destOrd="0" presId="urn:microsoft.com/office/officeart/2005/8/layout/hierarchy2"/>
    <dgm:cxn modelId="{1A160AC3-8466-4FF3-A758-22EC0D47AB94}" type="presParOf" srcId="{CD67CCB1-472E-46BB-BEF5-0F14E971B0B5}" destId="{77C7A46A-F075-4669-91AD-79EDCA341EDA}" srcOrd="0" destOrd="0" presId="urn:microsoft.com/office/officeart/2005/8/layout/hierarchy2"/>
    <dgm:cxn modelId="{28EF3CC1-5428-4A28-BAD7-4FA655C37DC0}" type="presParOf" srcId="{77C7A46A-F075-4669-91AD-79EDCA341EDA}" destId="{C031DF4D-4510-4889-AEFC-9B8EDBABAD8F}" srcOrd="0" destOrd="0" presId="urn:microsoft.com/office/officeart/2005/8/layout/hierarchy2"/>
    <dgm:cxn modelId="{0FBF818F-0DAB-4887-BD95-B3181C949C72}" type="presParOf" srcId="{CD67CCB1-472E-46BB-BEF5-0F14E971B0B5}" destId="{F77343E3-ACF6-4F6C-B547-8CF783757C63}" srcOrd="1" destOrd="0" presId="urn:microsoft.com/office/officeart/2005/8/layout/hierarchy2"/>
    <dgm:cxn modelId="{56CEAA37-57D1-4CA6-8BAD-6FB9838F3732}" type="presParOf" srcId="{F77343E3-ACF6-4F6C-B547-8CF783757C63}" destId="{56EF94A3-6057-4512-BF90-6241A9770C71}" srcOrd="0" destOrd="0" presId="urn:microsoft.com/office/officeart/2005/8/layout/hierarchy2"/>
    <dgm:cxn modelId="{0D4935CC-B1C2-43AA-8437-4443017FA0B3}" type="presParOf" srcId="{F77343E3-ACF6-4F6C-B547-8CF783757C63}" destId="{4F8E805A-33AE-4A63-A268-E2CCDEFEB4D4}" srcOrd="1" destOrd="0" presId="urn:microsoft.com/office/officeart/2005/8/layout/hierarchy2"/>
    <dgm:cxn modelId="{E882C2BC-C7E8-466F-830D-348840999010}" type="presParOf" srcId="{4F8E805A-33AE-4A63-A268-E2CCDEFEB4D4}" destId="{90D16379-55EA-4C82-802B-2C9F0FB7E84B}" srcOrd="0" destOrd="0" presId="urn:microsoft.com/office/officeart/2005/8/layout/hierarchy2"/>
    <dgm:cxn modelId="{18A9AB6B-467E-4AF7-B48D-BBC45E4BEEE3}" type="presParOf" srcId="{90D16379-55EA-4C82-802B-2C9F0FB7E84B}" destId="{1A080444-E06C-44AB-B62A-5D70DA346266}" srcOrd="0" destOrd="0" presId="urn:microsoft.com/office/officeart/2005/8/layout/hierarchy2"/>
    <dgm:cxn modelId="{E2AADD1E-618F-4DE3-847A-D7C4561D5B06}" type="presParOf" srcId="{4F8E805A-33AE-4A63-A268-E2CCDEFEB4D4}" destId="{9C1CA9E6-F13C-4A31-A936-FF4D058B105E}" srcOrd="1" destOrd="0" presId="urn:microsoft.com/office/officeart/2005/8/layout/hierarchy2"/>
    <dgm:cxn modelId="{1FCCB808-9C16-482D-AA01-CB1A0225A37D}" type="presParOf" srcId="{9C1CA9E6-F13C-4A31-A936-FF4D058B105E}" destId="{3A6A549C-5D84-4BDC-85D5-86A3BB507651}" srcOrd="0" destOrd="0" presId="urn:microsoft.com/office/officeart/2005/8/layout/hierarchy2"/>
    <dgm:cxn modelId="{F32BA2FC-79D9-44A4-B7EB-1BBAF132B74E}" type="presParOf" srcId="{9C1CA9E6-F13C-4A31-A936-FF4D058B105E}" destId="{D6C0D7EA-2BFD-4968-B317-1E9C069E61F6}" srcOrd="1" destOrd="0" presId="urn:microsoft.com/office/officeart/2005/8/layout/hierarchy2"/>
    <dgm:cxn modelId="{3475ED3F-945A-4E56-96AE-69E7BF42667C}" type="presParOf" srcId="{CD67CCB1-472E-46BB-BEF5-0F14E971B0B5}" destId="{DCFF7761-956C-455D-B9FB-013771596F72}" srcOrd="2" destOrd="0" presId="urn:microsoft.com/office/officeart/2005/8/layout/hierarchy2"/>
    <dgm:cxn modelId="{A2238C0C-0C9B-40C9-A3E0-4E81B38CFE64}" type="presParOf" srcId="{DCFF7761-956C-455D-B9FB-013771596F72}" destId="{C4EBBDD8-3854-49B7-95FF-7FC8B0079ABB}" srcOrd="0" destOrd="0" presId="urn:microsoft.com/office/officeart/2005/8/layout/hierarchy2"/>
    <dgm:cxn modelId="{433839A3-D2DE-45D1-A2B6-0641251A472E}" type="presParOf" srcId="{CD67CCB1-472E-46BB-BEF5-0F14E971B0B5}" destId="{8EB54FC9-16FD-4475-8433-C8F61116E33D}" srcOrd="3" destOrd="0" presId="urn:microsoft.com/office/officeart/2005/8/layout/hierarchy2"/>
    <dgm:cxn modelId="{BB527E95-7388-43A5-9BAB-51C9F171977A}" type="presParOf" srcId="{8EB54FC9-16FD-4475-8433-C8F61116E33D}" destId="{05F7E3D0-4347-4639-820C-D44B27142C4D}" srcOrd="0" destOrd="0" presId="urn:microsoft.com/office/officeart/2005/8/layout/hierarchy2"/>
    <dgm:cxn modelId="{6ADD66E7-A340-4DC5-ACDD-7A629792DDED}" type="presParOf" srcId="{8EB54FC9-16FD-4475-8433-C8F61116E33D}" destId="{F69A946E-FA05-48BA-84D1-3D94E54F392D}" srcOrd="1" destOrd="0" presId="urn:microsoft.com/office/officeart/2005/8/layout/hierarchy2"/>
    <dgm:cxn modelId="{F27940C0-6906-45AF-8736-3A95ED970F84}" type="presParOf" srcId="{F69A946E-FA05-48BA-84D1-3D94E54F392D}" destId="{85EF7F58-9EBE-4D05-B2D0-75F7A842E948}" srcOrd="0" destOrd="0" presId="urn:microsoft.com/office/officeart/2005/8/layout/hierarchy2"/>
    <dgm:cxn modelId="{734F1270-9191-46AD-82B6-721C83A1CCE8}" type="presParOf" srcId="{85EF7F58-9EBE-4D05-B2D0-75F7A842E948}" destId="{73E32A82-B55F-471E-8870-655CBD060A5D}" srcOrd="0" destOrd="0" presId="urn:microsoft.com/office/officeart/2005/8/layout/hierarchy2"/>
    <dgm:cxn modelId="{09B27D9C-0F51-4626-9AB5-19100945E1BA}" type="presParOf" srcId="{F69A946E-FA05-48BA-84D1-3D94E54F392D}" destId="{C8DA0E7E-169E-4519-B511-32AE73C44657}" srcOrd="1" destOrd="0" presId="urn:microsoft.com/office/officeart/2005/8/layout/hierarchy2"/>
    <dgm:cxn modelId="{AFA1FC43-7491-40A0-9C56-AC416A959AEE}" type="presParOf" srcId="{C8DA0E7E-169E-4519-B511-32AE73C44657}" destId="{1DC69EA3-2F2B-4081-A7FF-6047C495E5D2}" srcOrd="0" destOrd="0" presId="urn:microsoft.com/office/officeart/2005/8/layout/hierarchy2"/>
    <dgm:cxn modelId="{D7584436-6758-4145-8C58-4236466E374B}" type="presParOf" srcId="{C8DA0E7E-169E-4519-B511-32AE73C44657}" destId="{C4921714-6EF1-4967-AB2D-E8D18DC23EC3}" srcOrd="1" destOrd="0" presId="urn:microsoft.com/office/officeart/2005/8/layout/hierarchy2"/>
    <dgm:cxn modelId="{36B88A89-1C8E-4EAC-9FCD-47770062B014}" type="presParOf" srcId="{CD67CCB1-472E-46BB-BEF5-0F14E971B0B5}" destId="{1EAF2FAB-ADBF-469E-B7D3-72D33103C451}" srcOrd="4" destOrd="0" presId="urn:microsoft.com/office/officeart/2005/8/layout/hierarchy2"/>
    <dgm:cxn modelId="{C132FB19-984C-4074-BCB3-1B7735614C31}" type="presParOf" srcId="{1EAF2FAB-ADBF-469E-B7D3-72D33103C451}" destId="{56054410-37C6-4F14-BD11-ADFAA92309B1}" srcOrd="0" destOrd="0" presId="urn:microsoft.com/office/officeart/2005/8/layout/hierarchy2"/>
    <dgm:cxn modelId="{1B0AC48D-4278-4C8D-8EC9-7C2834CFE96C}" type="presParOf" srcId="{CD67CCB1-472E-46BB-BEF5-0F14E971B0B5}" destId="{9B466BB2-AC19-4C61-8455-2FBAD1D827D0}" srcOrd="5" destOrd="0" presId="urn:microsoft.com/office/officeart/2005/8/layout/hierarchy2"/>
    <dgm:cxn modelId="{CFFE129B-0156-4168-9DDD-92257A9420BA}" type="presParOf" srcId="{9B466BB2-AC19-4C61-8455-2FBAD1D827D0}" destId="{E3994BCA-AC1F-44AD-94EB-08409493CADD}" srcOrd="0" destOrd="0" presId="urn:microsoft.com/office/officeart/2005/8/layout/hierarchy2"/>
    <dgm:cxn modelId="{417B012F-DADA-42E4-9B4D-9392C52B91A7}" type="presParOf" srcId="{9B466BB2-AC19-4C61-8455-2FBAD1D827D0}" destId="{F5E7EDA4-6013-49F6-8A56-6BDC2E1EAAC2}" srcOrd="1" destOrd="0" presId="urn:microsoft.com/office/officeart/2005/8/layout/hierarchy2"/>
    <dgm:cxn modelId="{6918FE4E-B1B7-4209-B29E-9CB6B28CA98C}" type="presParOf" srcId="{F5E7EDA4-6013-49F6-8A56-6BDC2E1EAAC2}" destId="{0966C55F-B9AF-46D2-8C44-3A111C79DBAD}" srcOrd="0" destOrd="0" presId="urn:microsoft.com/office/officeart/2005/8/layout/hierarchy2"/>
    <dgm:cxn modelId="{6F8EAA00-17FF-4F7C-B8CD-CDAF053EBA6D}" type="presParOf" srcId="{0966C55F-B9AF-46D2-8C44-3A111C79DBAD}" destId="{8F296CE5-039F-42F3-8C2B-AE13D77EBAB5}" srcOrd="0" destOrd="0" presId="urn:microsoft.com/office/officeart/2005/8/layout/hierarchy2"/>
    <dgm:cxn modelId="{E08F5EBD-9755-4C95-A59F-D973DB479DB8}" type="presParOf" srcId="{F5E7EDA4-6013-49F6-8A56-6BDC2E1EAAC2}" destId="{6840E795-41F2-4097-ACF8-D850E6735222}" srcOrd="1" destOrd="0" presId="urn:microsoft.com/office/officeart/2005/8/layout/hierarchy2"/>
    <dgm:cxn modelId="{6C1C7569-ED44-4E79-9F42-C7CA991250B8}" type="presParOf" srcId="{6840E795-41F2-4097-ACF8-D850E6735222}" destId="{73238F27-7165-4953-B1F6-13CF21BFE20A}" srcOrd="0" destOrd="0" presId="urn:microsoft.com/office/officeart/2005/8/layout/hierarchy2"/>
    <dgm:cxn modelId="{0AF5C718-85B6-47AC-ADD3-9228C039F6E1}" type="presParOf" srcId="{6840E795-41F2-4097-ACF8-D850E6735222}" destId="{56C849C4-92F1-49E7-94D4-D3FD9E2AAD9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感知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(Sensing)</a:t>
          </a:r>
          <a:endParaRPr lang="zh-TW" altLang="en-US" b="1" dirty="0">
            <a:solidFill>
              <a:schemeClr val="tx1"/>
            </a:solidFill>
          </a:endParaRPr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5A9050F8-8BEF-4CF5-B6BB-DF20A6EE1383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抓取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(Seizing)</a:t>
          </a:r>
          <a:endParaRPr lang="zh-TW" b="1" dirty="0">
            <a:solidFill>
              <a:schemeClr val="tx1"/>
            </a:solidFill>
          </a:endParaRPr>
        </a:p>
      </dgm:t>
    </dgm:pt>
    <dgm:pt modelId="{F6B20BCC-D873-404C-81DA-9D617D8EEB76}" type="par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2DCA74A4-1315-4D08-A577-362DFA25B963}" type="sibTrans" cxnId="{A424A937-064C-49E7-BF09-9A183D67BBFB}">
      <dgm:prSet/>
      <dgm:spPr/>
      <dgm:t>
        <a:bodyPr/>
        <a:lstStyle/>
        <a:p>
          <a:endParaRPr lang="zh-TW" altLang="en-US"/>
        </a:p>
      </dgm:t>
    </dgm:pt>
    <dgm:pt modelId="{8D669AA4-7DC0-433F-BCE9-8956CA2424C4}">
      <dgm:prSet/>
      <dgm:spPr>
        <a:solidFill>
          <a:srgbClr val="F1C1CC"/>
        </a:solidFill>
      </dgm:spPr>
      <dgm:t>
        <a:bodyPr/>
        <a:lstStyle/>
        <a:p>
          <a:r>
            <a:rPr lang="zh-TW" b="1" dirty="0">
              <a:solidFill>
                <a:schemeClr val="tx1"/>
              </a:solidFill>
            </a:rPr>
            <a:t>轉型</a:t>
          </a:r>
          <a:br>
            <a:rPr lang="en-US" altLang="zh-TW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(Transforming)</a:t>
          </a:r>
          <a:endParaRPr lang="zh-TW" b="1" dirty="0">
            <a:solidFill>
              <a:schemeClr val="tx1"/>
            </a:solidFill>
          </a:endParaRPr>
        </a:p>
      </dgm:t>
    </dgm:pt>
    <dgm:pt modelId="{2AD20F86-6F4E-4729-8985-A323D35D14AA}" type="par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D913B5B6-0B7C-426E-AE4D-14B617BFB217}" type="sibTrans" cxnId="{8DB91E51-76F9-449A-8032-731F64E7FB3C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5B9E6F21-7245-4047-AFB8-2D80FEB0A120}" type="pres">
      <dgm:prSet presAssocID="{5A9050F8-8BEF-4CF5-B6BB-DF20A6EE1383}" presName="hierRoot1" presStyleCnt="0">
        <dgm:presLayoutVars>
          <dgm:hierBranch val="init"/>
        </dgm:presLayoutVars>
      </dgm:prSet>
      <dgm:spPr/>
    </dgm:pt>
    <dgm:pt modelId="{5C25F9E5-9E18-4D9E-B894-DB6EEE08193B}" type="pres">
      <dgm:prSet presAssocID="{5A9050F8-8BEF-4CF5-B6BB-DF20A6EE1383}" presName="rootComposite1" presStyleCnt="0"/>
      <dgm:spPr/>
    </dgm:pt>
    <dgm:pt modelId="{BE0E48D1-E50D-4F92-AC74-969E1AE953CF}" type="pres">
      <dgm:prSet presAssocID="{5A9050F8-8BEF-4CF5-B6BB-DF20A6EE1383}" presName="rootText1" presStyleLbl="node0" presStyleIdx="1" presStyleCnt="3">
        <dgm:presLayoutVars>
          <dgm:chPref val="3"/>
        </dgm:presLayoutVars>
      </dgm:prSet>
      <dgm:spPr/>
    </dgm:pt>
    <dgm:pt modelId="{64D966B1-8BA1-44A8-AD89-462A7A659E0E}" type="pres">
      <dgm:prSet presAssocID="{5A9050F8-8BEF-4CF5-B6BB-DF20A6EE1383}" presName="rootConnector1" presStyleLbl="node1" presStyleIdx="0" presStyleCnt="0"/>
      <dgm:spPr/>
    </dgm:pt>
    <dgm:pt modelId="{F27A5789-8DAB-4246-A872-C09E02428CC7}" type="pres">
      <dgm:prSet presAssocID="{5A9050F8-8BEF-4CF5-B6BB-DF20A6EE1383}" presName="hierChild2" presStyleCnt="0"/>
      <dgm:spPr/>
    </dgm:pt>
    <dgm:pt modelId="{AF21C4AF-4893-4296-AFDE-48D0D4166BF8}" type="pres">
      <dgm:prSet presAssocID="{5A9050F8-8BEF-4CF5-B6BB-DF20A6EE1383}" presName="hierChild3" presStyleCnt="0"/>
      <dgm:spPr/>
    </dgm:pt>
    <dgm:pt modelId="{5D6AE98F-B0B2-419D-B72C-A3E42BA82B95}" type="pres">
      <dgm:prSet presAssocID="{8D669AA4-7DC0-433F-BCE9-8956CA2424C4}" presName="hierRoot1" presStyleCnt="0">
        <dgm:presLayoutVars>
          <dgm:hierBranch val="init"/>
        </dgm:presLayoutVars>
      </dgm:prSet>
      <dgm:spPr/>
    </dgm:pt>
    <dgm:pt modelId="{AA4690D3-5D3D-4AB1-B1EF-E3F737D3DC60}" type="pres">
      <dgm:prSet presAssocID="{8D669AA4-7DC0-433F-BCE9-8956CA2424C4}" presName="rootComposite1" presStyleCnt="0"/>
      <dgm:spPr/>
    </dgm:pt>
    <dgm:pt modelId="{F16199A8-AC4F-4A57-BFA1-66D63711FC62}" type="pres">
      <dgm:prSet presAssocID="{8D669AA4-7DC0-433F-BCE9-8956CA2424C4}" presName="rootText1" presStyleLbl="node0" presStyleIdx="2" presStyleCnt="3">
        <dgm:presLayoutVars>
          <dgm:chPref val="3"/>
        </dgm:presLayoutVars>
      </dgm:prSet>
      <dgm:spPr/>
    </dgm:pt>
    <dgm:pt modelId="{6B4C393C-FDFE-4F78-A6D0-11E2F46B4E30}" type="pres">
      <dgm:prSet presAssocID="{8D669AA4-7DC0-433F-BCE9-8956CA2424C4}" presName="rootConnector1" presStyleLbl="node1" presStyleIdx="0" presStyleCnt="0"/>
      <dgm:spPr/>
    </dgm:pt>
    <dgm:pt modelId="{5777632F-084D-4923-BE3A-8785CC698B5B}" type="pres">
      <dgm:prSet presAssocID="{8D669AA4-7DC0-433F-BCE9-8956CA2424C4}" presName="hierChild2" presStyleCnt="0"/>
      <dgm:spPr/>
    </dgm:pt>
    <dgm:pt modelId="{F0FA5925-2004-448D-9190-3CB419BF2980}" type="pres">
      <dgm:prSet presAssocID="{8D669AA4-7DC0-433F-BCE9-8956CA2424C4}" presName="hierChild3" presStyleCnt="0"/>
      <dgm:spPr/>
    </dgm:pt>
  </dgm:ptLst>
  <dgm:cxnLst>
    <dgm:cxn modelId="{8068ED2D-F63D-4B2D-9474-68A9F807FF9F}" type="presOf" srcId="{8D669AA4-7DC0-433F-BCE9-8956CA2424C4}" destId="{F16199A8-AC4F-4A57-BFA1-66D63711FC62}" srcOrd="0" destOrd="0" presId="urn:microsoft.com/office/officeart/2005/8/layout/orgChart1"/>
    <dgm:cxn modelId="{A424A937-064C-49E7-BF09-9A183D67BBFB}" srcId="{C88A6BAF-8774-430D-A963-5686458A927F}" destId="{5A9050F8-8BEF-4CF5-B6BB-DF20A6EE1383}" srcOrd="1" destOrd="0" parTransId="{F6B20BCC-D873-404C-81DA-9D617D8EEB76}" sibTransId="{2DCA74A4-1315-4D08-A577-362DFA25B963}"/>
    <dgm:cxn modelId="{52011443-E972-4C75-B299-3824A4C3A1CA}" type="presOf" srcId="{8D669AA4-7DC0-433F-BCE9-8956CA2424C4}" destId="{6B4C393C-FDFE-4F78-A6D0-11E2F46B4E30}" srcOrd="1" destOrd="0" presId="urn:microsoft.com/office/officeart/2005/8/layout/orgChart1"/>
    <dgm:cxn modelId="{8DB91E51-76F9-449A-8032-731F64E7FB3C}" srcId="{C88A6BAF-8774-430D-A963-5686458A927F}" destId="{8D669AA4-7DC0-433F-BCE9-8956CA2424C4}" srcOrd="2" destOrd="0" parTransId="{2AD20F86-6F4E-4729-8985-A323D35D14AA}" sibTransId="{D913B5B6-0B7C-426E-AE4D-14B617BFB217}"/>
    <dgm:cxn modelId="{BAA4978C-EA46-437D-B85F-FF78DDDD3DDE}" type="presOf" srcId="{5A9050F8-8BEF-4CF5-B6BB-DF20A6EE1383}" destId="{64D966B1-8BA1-44A8-AD89-462A7A659E0E}" srcOrd="1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CFF0D5D8-DB89-4AA4-9649-FF8E90D8D3AE}" type="presOf" srcId="{5A9050F8-8BEF-4CF5-B6BB-DF20A6EE1383}" destId="{BE0E48D1-E50D-4F92-AC74-969E1AE953CF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5EDDB500-3BFF-4AD1-98B1-67F8079DC73D}" type="presParOf" srcId="{16C5681D-74A6-44F8-B0C5-761F7711E42D}" destId="{5B9E6F21-7245-4047-AFB8-2D80FEB0A120}" srcOrd="1" destOrd="0" presId="urn:microsoft.com/office/officeart/2005/8/layout/orgChart1"/>
    <dgm:cxn modelId="{6A618377-405F-44F6-A46C-7AAB42BF3EA0}" type="presParOf" srcId="{5B9E6F21-7245-4047-AFB8-2D80FEB0A120}" destId="{5C25F9E5-9E18-4D9E-B894-DB6EEE08193B}" srcOrd="0" destOrd="0" presId="urn:microsoft.com/office/officeart/2005/8/layout/orgChart1"/>
    <dgm:cxn modelId="{9E394147-FA66-49D3-8D55-D5E395D7A6E6}" type="presParOf" srcId="{5C25F9E5-9E18-4D9E-B894-DB6EEE08193B}" destId="{BE0E48D1-E50D-4F92-AC74-969E1AE953CF}" srcOrd="0" destOrd="0" presId="urn:microsoft.com/office/officeart/2005/8/layout/orgChart1"/>
    <dgm:cxn modelId="{C9E9B2A7-3E1C-4C77-B810-15C8BCB7357F}" type="presParOf" srcId="{5C25F9E5-9E18-4D9E-B894-DB6EEE08193B}" destId="{64D966B1-8BA1-44A8-AD89-462A7A659E0E}" srcOrd="1" destOrd="0" presId="urn:microsoft.com/office/officeart/2005/8/layout/orgChart1"/>
    <dgm:cxn modelId="{8E34D64F-1C01-4419-ACED-26615973FE3F}" type="presParOf" srcId="{5B9E6F21-7245-4047-AFB8-2D80FEB0A120}" destId="{F27A5789-8DAB-4246-A872-C09E02428CC7}" srcOrd="1" destOrd="0" presId="urn:microsoft.com/office/officeart/2005/8/layout/orgChart1"/>
    <dgm:cxn modelId="{A57E88CA-B9EF-43ED-A0BE-8FAD30668C33}" type="presParOf" srcId="{5B9E6F21-7245-4047-AFB8-2D80FEB0A120}" destId="{AF21C4AF-4893-4296-AFDE-48D0D4166BF8}" srcOrd="2" destOrd="0" presId="urn:microsoft.com/office/officeart/2005/8/layout/orgChart1"/>
    <dgm:cxn modelId="{D8D6DF22-9F70-4065-AC70-5D644B66483A}" type="presParOf" srcId="{16C5681D-74A6-44F8-B0C5-761F7711E42D}" destId="{5D6AE98F-B0B2-419D-B72C-A3E42BA82B95}" srcOrd="2" destOrd="0" presId="urn:microsoft.com/office/officeart/2005/8/layout/orgChart1"/>
    <dgm:cxn modelId="{51BD2391-771A-4491-AEA3-4F04BBE07B47}" type="presParOf" srcId="{5D6AE98F-B0B2-419D-B72C-A3E42BA82B95}" destId="{AA4690D3-5D3D-4AB1-B1EF-E3F737D3DC60}" srcOrd="0" destOrd="0" presId="urn:microsoft.com/office/officeart/2005/8/layout/orgChart1"/>
    <dgm:cxn modelId="{BB7C44B2-6D95-4AEB-8DC1-44B3FC480447}" type="presParOf" srcId="{AA4690D3-5D3D-4AB1-B1EF-E3F737D3DC60}" destId="{F16199A8-AC4F-4A57-BFA1-66D63711FC62}" srcOrd="0" destOrd="0" presId="urn:microsoft.com/office/officeart/2005/8/layout/orgChart1"/>
    <dgm:cxn modelId="{88B8019D-A56E-4126-9F24-8DCC14DCC2FC}" type="presParOf" srcId="{AA4690D3-5D3D-4AB1-B1EF-E3F737D3DC60}" destId="{6B4C393C-FDFE-4F78-A6D0-11E2F46B4E30}" srcOrd="1" destOrd="0" presId="urn:microsoft.com/office/officeart/2005/8/layout/orgChart1"/>
    <dgm:cxn modelId="{6C03F7EA-EC11-4FC7-9FCD-77A34C1B6574}" type="presParOf" srcId="{5D6AE98F-B0B2-419D-B72C-A3E42BA82B95}" destId="{5777632F-084D-4923-BE3A-8785CC698B5B}" srcOrd="1" destOrd="0" presId="urn:microsoft.com/office/officeart/2005/8/layout/orgChart1"/>
    <dgm:cxn modelId="{9F0FCB63-60D1-4B97-B787-0EFF5729BBDB}" type="presParOf" srcId="{5D6AE98F-B0B2-419D-B72C-A3E42BA82B95}" destId="{F0FA5925-2004-448D-9190-3CB419BF298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8A6BAF-8774-430D-A963-5686458A927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C4871ABE-A7CD-4B2F-9FBF-68F74F4013B6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流程</a:t>
          </a:r>
          <a:br>
            <a:rPr lang="en-US" altLang="zh-TW" b="1" dirty="0"/>
          </a:br>
          <a:r>
            <a:rPr lang="en-US" b="1" dirty="0"/>
            <a:t>(Process)</a:t>
          </a:r>
          <a:endParaRPr lang="zh-TW" altLang="en-US" b="1" dirty="0"/>
        </a:p>
      </dgm:t>
    </dgm:pt>
    <dgm:pt modelId="{DE0F6F01-D9EA-4120-BF08-FE51D81BDA10}" type="par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D7C7BCBF-EBCA-4753-8F6C-300640FF8252}" type="sibTrans" cxnId="{09D36FA1-B679-4E3A-8654-9F5388B1CB2F}">
      <dgm:prSet/>
      <dgm:spPr/>
      <dgm:t>
        <a:bodyPr/>
        <a:lstStyle/>
        <a:p>
          <a:endParaRPr lang="zh-TW" altLang="en-US"/>
        </a:p>
      </dgm:t>
    </dgm:pt>
    <dgm:pt modelId="{ECC2679F-67BC-4D42-AC30-8739B21BD2B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定位</a:t>
          </a:r>
          <a:br>
            <a:rPr lang="en-US" altLang="zh-TW" b="1" dirty="0"/>
          </a:br>
          <a:r>
            <a:rPr lang="en-US" b="1" dirty="0"/>
            <a:t>(Position)</a:t>
          </a:r>
          <a:endParaRPr lang="zh-TW" b="1" dirty="0"/>
        </a:p>
      </dgm:t>
    </dgm:pt>
    <dgm:pt modelId="{CAE99CE2-CD2F-4422-8234-14835C5EB886}" type="par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BE38D0E7-749E-4A90-BE1B-DBB72386C934}" type="sibTrans" cxnId="{3803FD4A-7257-4728-90F0-A5BF8D1D0D73}">
      <dgm:prSet/>
      <dgm:spPr/>
      <dgm:t>
        <a:bodyPr/>
        <a:lstStyle/>
        <a:p>
          <a:endParaRPr lang="zh-TW" altLang="en-US"/>
        </a:p>
      </dgm:t>
    </dgm:pt>
    <dgm:pt modelId="{14FFA79C-26A2-43CB-AD59-4435994A21C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TW" b="1" dirty="0"/>
            <a:t>策略路徑</a:t>
          </a:r>
          <a:br>
            <a:rPr lang="en-US" altLang="zh-TW" b="1" dirty="0"/>
          </a:br>
          <a:r>
            <a:rPr lang="en-US" b="1" dirty="0"/>
            <a:t>(Strategy Path)</a:t>
          </a:r>
          <a:endParaRPr lang="zh-TW" b="1" dirty="0"/>
        </a:p>
      </dgm:t>
    </dgm:pt>
    <dgm:pt modelId="{49EFDC8C-4946-4376-A340-916290FA08A5}" type="par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84C19E35-E612-4253-81D0-089E72D75A3A}" type="sibTrans" cxnId="{5B924202-0A73-4C1A-B011-952ACE6E80F7}">
      <dgm:prSet/>
      <dgm:spPr/>
      <dgm:t>
        <a:bodyPr/>
        <a:lstStyle/>
        <a:p>
          <a:endParaRPr lang="zh-TW" altLang="en-US"/>
        </a:p>
      </dgm:t>
    </dgm:pt>
    <dgm:pt modelId="{16C5681D-74A6-44F8-B0C5-761F7711E42D}" type="pres">
      <dgm:prSet presAssocID="{C88A6BAF-8774-430D-A963-5686458A9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DDA09E4-1949-49A2-9F79-4F2317226D2A}" type="pres">
      <dgm:prSet presAssocID="{C4871ABE-A7CD-4B2F-9FBF-68F74F4013B6}" presName="hierRoot1" presStyleCnt="0">
        <dgm:presLayoutVars>
          <dgm:hierBranch val="init"/>
        </dgm:presLayoutVars>
      </dgm:prSet>
      <dgm:spPr/>
    </dgm:pt>
    <dgm:pt modelId="{C6912BA8-FE54-41AA-9621-ADE3E5F88479}" type="pres">
      <dgm:prSet presAssocID="{C4871ABE-A7CD-4B2F-9FBF-68F74F4013B6}" presName="rootComposite1" presStyleCnt="0"/>
      <dgm:spPr/>
    </dgm:pt>
    <dgm:pt modelId="{B934DAF8-634B-4EB7-807E-340344D13B97}" type="pres">
      <dgm:prSet presAssocID="{C4871ABE-A7CD-4B2F-9FBF-68F74F4013B6}" presName="rootText1" presStyleLbl="node0" presStyleIdx="0" presStyleCnt="3">
        <dgm:presLayoutVars>
          <dgm:chPref val="3"/>
        </dgm:presLayoutVars>
      </dgm:prSet>
      <dgm:spPr/>
    </dgm:pt>
    <dgm:pt modelId="{52587513-EFC2-4171-9AD4-A8DFDE48BBD3}" type="pres">
      <dgm:prSet presAssocID="{C4871ABE-A7CD-4B2F-9FBF-68F74F4013B6}" presName="rootConnector1" presStyleLbl="node1" presStyleIdx="0" presStyleCnt="0"/>
      <dgm:spPr/>
    </dgm:pt>
    <dgm:pt modelId="{3A7CD727-FF38-4E0E-AC24-3737E3509E70}" type="pres">
      <dgm:prSet presAssocID="{C4871ABE-A7CD-4B2F-9FBF-68F74F4013B6}" presName="hierChild2" presStyleCnt="0"/>
      <dgm:spPr/>
    </dgm:pt>
    <dgm:pt modelId="{B59E773D-74CB-4049-9EC5-47DAE1DB3672}" type="pres">
      <dgm:prSet presAssocID="{C4871ABE-A7CD-4B2F-9FBF-68F74F4013B6}" presName="hierChild3" presStyleCnt="0"/>
      <dgm:spPr/>
    </dgm:pt>
    <dgm:pt modelId="{35D8937A-3987-4C04-BFA0-86393E9E1103}" type="pres">
      <dgm:prSet presAssocID="{ECC2679F-67BC-4D42-AC30-8739B21BD2B3}" presName="hierRoot1" presStyleCnt="0">
        <dgm:presLayoutVars>
          <dgm:hierBranch val="init"/>
        </dgm:presLayoutVars>
      </dgm:prSet>
      <dgm:spPr/>
    </dgm:pt>
    <dgm:pt modelId="{600A5ED2-7709-4BEF-B8CA-F582CCBB3995}" type="pres">
      <dgm:prSet presAssocID="{ECC2679F-67BC-4D42-AC30-8739B21BD2B3}" presName="rootComposite1" presStyleCnt="0"/>
      <dgm:spPr/>
    </dgm:pt>
    <dgm:pt modelId="{D5047884-4FEA-44D2-9F9A-5AD46BE17C35}" type="pres">
      <dgm:prSet presAssocID="{ECC2679F-67BC-4D42-AC30-8739B21BD2B3}" presName="rootText1" presStyleLbl="node0" presStyleIdx="1" presStyleCnt="3">
        <dgm:presLayoutVars>
          <dgm:chPref val="3"/>
        </dgm:presLayoutVars>
      </dgm:prSet>
      <dgm:spPr/>
    </dgm:pt>
    <dgm:pt modelId="{932A1DE3-F060-4BAE-B3AB-29FB849B237E}" type="pres">
      <dgm:prSet presAssocID="{ECC2679F-67BC-4D42-AC30-8739B21BD2B3}" presName="rootConnector1" presStyleLbl="node1" presStyleIdx="0" presStyleCnt="0"/>
      <dgm:spPr/>
    </dgm:pt>
    <dgm:pt modelId="{88745FF9-AD0D-40BC-AC40-CA6D98A05799}" type="pres">
      <dgm:prSet presAssocID="{ECC2679F-67BC-4D42-AC30-8739B21BD2B3}" presName="hierChild2" presStyleCnt="0"/>
      <dgm:spPr/>
    </dgm:pt>
    <dgm:pt modelId="{D3E9CE7E-2FA5-4504-93B5-DDCEE1E1F3F4}" type="pres">
      <dgm:prSet presAssocID="{ECC2679F-67BC-4D42-AC30-8739B21BD2B3}" presName="hierChild3" presStyleCnt="0"/>
      <dgm:spPr/>
    </dgm:pt>
    <dgm:pt modelId="{E0753D3A-FEF4-44B6-BAA7-7F2D458CC2AD}" type="pres">
      <dgm:prSet presAssocID="{14FFA79C-26A2-43CB-AD59-4435994A21C5}" presName="hierRoot1" presStyleCnt="0">
        <dgm:presLayoutVars>
          <dgm:hierBranch val="init"/>
        </dgm:presLayoutVars>
      </dgm:prSet>
      <dgm:spPr/>
    </dgm:pt>
    <dgm:pt modelId="{8D4190EA-E4FF-44B5-91F6-50E048834359}" type="pres">
      <dgm:prSet presAssocID="{14FFA79C-26A2-43CB-AD59-4435994A21C5}" presName="rootComposite1" presStyleCnt="0"/>
      <dgm:spPr/>
    </dgm:pt>
    <dgm:pt modelId="{22C19459-F559-4CF4-A17C-645604D7D9F6}" type="pres">
      <dgm:prSet presAssocID="{14FFA79C-26A2-43CB-AD59-4435994A21C5}" presName="rootText1" presStyleLbl="node0" presStyleIdx="2" presStyleCnt="3">
        <dgm:presLayoutVars>
          <dgm:chPref val="3"/>
        </dgm:presLayoutVars>
      </dgm:prSet>
      <dgm:spPr/>
    </dgm:pt>
    <dgm:pt modelId="{D70D9E21-8B78-461D-ACA1-E6281B5C0A6D}" type="pres">
      <dgm:prSet presAssocID="{14FFA79C-26A2-43CB-AD59-4435994A21C5}" presName="rootConnector1" presStyleLbl="node1" presStyleIdx="0" presStyleCnt="0"/>
      <dgm:spPr/>
    </dgm:pt>
    <dgm:pt modelId="{63751FB9-FC58-4886-B97F-4CDAE7638210}" type="pres">
      <dgm:prSet presAssocID="{14FFA79C-26A2-43CB-AD59-4435994A21C5}" presName="hierChild2" presStyleCnt="0"/>
      <dgm:spPr/>
    </dgm:pt>
    <dgm:pt modelId="{3D8E7FC4-5148-4008-B190-00A89C5325A6}" type="pres">
      <dgm:prSet presAssocID="{14FFA79C-26A2-43CB-AD59-4435994A21C5}" presName="hierChild3" presStyleCnt="0"/>
      <dgm:spPr/>
    </dgm:pt>
  </dgm:ptLst>
  <dgm:cxnLst>
    <dgm:cxn modelId="{5B924202-0A73-4C1A-B011-952ACE6E80F7}" srcId="{C88A6BAF-8774-430D-A963-5686458A927F}" destId="{14FFA79C-26A2-43CB-AD59-4435994A21C5}" srcOrd="2" destOrd="0" parTransId="{49EFDC8C-4946-4376-A340-916290FA08A5}" sibTransId="{84C19E35-E612-4253-81D0-089E72D75A3A}"/>
    <dgm:cxn modelId="{7075CD10-349D-44CC-829A-6B6A3711A0AF}" type="presOf" srcId="{14FFA79C-26A2-43CB-AD59-4435994A21C5}" destId="{D70D9E21-8B78-461D-ACA1-E6281B5C0A6D}" srcOrd="1" destOrd="0" presId="urn:microsoft.com/office/officeart/2005/8/layout/orgChart1"/>
    <dgm:cxn modelId="{FCA9963F-FE6E-465F-ADEF-DEF8DAFF3363}" type="presOf" srcId="{ECC2679F-67BC-4D42-AC30-8739B21BD2B3}" destId="{D5047884-4FEA-44D2-9F9A-5AD46BE17C35}" srcOrd="0" destOrd="0" presId="urn:microsoft.com/office/officeart/2005/8/layout/orgChart1"/>
    <dgm:cxn modelId="{3803FD4A-7257-4728-90F0-A5BF8D1D0D73}" srcId="{C88A6BAF-8774-430D-A963-5686458A927F}" destId="{ECC2679F-67BC-4D42-AC30-8739B21BD2B3}" srcOrd="1" destOrd="0" parTransId="{CAE99CE2-CD2F-4422-8234-14835C5EB886}" sibTransId="{BE38D0E7-749E-4A90-BE1B-DBB72386C934}"/>
    <dgm:cxn modelId="{8B7F0F4F-05E4-4FAB-AA95-B13F91E8B8B5}" type="presOf" srcId="{14FFA79C-26A2-43CB-AD59-4435994A21C5}" destId="{22C19459-F559-4CF4-A17C-645604D7D9F6}" srcOrd="0" destOrd="0" presId="urn:microsoft.com/office/officeart/2005/8/layout/orgChart1"/>
    <dgm:cxn modelId="{09D36FA1-B679-4E3A-8654-9F5388B1CB2F}" srcId="{C88A6BAF-8774-430D-A963-5686458A927F}" destId="{C4871ABE-A7CD-4B2F-9FBF-68F74F4013B6}" srcOrd="0" destOrd="0" parTransId="{DE0F6F01-D9EA-4120-BF08-FE51D81BDA10}" sibTransId="{D7C7BCBF-EBCA-4753-8F6C-300640FF8252}"/>
    <dgm:cxn modelId="{8986FAB5-C868-44C2-949A-104FC5ACCDF6}" type="presOf" srcId="{C88A6BAF-8774-430D-A963-5686458A927F}" destId="{16C5681D-74A6-44F8-B0C5-761F7711E42D}" srcOrd="0" destOrd="0" presId="urn:microsoft.com/office/officeart/2005/8/layout/orgChart1"/>
    <dgm:cxn modelId="{AB8708C7-AAA3-48C6-BFEB-D99893604814}" type="presOf" srcId="{C4871ABE-A7CD-4B2F-9FBF-68F74F4013B6}" destId="{B934DAF8-634B-4EB7-807E-340344D13B97}" srcOrd="0" destOrd="0" presId="urn:microsoft.com/office/officeart/2005/8/layout/orgChart1"/>
    <dgm:cxn modelId="{B1B913E1-3989-40E6-AEE8-B5F4F4A1D52F}" type="presOf" srcId="{C4871ABE-A7CD-4B2F-9FBF-68F74F4013B6}" destId="{52587513-EFC2-4171-9AD4-A8DFDE48BBD3}" srcOrd="1" destOrd="0" presId="urn:microsoft.com/office/officeart/2005/8/layout/orgChart1"/>
    <dgm:cxn modelId="{1365E6FB-BC74-4392-B23E-9165564B6760}" type="presOf" srcId="{ECC2679F-67BC-4D42-AC30-8739B21BD2B3}" destId="{932A1DE3-F060-4BAE-B3AB-29FB849B237E}" srcOrd="1" destOrd="0" presId="urn:microsoft.com/office/officeart/2005/8/layout/orgChart1"/>
    <dgm:cxn modelId="{A57E1C5D-0149-4997-99B7-574ACF31DAA7}" type="presParOf" srcId="{16C5681D-74A6-44F8-B0C5-761F7711E42D}" destId="{2DDA09E4-1949-49A2-9F79-4F2317226D2A}" srcOrd="0" destOrd="0" presId="urn:microsoft.com/office/officeart/2005/8/layout/orgChart1"/>
    <dgm:cxn modelId="{CFA40D27-1E31-4AC5-ADFA-4AB320BB26F0}" type="presParOf" srcId="{2DDA09E4-1949-49A2-9F79-4F2317226D2A}" destId="{C6912BA8-FE54-41AA-9621-ADE3E5F88479}" srcOrd="0" destOrd="0" presId="urn:microsoft.com/office/officeart/2005/8/layout/orgChart1"/>
    <dgm:cxn modelId="{31095CA9-B869-4083-BAD8-D13C29FB62AB}" type="presParOf" srcId="{C6912BA8-FE54-41AA-9621-ADE3E5F88479}" destId="{B934DAF8-634B-4EB7-807E-340344D13B97}" srcOrd="0" destOrd="0" presId="urn:microsoft.com/office/officeart/2005/8/layout/orgChart1"/>
    <dgm:cxn modelId="{3B601497-B55E-42AD-9146-7C5984F934A0}" type="presParOf" srcId="{C6912BA8-FE54-41AA-9621-ADE3E5F88479}" destId="{52587513-EFC2-4171-9AD4-A8DFDE48BBD3}" srcOrd="1" destOrd="0" presId="urn:microsoft.com/office/officeart/2005/8/layout/orgChart1"/>
    <dgm:cxn modelId="{E6B62030-679F-4700-B0D8-1B3E0835314E}" type="presParOf" srcId="{2DDA09E4-1949-49A2-9F79-4F2317226D2A}" destId="{3A7CD727-FF38-4E0E-AC24-3737E3509E70}" srcOrd="1" destOrd="0" presId="urn:microsoft.com/office/officeart/2005/8/layout/orgChart1"/>
    <dgm:cxn modelId="{6D9751AD-E190-493C-A289-4FA9A78295AD}" type="presParOf" srcId="{2DDA09E4-1949-49A2-9F79-4F2317226D2A}" destId="{B59E773D-74CB-4049-9EC5-47DAE1DB3672}" srcOrd="2" destOrd="0" presId="urn:microsoft.com/office/officeart/2005/8/layout/orgChart1"/>
    <dgm:cxn modelId="{22539438-1912-4150-A048-AD4BFD439DDE}" type="presParOf" srcId="{16C5681D-74A6-44F8-B0C5-761F7711E42D}" destId="{35D8937A-3987-4C04-BFA0-86393E9E1103}" srcOrd="1" destOrd="0" presId="urn:microsoft.com/office/officeart/2005/8/layout/orgChart1"/>
    <dgm:cxn modelId="{1324E03E-57EF-48A7-8561-82798F21D571}" type="presParOf" srcId="{35D8937A-3987-4C04-BFA0-86393E9E1103}" destId="{600A5ED2-7709-4BEF-B8CA-F582CCBB3995}" srcOrd="0" destOrd="0" presId="urn:microsoft.com/office/officeart/2005/8/layout/orgChart1"/>
    <dgm:cxn modelId="{95E835DA-3608-4283-8096-94D7F0D0031F}" type="presParOf" srcId="{600A5ED2-7709-4BEF-B8CA-F582CCBB3995}" destId="{D5047884-4FEA-44D2-9F9A-5AD46BE17C35}" srcOrd="0" destOrd="0" presId="urn:microsoft.com/office/officeart/2005/8/layout/orgChart1"/>
    <dgm:cxn modelId="{119228F5-EB4F-46C8-8730-1809561B0011}" type="presParOf" srcId="{600A5ED2-7709-4BEF-B8CA-F582CCBB3995}" destId="{932A1DE3-F060-4BAE-B3AB-29FB849B237E}" srcOrd="1" destOrd="0" presId="urn:microsoft.com/office/officeart/2005/8/layout/orgChart1"/>
    <dgm:cxn modelId="{FDC37757-94A3-4DC9-8476-D850F8CCF94A}" type="presParOf" srcId="{35D8937A-3987-4C04-BFA0-86393E9E1103}" destId="{88745FF9-AD0D-40BC-AC40-CA6D98A05799}" srcOrd="1" destOrd="0" presId="urn:microsoft.com/office/officeart/2005/8/layout/orgChart1"/>
    <dgm:cxn modelId="{DE036288-513B-4629-9DD1-A1E54A53E045}" type="presParOf" srcId="{35D8937A-3987-4C04-BFA0-86393E9E1103}" destId="{D3E9CE7E-2FA5-4504-93B5-DDCEE1E1F3F4}" srcOrd="2" destOrd="0" presId="urn:microsoft.com/office/officeart/2005/8/layout/orgChart1"/>
    <dgm:cxn modelId="{5A943579-D3DB-441B-B67B-AA2016F497C3}" type="presParOf" srcId="{16C5681D-74A6-44F8-B0C5-761F7711E42D}" destId="{E0753D3A-FEF4-44B6-BAA7-7F2D458CC2AD}" srcOrd="2" destOrd="0" presId="urn:microsoft.com/office/officeart/2005/8/layout/orgChart1"/>
    <dgm:cxn modelId="{4650EA11-1A1D-42ED-A982-D699BDB769A2}" type="presParOf" srcId="{E0753D3A-FEF4-44B6-BAA7-7F2D458CC2AD}" destId="{8D4190EA-E4FF-44B5-91F6-50E048834359}" srcOrd="0" destOrd="0" presId="urn:microsoft.com/office/officeart/2005/8/layout/orgChart1"/>
    <dgm:cxn modelId="{31A70CAF-5BBC-48AD-8388-28B20E85E809}" type="presParOf" srcId="{8D4190EA-E4FF-44B5-91F6-50E048834359}" destId="{22C19459-F559-4CF4-A17C-645604D7D9F6}" srcOrd="0" destOrd="0" presId="urn:microsoft.com/office/officeart/2005/8/layout/orgChart1"/>
    <dgm:cxn modelId="{73192161-35AE-45C1-8F30-B0381028B40A}" type="presParOf" srcId="{8D4190EA-E4FF-44B5-91F6-50E048834359}" destId="{D70D9E21-8B78-461D-ACA1-E6281B5C0A6D}" srcOrd="1" destOrd="0" presId="urn:microsoft.com/office/officeart/2005/8/layout/orgChart1"/>
    <dgm:cxn modelId="{3426EB1B-429B-4BC9-9E45-92384126124A}" type="presParOf" srcId="{E0753D3A-FEF4-44B6-BAA7-7F2D458CC2AD}" destId="{63751FB9-FC58-4886-B97F-4CDAE7638210}" srcOrd="1" destOrd="0" presId="urn:microsoft.com/office/officeart/2005/8/layout/orgChart1"/>
    <dgm:cxn modelId="{88D8BAC4-CD5B-434F-8E67-753407A11D21}" type="presParOf" srcId="{E0753D3A-FEF4-44B6-BAA7-7F2D458CC2AD}" destId="{3D8E7FC4-5148-4008-B190-00A89C5325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D7428-4D03-4554-9E39-BEC59D24B56E}">
      <dsp:nvSpPr>
        <dsp:cNvPr id="0" name=""/>
        <dsp:cNvSpPr/>
      </dsp:nvSpPr>
      <dsp:spPr>
        <a:xfrm>
          <a:off x="2419349" y="2513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 dirty="0"/>
            <a:t>過去路徑</a:t>
          </a:r>
          <a:r>
            <a:rPr lang="en-US" sz="1400" kern="1200" dirty="0"/>
            <a:t>(Past Path)</a:t>
          </a:r>
          <a:endParaRPr lang="zh-TW" altLang="en-US" sz="1400" kern="1200" dirty="0"/>
        </a:p>
      </dsp:txBody>
      <dsp:txXfrm>
        <a:off x="2439420" y="22584"/>
        <a:ext cx="1330399" cy="645128"/>
      </dsp:txXfrm>
    </dsp:sp>
    <dsp:sp modelId="{8C1BF74A-44F8-4086-939F-F7BF3B95C403}">
      <dsp:nvSpPr>
        <dsp:cNvPr id="0" name=""/>
        <dsp:cNvSpPr/>
      </dsp:nvSpPr>
      <dsp:spPr>
        <a:xfrm>
          <a:off x="2419349" y="790575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現有定位</a:t>
          </a:r>
          <a:r>
            <a:rPr lang="en-US" sz="1400" kern="1200"/>
            <a:t>(Current Position)</a:t>
          </a:r>
          <a:endParaRPr lang="zh-TW" sz="1400" kern="1200"/>
        </a:p>
      </dsp:txBody>
      <dsp:txXfrm>
        <a:off x="2439420" y="810646"/>
        <a:ext cx="1330399" cy="645128"/>
      </dsp:txXfrm>
    </dsp:sp>
    <dsp:sp modelId="{3F7D8DB5-1AE4-405B-8880-CD23CD1B6846}">
      <dsp:nvSpPr>
        <dsp:cNvPr id="0" name=""/>
        <dsp:cNvSpPr/>
      </dsp:nvSpPr>
      <dsp:spPr>
        <a:xfrm>
          <a:off x="2419349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流程</a:t>
          </a:r>
          <a:r>
            <a:rPr lang="en-US" sz="1400" kern="1200"/>
            <a:t>(Process)</a:t>
          </a:r>
          <a:endParaRPr lang="zh-TW" sz="1400" kern="1200"/>
        </a:p>
      </dsp:txBody>
      <dsp:txXfrm>
        <a:off x="2439420" y="1598707"/>
        <a:ext cx="1330399" cy="645128"/>
      </dsp:txXfrm>
    </dsp:sp>
    <dsp:sp modelId="{02856286-5C69-4D7C-B1C7-1F14495A164E}">
      <dsp:nvSpPr>
        <dsp:cNvPr id="0" name=""/>
        <dsp:cNvSpPr/>
      </dsp:nvSpPr>
      <dsp:spPr>
        <a:xfrm>
          <a:off x="3789891" y="1909890"/>
          <a:ext cx="54821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48216" y="113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050294" y="1907566"/>
        <a:ext cx="27410" cy="27410"/>
      </dsp:txXfrm>
    </dsp:sp>
    <dsp:sp modelId="{7595B872-2695-43DD-B071-55E2FB733799}">
      <dsp:nvSpPr>
        <dsp:cNvPr id="0" name=""/>
        <dsp:cNvSpPr/>
      </dsp:nvSpPr>
      <dsp:spPr>
        <a:xfrm>
          <a:off x="4338108" y="1578636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感知</a:t>
          </a:r>
          <a:r>
            <a:rPr lang="en-US" sz="1400" kern="1200"/>
            <a:t>(Sensing)</a:t>
          </a:r>
          <a:endParaRPr lang="zh-TW" sz="1400" kern="1200"/>
        </a:p>
      </dsp:txBody>
      <dsp:txXfrm>
        <a:off x="4358179" y="1598707"/>
        <a:ext cx="1330399" cy="645128"/>
      </dsp:txXfrm>
    </dsp:sp>
    <dsp:sp modelId="{63C4518E-E572-4AF4-A1B3-FDC02672A3BA}">
      <dsp:nvSpPr>
        <dsp:cNvPr id="0" name=""/>
        <dsp:cNvSpPr/>
      </dsp:nvSpPr>
      <dsp:spPr>
        <a:xfrm>
          <a:off x="2419349" y="2366698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定位</a:t>
          </a:r>
          <a:r>
            <a:rPr lang="en-US" sz="1400" kern="1200"/>
            <a:t>(Position)</a:t>
          </a:r>
          <a:endParaRPr lang="zh-TW" sz="1400" kern="1200"/>
        </a:p>
      </dsp:txBody>
      <dsp:txXfrm>
        <a:off x="2439420" y="2386769"/>
        <a:ext cx="1330399" cy="645128"/>
      </dsp:txXfrm>
    </dsp:sp>
    <dsp:sp modelId="{16D9B0B5-B5F7-439F-9E5B-2B8C2FFBB1C8}">
      <dsp:nvSpPr>
        <dsp:cNvPr id="0" name=""/>
        <dsp:cNvSpPr/>
      </dsp:nvSpPr>
      <dsp:spPr>
        <a:xfrm>
          <a:off x="2419349" y="3154759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抓取</a:t>
          </a:r>
          <a:r>
            <a:rPr lang="en-US" sz="1400" kern="1200"/>
            <a:t>(Seizing)</a:t>
          </a:r>
          <a:endParaRPr lang="zh-TW" sz="1400" kern="1200"/>
        </a:p>
      </dsp:txBody>
      <dsp:txXfrm>
        <a:off x="2439420" y="3174830"/>
        <a:ext cx="1330399" cy="645128"/>
      </dsp:txXfrm>
    </dsp:sp>
    <dsp:sp modelId="{006C0654-AED3-4556-8C38-9DC1BE269247}">
      <dsp:nvSpPr>
        <dsp:cNvPr id="0" name=""/>
        <dsp:cNvSpPr/>
      </dsp:nvSpPr>
      <dsp:spPr>
        <a:xfrm>
          <a:off x="2419349" y="3942821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策略路徑</a:t>
          </a:r>
          <a:r>
            <a:rPr lang="en-US" sz="1400" kern="1200"/>
            <a:t>(Strategy Path)</a:t>
          </a:r>
          <a:endParaRPr lang="zh-TW" sz="1400" kern="1200"/>
        </a:p>
      </dsp:txBody>
      <dsp:txXfrm>
        <a:off x="2439420" y="3962892"/>
        <a:ext cx="1330399" cy="645128"/>
      </dsp:txXfrm>
    </dsp:sp>
    <dsp:sp modelId="{D89A3E1F-B314-406A-A756-F6DFF9E463AF}">
      <dsp:nvSpPr>
        <dsp:cNvPr id="0" name=""/>
        <dsp:cNvSpPr/>
      </dsp:nvSpPr>
      <dsp:spPr>
        <a:xfrm>
          <a:off x="2419349" y="4730882"/>
          <a:ext cx="1370541" cy="6852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400" kern="1200"/>
            <a:t>轉型</a:t>
          </a:r>
          <a:r>
            <a:rPr lang="en-US" sz="1400" kern="1200"/>
            <a:t>(Transforming)</a:t>
          </a:r>
          <a:endParaRPr lang="zh-TW" sz="1400" kern="1200"/>
        </a:p>
      </dsp:txBody>
      <dsp:txXfrm>
        <a:off x="2439420" y="4750953"/>
        <a:ext cx="1330399" cy="645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6E7CAC-E625-47BA-8D5A-28D8EA187ABD}">
      <dsp:nvSpPr>
        <dsp:cNvPr id="0" name=""/>
        <dsp:cNvSpPr/>
      </dsp:nvSpPr>
      <dsp:spPr>
        <a:xfrm>
          <a:off x="894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過去路徑</a:t>
          </a:r>
          <a:r>
            <a:rPr lang="en-US" sz="2500" kern="1200" dirty="0"/>
            <a:t>(Past Path)</a:t>
          </a:r>
          <a:endParaRPr lang="zh-TW" altLang="en-US" sz="2500" kern="1200" dirty="0"/>
        </a:p>
      </dsp:txBody>
      <dsp:txXfrm>
        <a:off x="39296" y="1774069"/>
        <a:ext cx="1234330" cy="2259993"/>
      </dsp:txXfrm>
    </dsp:sp>
    <dsp:sp modelId="{6EC0A44A-ACAB-444F-B163-A1F38A06B180}">
      <dsp:nvSpPr>
        <dsp:cNvPr id="0" name=""/>
        <dsp:cNvSpPr/>
      </dsp:nvSpPr>
      <dsp:spPr>
        <a:xfrm>
          <a:off x="1312029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1829854" y="2876812"/>
        <a:ext cx="54507" cy="54507"/>
      </dsp:txXfrm>
    </dsp:sp>
    <dsp:sp modelId="{90267A2F-5FE2-4AB2-9CA0-0DD813A4647A}">
      <dsp:nvSpPr>
        <dsp:cNvPr id="0" name=""/>
        <dsp:cNvSpPr/>
      </dsp:nvSpPr>
      <dsp:spPr>
        <a:xfrm>
          <a:off x="2402188" y="1735667"/>
          <a:ext cx="1311134" cy="2336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現有定位</a:t>
          </a:r>
          <a:r>
            <a:rPr lang="en-US" sz="2500" kern="1200" dirty="0"/>
            <a:t>(Current Position)</a:t>
          </a:r>
          <a:endParaRPr lang="zh-TW" sz="2500" kern="1200" dirty="0"/>
        </a:p>
      </dsp:txBody>
      <dsp:txXfrm>
        <a:off x="2440590" y="1774069"/>
        <a:ext cx="1234330" cy="2259993"/>
      </dsp:txXfrm>
    </dsp:sp>
    <dsp:sp modelId="{77C7A46A-F075-4669-91AD-79EDCA341EDA}">
      <dsp:nvSpPr>
        <dsp:cNvPr id="0" name=""/>
        <dsp:cNvSpPr/>
      </dsp:nvSpPr>
      <dsp:spPr>
        <a:xfrm rot="18289469">
          <a:off x="3303905" y="2099398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2072789"/>
        <a:ext cx="95449" cy="95449"/>
      </dsp:txXfrm>
    </dsp:sp>
    <dsp:sp modelId="{56EF94A3-6057-4512-BF90-6241A9770C71}">
      <dsp:nvSpPr>
        <dsp:cNvPr id="0" name=""/>
        <dsp:cNvSpPr/>
      </dsp:nvSpPr>
      <dsp:spPr>
        <a:xfrm>
          <a:off x="4803482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流程</a:t>
          </a:r>
          <a:r>
            <a:rPr lang="en-US" sz="2500" kern="1200" dirty="0"/>
            <a:t>(Process)</a:t>
          </a:r>
          <a:endParaRPr lang="zh-TW" sz="2500" kern="1200" dirty="0"/>
        </a:p>
      </dsp:txBody>
      <dsp:txXfrm>
        <a:off x="4843394" y="695524"/>
        <a:ext cx="2645574" cy="1282875"/>
      </dsp:txXfrm>
    </dsp:sp>
    <dsp:sp modelId="{90D16379-55EA-4C82-802B-2C9F0FB7E84B}">
      <dsp:nvSpPr>
        <dsp:cNvPr id="0" name=""/>
        <dsp:cNvSpPr/>
      </dsp:nvSpPr>
      <dsp:spPr>
        <a:xfrm>
          <a:off x="7528880" y="1315846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1309708"/>
        <a:ext cx="54507" cy="54507"/>
      </dsp:txXfrm>
    </dsp:sp>
    <dsp:sp modelId="{3A6A549C-5D84-4BDC-85D5-86A3BB507651}">
      <dsp:nvSpPr>
        <dsp:cNvPr id="0" name=""/>
        <dsp:cNvSpPr/>
      </dsp:nvSpPr>
      <dsp:spPr>
        <a:xfrm>
          <a:off x="8619040" y="655612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感知</a:t>
          </a:r>
          <a:r>
            <a:rPr lang="en-US" sz="2500" kern="1200" dirty="0"/>
            <a:t>(Sensing)</a:t>
          </a:r>
          <a:endParaRPr lang="zh-TW" sz="2500" kern="1200" dirty="0"/>
        </a:p>
      </dsp:txBody>
      <dsp:txXfrm>
        <a:off x="8658952" y="695524"/>
        <a:ext cx="2645574" cy="1282875"/>
      </dsp:txXfrm>
    </dsp:sp>
    <dsp:sp modelId="{DCFF7761-956C-455D-B9FB-013771596F72}">
      <dsp:nvSpPr>
        <dsp:cNvPr id="0" name=""/>
        <dsp:cNvSpPr/>
      </dsp:nvSpPr>
      <dsp:spPr>
        <a:xfrm>
          <a:off x="3713323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4231148" y="2876812"/>
        <a:ext cx="54507" cy="54507"/>
      </dsp:txXfrm>
    </dsp:sp>
    <dsp:sp modelId="{05F7E3D0-4347-4639-820C-D44B27142C4D}">
      <dsp:nvSpPr>
        <dsp:cNvPr id="0" name=""/>
        <dsp:cNvSpPr/>
      </dsp:nvSpPr>
      <dsp:spPr>
        <a:xfrm>
          <a:off x="4803482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定位</a:t>
          </a:r>
          <a:r>
            <a:rPr lang="en-US" sz="2500" kern="1200" dirty="0"/>
            <a:t>(Position)</a:t>
          </a:r>
          <a:endParaRPr lang="zh-TW" sz="2500" kern="1200" dirty="0"/>
        </a:p>
      </dsp:txBody>
      <dsp:txXfrm>
        <a:off x="4843394" y="2262628"/>
        <a:ext cx="2645574" cy="1282875"/>
      </dsp:txXfrm>
    </dsp:sp>
    <dsp:sp modelId="{85EF7F58-9EBE-4D05-B2D0-75F7A842E948}">
      <dsp:nvSpPr>
        <dsp:cNvPr id="0" name=""/>
        <dsp:cNvSpPr/>
      </dsp:nvSpPr>
      <dsp:spPr>
        <a:xfrm>
          <a:off x="7528880" y="2882950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2876812"/>
        <a:ext cx="54507" cy="54507"/>
      </dsp:txXfrm>
    </dsp:sp>
    <dsp:sp modelId="{1DC69EA3-2F2B-4081-A7FF-6047C495E5D2}">
      <dsp:nvSpPr>
        <dsp:cNvPr id="0" name=""/>
        <dsp:cNvSpPr/>
      </dsp:nvSpPr>
      <dsp:spPr>
        <a:xfrm>
          <a:off x="8619040" y="2222716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/>
            <a:t>抓取</a:t>
          </a:r>
          <a:r>
            <a:rPr lang="en-US" sz="2500" kern="1200"/>
            <a:t>(Seizing)</a:t>
          </a:r>
          <a:endParaRPr lang="zh-TW" sz="2500" kern="1200"/>
        </a:p>
      </dsp:txBody>
      <dsp:txXfrm>
        <a:off x="8658952" y="2262628"/>
        <a:ext cx="2645574" cy="1282875"/>
      </dsp:txXfrm>
    </dsp:sp>
    <dsp:sp modelId="{1EAF2FAB-ADBF-469E-B7D3-72D33103C451}">
      <dsp:nvSpPr>
        <dsp:cNvPr id="0" name=""/>
        <dsp:cNvSpPr/>
      </dsp:nvSpPr>
      <dsp:spPr>
        <a:xfrm rot="3310531">
          <a:off x="3303905" y="3666502"/>
          <a:ext cx="1908995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908995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4210677" y="3639893"/>
        <a:ext cx="95449" cy="95449"/>
      </dsp:txXfrm>
    </dsp:sp>
    <dsp:sp modelId="{E3994BCA-AC1F-44AD-94EB-08409493CADD}">
      <dsp:nvSpPr>
        <dsp:cNvPr id="0" name=""/>
        <dsp:cNvSpPr/>
      </dsp:nvSpPr>
      <dsp:spPr>
        <a:xfrm>
          <a:off x="4803482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策略路徑</a:t>
          </a:r>
          <a:r>
            <a:rPr lang="en-US" sz="2500" kern="1200" dirty="0"/>
            <a:t>(Strategy Path)</a:t>
          </a:r>
          <a:endParaRPr lang="zh-TW" sz="2500" kern="1200" dirty="0"/>
        </a:p>
      </dsp:txBody>
      <dsp:txXfrm>
        <a:off x="4843394" y="3829732"/>
        <a:ext cx="2645574" cy="1282875"/>
      </dsp:txXfrm>
    </dsp:sp>
    <dsp:sp modelId="{0966C55F-B9AF-46D2-8C44-3A111C79DBAD}">
      <dsp:nvSpPr>
        <dsp:cNvPr id="0" name=""/>
        <dsp:cNvSpPr/>
      </dsp:nvSpPr>
      <dsp:spPr>
        <a:xfrm>
          <a:off x="7528880" y="4450054"/>
          <a:ext cx="1090159" cy="42231"/>
        </a:xfrm>
        <a:custGeom>
          <a:avLst/>
          <a:gdLst/>
          <a:ahLst/>
          <a:cxnLst/>
          <a:rect l="0" t="0" r="0" b="0"/>
          <a:pathLst>
            <a:path>
              <a:moveTo>
                <a:pt x="0" y="21115"/>
              </a:moveTo>
              <a:lnTo>
                <a:pt x="1090159" y="211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8046706" y="4443916"/>
        <a:ext cx="54507" cy="54507"/>
      </dsp:txXfrm>
    </dsp:sp>
    <dsp:sp modelId="{73238F27-7165-4953-B1F6-13CF21BFE20A}">
      <dsp:nvSpPr>
        <dsp:cNvPr id="0" name=""/>
        <dsp:cNvSpPr/>
      </dsp:nvSpPr>
      <dsp:spPr>
        <a:xfrm>
          <a:off x="8619040" y="3789820"/>
          <a:ext cx="2725398" cy="13626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500" kern="1200" dirty="0"/>
            <a:t>轉型</a:t>
          </a:r>
          <a:r>
            <a:rPr lang="en-US" sz="2500" kern="1200" dirty="0"/>
            <a:t>(Transforming)</a:t>
          </a:r>
          <a:endParaRPr lang="zh-TW" sz="2500" kern="1200" dirty="0"/>
        </a:p>
      </dsp:txBody>
      <dsp:txXfrm>
        <a:off x="8658952" y="3829732"/>
        <a:ext cx="2645574" cy="12828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感知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(Sensing)</a:t>
          </a:r>
          <a:endParaRPr lang="zh-TW" altLang="en-US" sz="1900" b="1" kern="1200" dirty="0">
            <a:solidFill>
              <a:schemeClr val="tx1"/>
            </a:solidFill>
          </a:endParaRPr>
        </a:p>
      </dsp:txBody>
      <dsp:txXfrm>
        <a:off x="370" y="371844"/>
        <a:ext cx="1611421" cy="805710"/>
      </dsp:txXfrm>
    </dsp:sp>
    <dsp:sp modelId="{BE0E48D1-E50D-4F92-AC74-969E1AE953CF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抓取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(Seizing)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1950189" y="371844"/>
        <a:ext cx="1611421" cy="805710"/>
      </dsp:txXfrm>
    </dsp:sp>
    <dsp:sp modelId="{F16199A8-AC4F-4A57-BFA1-66D63711FC62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solidFill>
          <a:srgbClr val="F1C1CC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900" b="1" kern="1200" dirty="0">
              <a:solidFill>
                <a:schemeClr val="tx1"/>
              </a:solidFill>
            </a:rPr>
            <a:t>轉型</a:t>
          </a:r>
          <a:br>
            <a:rPr lang="en-US" altLang="zh-TW" sz="1900" b="1" kern="1200" dirty="0">
              <a:solidFill>
                <a:schemeClr val="tx1"/>
              </a:solidFill>
            </a:rPr>
          </a:br>
          <a:r>
            <a:rPr lang="en-US" sz="1900" b="1" kern="1200" dirty="0">
              <a:solidFill>
                <a:schemeClr val="tx1"/>
              </a:solidFill>
            </a:rPr>
            <a:t>(Transforming)</a:t>
          </a:r>
          <a:endParaRPr lang="zh-TW" sz="1900" b="1" kern="1200" dirty="0">
            <a:solidFill>
              <a:schemeClr val="tx1"/>
            </a:solidFill>
          </a:endParaRPr>
        </a:p>
      </dsp:txBody>
      <dsp:txXfrm>
        <a:off x="3900008" y="371844"/>
        <a:ext cx="1611421" cy="805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34DAF8-634B-4EB7-807E-340344D13B97}">
      <dsp:nvSpPr>
        <dsp:cNvPr id="0" name=""/>
        <dsp:cNvSpPr/>
      </dsp:nvSpPr>
      <dsp:spPr>
        <a:xfrm>
          <a:off x="370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流程</a:t>
          </a:r>
          <a:br>
            <a:rPr lang="en-US" altLang="zh-TW" sz="1800" b="1" kern="1200" dirty="0"/>
          </a:br>
          <a:r>
            <a:rPr lang="en-US" sz="1800" b="1" kern="1200" dirty="0"/>
            <a:t>(Process)</a:t>
          </a:r>
          <a:endParaRPr lang="zh-TW" altLang="en-US" sz="1800" b="1" kern="1200" dirty="0"/>
        </a:p>
      </dsp:txBody>
      <dsp:txXfrm>
        <a:off x="370" y="371844"/>
        <a:ext cx="1611421" cy="805710"/>
      </dsp:txXfrm>
    </dsp:sp>
    <dsp:sp modelId="{D5047884-4FEA-44D2-9F9A-5AD46BE17C35}">
      <dsp:nvSpPr>
        <dsp:cNvPr id="0" name=""/>
        <dsp:cNvSpPr/>
      </dsp:nvSpPr>
      <dsp:spPr>
        <a:xfrm>
          <a:off x="1950189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定位</a:t>
          </a:r>
          <a:br>
            <a:rPr lang="en-US" altLang="zh-TW" sz="1800" b="1" kern="1200" dirty="0"/>
          </a:br>
          <a:r>
            <a:rPr lang="en-US" sz="1800" b="1" kern="1200" dirty="0"/>
            <a:t>(Position)</a:t>
          </a:r>
          <a:endParaRPr lang="zh-TW" sz="1800" b="1" kern="1200" dirty="0"/>
        </a:p>
      </dsp:txBody>
      <dsp:txXfrm>
        <a:off x="1950189" y="371844"/>
        <a:ext cx="1611421" cy="805710"/>
      </dsp:txXfrm>
    </dsp:sp>
    <dsp:sp modelId="{22C19459-F559-4CF4-A17C-645604D7D9F6}">
      <dsp:nvSpPr>
        <dsp:cNvPr id="0" name=""/>
        <dsp:cNvSpPr/>
      </dsp:nvSpPr>
      <dsp:spPr>
        <a:xfrm>
          <a:off x="3900008" y="371844"/>
          <a:ext cx="1611421" cy="805710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1800" b="1" kern="1200" dirty="0"/>
            <a:t>策略路徑</a:t>
          </a:r>
          <a:br>
            <a:rPr lang="en-US" altLang="zh-TW" sz="1800" b="1" kern="1200" dirty="0"/>
          </a:br>
          <a:r>
            <a:rPr lang="en-US" sz="1800" b="1" kern="1200" dirty="0"/>
            <a:t>(Strategy Path)</a:t>
          </a:r>
          <a:endParaRPr lang="zh-TW" sz="1800" b="1" kern="1200" dirty="0"/>
        </a:p>
      </dsp:txBody>
      <dsp:txXfrm>
        <a:off x="3900008" y="371844"/>
        <a:ext cx="1611421" cy="80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41B31A-B601-8943-7411-D26D5A4A6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2D7D1-3F8C-AAC5-2967-3C23B8745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B56F9E-1BCD-426E-0B95-F31D79D8C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FF9265-FA4E-BED7-06E9-606BD6128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BD5CF5-C82D-9A34-0222-F107479E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4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03D0E9-5F5E-D958-25B1-FF038040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559A396-C9E6-269C-B38B-2393729D2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FBC51D-C2C7-FBB3-D9D6-6156779B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796CA5-B9F6-C221-5FD5-8C13A63E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6DCC1-9F05-F6BE-8D4C-C6E58E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89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29B2598-22AF-2E1B-9DA8-5CE4D1F0D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6B102D-7486-FA15-7D58-2ACC4E185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FC0BFA-162A-66B3-040E-90F3E84A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E3874B-61F3-DDE5-1268-EB207860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7206F7-CDCE-5E95-AC05-D87AB10B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86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2F150-EBB1-F1B7-46F3-9A4B979C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33C59F-C409-35AF-C1E5-F48BF274B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8CCCB4-2B9B-FA24-93A8-1FE45B8C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4CF1A4-7678-16E3-7B21-ACD70FFA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5375F2-D4F9-70B6-FDF8-6BDE82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2626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6EA7D-E304-2E06-D170-9AEB6B081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520A3-B287-9F8A-FB85-94C00C41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C6EFE1-5906-0B43-0B27-985CF2BA2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CC5C1D-E183-6140-B653-4497AB24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50D098-7B4D-5561-313B-BA782006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37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004C14-C8EF-1CB9-9759-BBA0FE79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474AD-B057-F24A-F624-952BF2B06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831A86F-F60E-CB4F-596A-B81E2CBB2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CD86A5-6461-B0FC-83F0-44EBD1C71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614A44-E252-F1DC-E638-2BA904E46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A41A27-58F9-0095-E3A3-C7B1956B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98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9D2D0-6484-FBEF-FB16-E636792A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16847F-E9A3-639C-7627-9981C20A6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D47C87-9213-A494-BC2C-528173484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7665AE-D3B5-5C08-C06A-4E1EF7E3A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8A170-0214-1FBC-ED7B-29042E548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EEBD09B-601C-8940-5E5F-A8094BB8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6CDCFB9-FC26-AD55-972D-A88F16004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404E18F-902A-6114-BD8C-B93AAE6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716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F917F-7F29-9090-BBDE-0676B6FA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43B588-7150-454C-FCC4-42D658E6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02B5C57-4A9D-BC3F-8724-EA9677C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7737CD3-7C09-34DC-A4DC-8ADAC306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705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71A06F-D866-4D40-6F6C-747B9F72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1DEA06-88F9-908C-7C1E-2B96824C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0B0374-9318-FB8F-020F-02CC5F14D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25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FD613B-B649-2C65-B8D2-7FA971D7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AD10F7-677B-9B05-5A4B-176494525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E98B8-CEED-EF7C-5183-44F4C782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28A0F3-4274-0761-1870-9554530D8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AE7E13-ECAF-FA97-1528-AC96B21DC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97703D-017A-1F36-231F-E60B81CEC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55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B05F5-EF8B-8D85-3596-9AEC32C2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7F9F1E6-05A5-1387-2D38-77AA818BA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593DBB-1972-6CDF-5500-8CA9990E2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5E2799-E558-C09F-A698-653D09C5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EB7D9F-4F9F-06B2-03E0-56945C27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7B5A9-C633-B79B-272E-E5F81280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78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B059F08-43A3-6E71-A67F-7539C746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D51F2F-02BB-DAF3-C581-A210D679A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DDF02C-D5B0-4EAC-4B0B-5D4DBC67B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F2004-78E3-4508-9DBB-1975DDBA9B95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7E7CBF-CBDA-75D9-CE07-32AFD179B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FB9BB3-82E0-F3E2-A51B-751B7B9DD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CD461-41E6-4787-904C-9534F56E76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53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ADFE36B2-3965-A4D0-24E1-CF5A34F71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010667"/>
              </p:ext>
            </p:extLst>
          </p:nvPr>
        </p:nvGraphicFramePr>
        <p:xfrm>
          <a:off x="177800" y="948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13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A9A0E-1F3F-BDB8-8253-6A9136045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7B56DE3F-7237-AE8D-CC7E-5A49050DB4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2823230"/>
              </p:ext>
            </p:extLst>
          </p:nvPr>
        </p:nvGraphicFramePr>
        <p:xfrm>
          <a:off x="423333" y="524933"/>
          <a:ext cx="11345333" cy="5808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82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08DE0-9FE9-B5D2-09AE-B4678996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94C01A01-FCF0-D28C-2D88-3B231241460C}"/>
              </a:ext>
            </a:extLst>
          </p:cNvPr>
          <p:cNvGrpSpPr/>
          <p:nvPr/>
        </p:nvGrpSpPr>
        <p:grpSpPr>
          <a:xfrm>
            <a:off x="9652" y="2104644"/>
            <a:ext cx="2609850" cy="2648712"/>
            <a:chOff x="9652" y="2104644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" name="箭號: 向右 1">
              <a:extLst>
                <a:ext uri="{FF2B5EF4-FFF2-40B4-BE49-F238E27FC236}">
                  <a16:creationId xmlns:a16="http://schemas.microsoft.com/office/drawing/2014/main" id="{CE1798C6-A252-D9D0-1F73-E10AF30B9F80}"/>
                </a:ext>
              </a:extLst>
            </p:cNvPr>
            <p:cNvSpPr/>
            <p:nvPr/>
          </p:nvSpPr>
          <p:spPr>
            <a:xfrm>
              <a:off x="9652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過去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(Past 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流程圖: 準備作業 4">
              <a:extLst>
                <a:ext uri="{FF2B5EF4-FFF2-40B4-BE49-F238E27FC236}">
                  <a16:creationId xmlns:a16="http://schemas.microsoft.com/office/drawing/2014/main" id="{3002F817-E825-21F9-C731-2771766C4A84}"/>
                </a:ext>
              </a:extLst>
            </p:cNvPr>
            <p:cNvSpPr/>
            <p:nvPr/>
          </p:nvSpPr>
          <p:spPr>
            <a:xfrm>
              <a:off x="1558798" y="2104644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現有定位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(Current Position)</a:t>
              </a:r>
            </a:p>
          </p:txBody>
        </p:sp>
      </p:grpSp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58E3BE9C-FD25-2DDA-6B19-9CD4A50A9C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161708"/>
              </p:ext>
            </p:extLst>
          </p:nvPr>
        </p:nvGraphicFramePr>
        <p:xfrm>
          <a:off x="3263900" y="4169662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右大括弧 8">
            <a:extLst>
              <a:ext uri="{FF2B5EF4-FFF2-40B4-BE49-F238E27FC236}">
                <a16:creationId xmlns:a16="http://schemas.microsoft.com/office/drawing/2014/main" id="{10228872-F021-A723-3DA3-54693678254D}"/>
              </a:ext>
            </a:extLst>
          </p:cNvPr>
          <p:cNvSpPr/>
          <p:nvPr/>
        </p:nvSpPr>
        <p:spPr>
          <a:xfrm rot="5400000">
            <a:off x="5689600" y="4279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DFEE728F-C66B-30DC-D258-3A3EBD24EA23}"/>
              </a:ext>
            </a:extLst>
          </p:cNvPr>
          <p:cNvSpPr/>
          <p:nvPr/>
        </p:nvSpPr>
        <p:spPr>
          <a:xfrm rot="16200000">
            <a:off x="5689600" y="1926589"/>
            <a:ext cx="660400" cy="448614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D2A18BF-FDD9-BE7F-6603-5891206D19C3}"/>
              </a:ext>
            </a:extLst>
          </p:cNvPr>
          <p:cNvSpPr/>
          <p:nvPr/>
        </p:nvSpPr>
        <p:spPr>
          <a:xfrm>
            <a:off x="4718050" y="3064764"/>
            <a:ext cx="2603500" cy="6603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 </a:t>
            </a:r>
            <a:r>
              <a:rPr lang="zh-TW" altLang="en-US" dirty="0"/>
              <a:t>資源編排</a:t>
            </a:r>
            <a:br>
              <a:rPr lang="en-US" altLang="zh-TW" dirty="0"/>
            </a:br>
            <a:r>
              <a:rPr lang="en-US" altLang="zh-TW" dirty="0"/>
              <a:t>(Asset Orchestration)</a:t>
            </a:r>
            <a:endParaRPr lang="zh-TW" altLang="en-US" dirty="0"/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88FD81B7-7D00-D876-E20D-91F91C8DE9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5960489"/>
              </p:ext>
            </p:extLst>
          </p:nvPr>
        </p:nvGraphicFramePr>
        <p:xfrm>
          <a:off x="3263900" y="1212089"/>
          <a:ext cx="5511800" cy="154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20" name="群組 19">
            <a:extLst>
              <a:ext uri="{FF2B5EF4-FFF2-40B4-BE49-F238E27FC236}">
                <a16:creationId xmlns:a16="http://schemas.microsoft.com/office/drawing/2014/main" id="{B2ECA8A3-D411-948E-DFA6-B0DBC61CCF27}"/>
              </a:ext>
            </a:extLst>
          </p:cNvPr>
          <p:cNvGrpSpPr/>
          <p:nvPr/>
        </p:nvGrpSpPr>
        <p:grpSpPr>
          <a:xfrm>
            <a:off x="2540000" y="846581"/>
            <a:ext cx="7112000" cy="5905499"/>
            <a:chOff x="2540000" y="846581"/>
            <a:chExt cx="7112000" cy="5905499"/>
          </a:xfrm>
        </p:grpSpPr>
        <p:sp>
          <p:nvSpPr>
            <p:cNvPr id="6" name="左右大括弧 5">
              <a:extLst>
                <a:ext uri="{FF2B5EF4-FFF2-40B4-BE49-F238E27FC236}">
                  <a16:creationId xmlns:a16="http://schemas.microsoft.com/office/drawing/2014/main" id="{176B8818-848E-9323-DEAB-02BB8BF11996}"/>
                </a:ext>
              </a:extLst>
            </p:cNvPr>
            <p:cNvSpPr/>
            <p:nvPr/>
          </p:nvSpPr>
          <p:spPr>
            <a:xfrm>
              <a:off x="2784602" y="846581"/>
              <a:ext cx="6549898" cy="5080000"/>
            </a:xfrm>
            <a:prstGeom prst="brace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箭號: 向右 12">
              <a:extLst>
                <a:ext uri="{FF2B5EF4-FFF2-40B4-BE49-F238E27FC236}">
                  <a16:creationId xmlns:a16="http://schemas.microsoft.com/office/drawing/2014/main" id="{7AD17C40-31EA-8B3B-6A40-E0CC846C94DB}"/>
                </a:ext>
              </a:extLst>
            </p:cNvPr>
            <p:cNvSpPr/>
            <p:nvPr/>
          </p:nvSpPr>
          <p:spPr>
            <a:xfrm>
              <a:off x="2540000" y="6040880"/>
              <a:ext cx="7112000" cy="7112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現有路徑</a:t>
              </a:r>
              <a:r>
                <a:rPr lang="en-US" altLang="zh-TW" b="1" dirty="0">
                  <a:solidFill>
                    <a:schemeClr val="tx1"/>
                  </a:solidFill>
                </a:rPr>
                <a:t>(Current</a:t>
              </a:r>
              <a:r>
                <a:rPr lang="zh-TW" altLang="en-US" b="1" dirty="0">
                  <a:solidFill>
                    <a:schemeClr val="tx1"/>
                  </a:solidFill>
                </a:rPr>
                <a:t> </a:t>
              </a:r>
              <a:r>
                <a:rPr lang="en-US" altLang="zh-TW" b="1" dirty="0">
                  <a:solidFill>
                    <a:schemeClr val="tx1"/>
                  </a:solidFill>
                </a:rPr>
                <a:t>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37C7DBC-A877-D36D-8D31-49282AC7A08C}"/>
              </a:ext>
            </a:extLst>
          </p:cNvPr>
          <p:cNvGrpSpPr/>
          <p:nvPr/>
        </p:nvGrpSpPr>
        <p:grpSpPr>
          <a:xfrm>
            <a:off x="9499600" y="2090420"/>
            <a:ext cx="2609850" cy="2648712"/>
            <a:chOff x="9499600" y="2090420"/>
            <a:chExt cx="2609850" cy="2648712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流程圖: 準備作業 14">
              <a:extLst>
                <a:ext uri="{FF2B5EF4-FFF2-40B4-BE49-F238E27FC236}">
                  <a16:creationId xmlns:a16="http://schemas.microsoft.com/office/drawing/2014/main" id="{37E718C2-FC6B-E987-D269-A7E810FE699D}"/>
                </a:ext>
              </a:extLst>
            </p:cNvPr>
            <p:cNvSpPr/>
            <p:nvPr/>
          </p:nvSpPr>
          <p:spPr>
            <a:xfrm>
              <a:off x="9499600" y="2090420"/>
              <a:ext cx="1060704" cy="2648712"/>
            </a:xfrm>
            <a:prstGeom prst="flowChartPreparation">
              <a:avLst/>
            </a:prstGeom>
            <a:grp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新定位</a:t>
              </a:r>
              <a:endParaRPr lang="en-US" altLang="zh-TW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(New Position)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箭號: 向右 16">
              <a:extLst>
                <a:ext uri="{FF2B5EF4-FFF2-40B4-BE49-F238E27FC236}">
                  <a16:creationId xmlns:a16="http://schemas.microsoft.com/office/drawing/2014/main" id="{A5DB1022-B92C-A621-AADF-9ACE4C5CAF9C}"/>
                </a:ext>
              </a:extLst>
            </p:cNvPr>
            <p:cNvSpPr/>
            <p:nvPr/>
          </p:nvSpPr>
          <p:spPr>
            <a:xfrm>
              <a:off x="10756900" y="2379726"/>
              <a:ext cx="1352550" cy="2222500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</a:rPr>
                <a:t>路徑</a:t>
              </a:r>
              <a:br>
                <a:rPr lang="en-US" altLang="zh-TW" b="1" dirty="0">
                  <a:solidFill>
                    <a:schemeClr val="tx1"/>
                  </a:solidFill>
                </a:rPr>
              </a:br>
              <a:r>
                <a:rPr lang="en-US" altLang="zh-TW" b="1" dirty="0">
                  <a:solidFill>
                    <a:schemeClr val="tx1"/>
                  </a:solidFill>
                </a:rPr>
                <a:t>(Path)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65C328FC-4821-2705-37CD-5CA5B5659D1C}"/>
              </a:ext>
            </a:extLst>
          </p:cNvPr>
          <p:cNvSpPr/>
          <p:nvPr/>
        </p:nvSpPr>
        <p:spPr>
          <a:xfrm>
            <a:off x="3752850" y="887859"/>
            <a:ext cx="4562602" cy="32423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b="1" dirty="0"/>
              <a:t>靜態分析</a:t>
            </a:r>
            <a:r>
              <a:rPr lang="en-US" altLang="zh-TW" b="1" dirty="0"/>
              <a:t>/</a:t>
            </a:r>
            <a:r>
              <a:rPr lang="zh-TW" altLang="en-US" b="1" dirty="0"/>
              <a:t>動態能力要素來源</a:t>
            </a:r>
            <a:r>
              <a:rPr lang="en-US" altLang="zh-TW" b="1" dirty="0"/>
              <a:t>/</a:t>
            </a:r>
            <a:r>
              <a:rPr lang="zh-TW" altLang="en-US" b="1" dirty="0"/>
              <a:t>基礎結構描述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C8325632-5CAE-2545-D603-ECA4846B2F9D}"/>
              </a:ext>
            </a:extLst>
          </p:cNvPr>
          <p:cNvSpPr/>
          <p:nvPr/>
        </p:nvSpPr>
        <p:spPr>
          <a:xfrm>
            <a:off x="3752850" y="5542528"/>
            <a:ext cx="4562602" cy="324230"/>
          </a:xfrm>
          <a:prstGeom prst="roundRect">
            <a:avLst/>
          </a:prstGeom>
          <a:solidFill>
            <a:srgbClr val="F1C1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</a:rPr>
              <a:t>動態分析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動態能力核心行為</a:t>
            </a:r>
            <a:r>
              <a:rPr lang="en-US" altLang="zh-TW" b="1" dirty="0">
                <a:solidFill>
                  <a:schemeClr val="tx1"/>
                </a:solidFill>
              </a:rPr>
              <a:t>/</a:t>
            </a:r>
            <a:r>
              <a:rPr lang="zh-TW" altLang="en-US" b="1" dirty="0">
                <a:solidFill>
                  <a:schemeClr val="tx1"/>
                </a:solidFill>
              </a:rPr>
              <a:t>能力具體行動</a:t>
            </a:r>
          </a:p>
        </p:txBody>
      </p:sp>
    </p:spTree>
    <p:extLst>
      <p:ext uri="{BB962C8B-B14F-4D97-AF65-F5344CB8AC3E}">
        <p14:creationId xmlns:p14="http://schemas.microsoft.com/office/powerpoint/2010/main" val="3689317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170</Words>
  <Application>Microsoft Office PowerPoint</Application>
  <PresentationFormat>寬螢幕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190498 lily</dc:creator>
  <cp:lastModifiedBy>190498 lily</cp:lastModifiedBy>
  <cp:revision>4</cp:revision>
  <dcterms:created xsi:type="dcterms:W3CDTF">2024-12-15T08:39:33Z</dcterms:created>
  <dcterms:modified xsi:type="dcterms:W3CDTF">2024-12-16T11:24:22Z</dcterms:modified>
</cp:coreProperties>
</file>