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87" r:id="rId8"/>
    <p:sldId id="286" r:id="rId9"/>
    <p:sldId id="263" r:id="rId10"/>
    <p:sldId id="264" r:id="rId11"/>
    <p:sldId id="265" r:id="rId12"/>
    <p:sldId id="290" r:id="rId13"/>
    <p:sldId id="266" r:id="rId14"/>
    <p:sldId id="267" r:id="rId15"/>
    <p:sldId id="269" r:id="rId16"/>
    <p:sldId id="292" r:id="rId17"/>
    <p:sldId id="291" r:id="rId18"/>
    <p:sldId id="293" r:id="rId19"/>
    <p:sldId id="294" r:id="rId20"/>
    <p:sldId id="295" r:id="rId21"/>
    <p:sldId id="285" r:id="rId22"/>
  </p:sldIdLst>
  <p:sldSz cx="12192000" cy="6858000"/>
  <p:notesSz cx="6858000" cy="9144000"/>
  <p:embeddedFontLst>
    <p:embeddedFont>
      <p:font typeface="Noto Sans Medium" panose="02020500000000000000" charset="0"/>
      <p:regular r:id="rId24"/>
      <p:bold r:id="rId25"/>
      <p:italic r:id="rId26"/>
      <p:boldItalic r:id="rId27"/>
    </p:embeddedFont>
    <p:embeddedFont>
      <p:font typeface="標楷體" panose="03000509000000000000" pitchFamily="65" charset="-12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87173" autoAdjust="0"/>
  </p:normalViewPr>
  <p:slideViewPr>
    <p:cSldViewPr snapToGrid="0">
      <p:cViewPr>
        <p:scale>
          <a:sx n="50" d="100"/>
          <a:sy n="50" d="100"/>
        </p:scale>
        <p:origin x="1872" y="5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43"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EACAC-286A-46B5-9ECA-D5170725E89C}" type="doc">
      <dgm:prSet loTypeId="urn:microsoft.com/office/officeart/2005/8/layout/process4" loCatId="process" qsTypeId="urn:microsoft.com/office/officeart/2005/8/quickstyle/simple1" qsCatId="simple" csTypeId="urn:microsoft.com/office/officeart/2005/8/colors/accent2_4" csCatId="accent2" phldr="1"/>
      <dgm:spPr/>
      <dgm:t>
        <a:bodyPr/>
        <a:lstStyle/>
        <a:p>
          <a:endParaRPr lang="zh-TW" altLang="en-US"/>
        </a:p>
      </dgm:t>
    </dgm:pt>
    <dgm:pt modelId="{4D165D83-505E-4F55-802E-D2A13A964680}">
      <dgm:prSet phldrT="[文字]" custT="1"/>
      <dgm:spPr/>
      <dgm:t>
        <a:bodyPr/>
        <a:lstStyle/>
        <a:p>
          <a:pPr algn="ct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緒論</a:t>
          </a:r>
        </a:p>
      </dgm:t>
    </dgm:pt>
    <dgm:pt modelId="{4DF925E7-C7CC-4CDB-8643-5D3737B1F019}" type="parTrans" cxnId="{CA795AA7-C362-4F91-B0A7-05CB68C8181F}">
      <dgm:prSet/>
      <dgm:spPr/>
      <dgm:t>
        <a:bodyPr/>
        <a:lstStyle/>
        <a:p>
          <a:pPr algn="ctr"/>
          <a:endParaRPr lang="zh-TW" altLang="en-US"/>
        </a:p>
      </dgm:t>
    </dgm:pt>
    <dgm:pt modelId="{C971DB13-29F1-45E1-AE36-1D2D49B057C4}" type="sibTrans" cxnId="{CA795AA7-C362-4F91-B0A7-05CB68C8181F}">
      <dgm:prSet/>
      <dgm:spPr/>
      <dgm:t>
        <a:bodyPr/>
        <a:lstStyle/>
        <a:p>
          <a:pPr algn="ctr"/>
          <a:endParaRPr lang="zh-TW" altLang="en-US"/>
        </a:p>
      </dgm:t>
    </dgm:pt>
    <dgm:pt modelId="{21123376-B9FB-4470-AF1B-2749F6755955}">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社群媒體對投資人影響</a:t>
          </a:r>
        </a:p>
      </dgm:t>
    </dgm:pt>
    <dgm:pt modelId="{C69B7DC8-684E-487D-80F2-60A084EFDB29}" type="parTrans" cxnId="{A12DC376-6E37-4ED2-B142-89D1002859C3}">
      <dgm:prSet/>
      <dgm:spPr/>
      <dgm:t>
        <a:bodyPr/>
        <a:lstStyle/>
        <a:p>
          <a:pPr algn="ctr"/>
          <a:endParaRPr lang="zh-TW" altLang="en-US"/>
        </a:p>
      </dgm:t>
    </dgm:pt>
    <dgm:pt modelId="{C213BA7B-C8DA-49B6-B184-4C7D93C32CDC}" type="sibTrans" cxnId="{A12DC376-6E37-4ED2-B142-89D1002859C3}">
      <dgm:prSet/>
      <dgm:spPr/>
      <dgm:t>
        <a:bodyPr/>
        <a:lstStyle/>
        <a:p>
          <a:pPr algn="ctr"/>
          <a:endParaRPr lang="zh-TW" altLang="en-US"/>
        </a:p>
      </dgm:t>
    </dgm:pt>
    <dgm:pt modelId="{BC66AFFE-FBD9-4D30-8E2C-A9E36391B451}">
      <dgm:prSet phldrT="[文字]" custT="1"/>
      <dgm:spPr/>
      <dgm:t>
        <a:bodyPr/>
        <a:lstStyle/>
        <a:p>
          <a:pPr marL="0" lvl="0" indent="0" algn="ctr" defTabSz="889000">
            <a:lnSpc>
              <a:spcPct val="90000"/>
            </a:lnSpc>
            <a:spcBef>
              <a:spcPct val="0"/>
            </a:spcBef>
            <a:spcAft>
              <a:spcPct val="35000"/>
            </a:spcAft>
            <a:buNone/>
          </a:pPr>
          <a:r>
            <a:rPr lang="zh-TW" altLang="en-US" sz="28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實證結果</a:t>
          </a:r>
        </a:p>
      </dgm:t>
    </dgm:pt>
    <dgm:pt modelId="{17013FFE-14AE-4F4C-A67C-9C2533D53DEE}" type="parTrans" cxnId="{98C172AA-D7FB-4590-BD4B-7947077DA979}">
      <dgm:prSet/>
      <dgm:spPr/>
      <dgm:t>
        <a:bodyPr/>
        <a:lstStyle/>
        <a:p>
          <a:pPr algn="ctr"/>
          <a:endParaRPr lang="zh-TW" altLang="en-US"/>
        </a:p>
      </dgm:t>
    </dgm:pt>
    <dgm:pt modelId="{602E5343-31B6-4A3B-B368-83FC1905F572}" type="sibTrans" cxnId="{98C172AA-D7FB-4590-BD4B-7947077DA979}">
      <dgm:prSet/>
      <dgm:spPr/>
      <dgm:t>
        <a:bodyPr/>
        <a:lstStyle/>
        <a:p>
          <a:pPr algn="ctr"/>
          <a:endParaRPr lang="zh-TW" altLang="en-US"/>
        </a:p>
      </dgm:t>
    </dgm:pt>
    <dgm:pt modelId="{B9718671-B9C6-40A3-8D42-246FE9AE8217}">
      <dgm:prSet phldrT="[文字]" custT="1"/>
      <dgm:spPr/>
      <dgm:t>
        <a:bodyPr/>
        <a:lstStyle/>
        <a:p>
          <a:pPr algn="ct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文獻探討</a:t>
          </a:r>
        </a:p>
      </dgm:t>
    </dgm:pt>
    <dgm:pt modelId="{37F21002-BAA4-43CD-9E6E-1E9795D06F05}" type="parTrans" cxnId="{E711D9FC-7C65-42CA-A1F5-18AD66A64E3B}">
      <dgm:prSet/>
      <dgm:spPr/>
      <dgm:t>
        <a:bodyPr/>
        <a:lstStyle/>
        <a:p>
          <a:pPr algn="ctr"/>
          <a:endParaRPr lang="zh-TW" altLang="en-US"/>
        </a:p>
      </dgm:t>
    </dgm:pt>
    <dgm:pt modelId="{596C8BDF-BA95-474D-B28D-7FD4850D0B07}" type="sibTrans" cxnId="{E711D9FC-7C65-42CA-A1F5-18AD66A64E3B}">
      <dgm:prSet/>
      <dgm:spPr/>
      <dgm:t>
        <a:bodyPr/>
        <a:lstStyle/>
        <a:p>
          <a:pPr algn="ctr"/>
          <a:endParaRPr lang="zh-TW" altLang="en-US"/>
        </a:p>
      </dgm:t>
    </dgm:pt>
    <dgm:pt modelId="{F551F890-3646-489E-BDC6-963B8BC3C37B}">
      <dgm:prSet phldrT="[文字]" custT="1"/>
      <dgm:spPr/>
      <dgm:t>
        <a:bodyPr/>
        <a:lstStyle/>
        <a:p>
          <a:pPr algn="ct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台積電與台股加權指數</a:t>
          </a:r>
        </a:p>
      </dgm:t>
    </dgm:pt>
    <dgm:pt modelId="{76CA81A9-FE3E-492A-824A-36A7B2C4424D}" type="parTrans" cxnId="{8936B81B-2E18-44E5-A968-56E4CCEA7697}">
      <dgm:prSet/>
      <dgm:spPr/>
      <dgm:t>
        <a:bodyPr/>
        <a:lstStyle/>
        <a:p>
          <a:pPr algn="ctr"/>
          <a:endParaRPr lang="zh-TW" altLang="en-US"/>
        </a:p>
      </dgm:t>
    </dgm:pt>
    <dgm:pt modelId="{445C7106-94AC-4B02-AC44-905DFDD70F41}" type="sibTrans" cxnId="{8936B81B-2E18-44E5-A968-56E4CCEA7697}">
      <dgm:prSet/>
      <dgm:spPr/>
      <dgm:t>
        <a:bodyPr/>
        <a:lstStyle/>
        <a:p>
          <a:pPr algn="ctr"/>
          <a:endParaRPr lang="zh-TW" altLang="en-US"/>
        </a:p>
      </dgm:t>
    </dgm:pt>
    <dgm:pt modelId="{0ECB9837-2301-45C3-B8D6-6F5E6813DF91}">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研究方法</a:t>
          </a:r>
          <a:r>
            <a:rPr lang="en-US" altLang="zh-TW"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a:t>
          </a: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焦點小組</a:t>
          </a:r>
        </a:p>
      </dgm:t>
    </dgm:pt>
    <dgm:pt modelId="{62D60428-38BD-4E6B-AF83-076A9ACBBC3D}" type="parTrans" cxnId="{8D070D9B-4FF3-4533-AF2A-F0AFD87453BD}">
      <dgm:prSet/>
      <dgm:spPr/>
      <dgm:t>
        <a:bodyPr/>
        <a:lstStyle/>
        <a:p>
          <a:pPr algn="ctr"/>
          <a:endParaRPr lang="zh-TW" altLang="en-US"/>
        </a:p>
      </dgm:t>
    </dgm:pt>
    <dgm:pt modelId="{B5910367-8430-4205-91FC-952BBA792245}" type="sibTrans" cxnId="{8D070D9B-4FF3-4533-AF2A-F0AFD87453BD}">
      <dgm:prSet/>
      <dgm:spPr/>
      <dgm:t>
        <a:bodyPr/>
        <a:lstStyle/>
        <a:p>
          <a:pPr algn="ctr"/>
          <a:endParaRPr lang="zh-TW" altLang="en-US"/>
        </a:p>
      </dgm:t>
    </dgm:pt>
    <dgm:pt modelId="{367D76F5-9C2F-47DF-9893-B5B08C6A1418}">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股市與社群情緒之交互影響情形</a:t>
          </a:r>
        </a:p>
      </dgm:t>
    </dgm:pt>
    <dgm:pt modelId="{9160E3DA-43A8-4CAE-9577-56653F97E14B}" type="parTrans" cxnId="{9DE7A5FA-2404-4A00-B8F6-210DFA90EC8B}">
      <dgm:prSet/>
      <dgm:spPr/>
      <dgm:t>
        <a:bodyPr/>
        <a:lstStyle/>
        <a:p>
          <a:pPr algn="ctr"/>
          <a:endParaRPr lang="zh-TW" altLang="en-US"/>
        </a:p>
      </dgm:t>
    </dgm:pt>
    <dgm:pt modelId="{8C0169F5-DCEF-4F60-AD59-089EB5779E65}" type="sibTrans" cxnId="{9DE7A5FA-2404-4A00-B8F6-210DFA90EC8B}">
      <dgm:prSet/>
      <dgm:spPr/>
      <dgm:t>
        <a:bodyPr/>
        <a:lstStyle/>
        <a:p>
          <a:pPr algn="ctr"/>
          <a:endParaRPr lang="zh-TW" altLang="en-US"/>
        </a:p>
      </dgm:t>
    </dgm:pt>
    <dgm:pt modelId="{982ACEC7-20B1-40B8-A082-EC8485C2BB2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目的與建立</a:t>
          </a:r>
        </a:p>
      </dgm:t>
    </dgm:pt>
    <dgm:pt modelId="{25589AB8-668A-4B74-8458-9DE5EA7EB6E4}" type="parTrans" cxnId="{FAD51224-C533-4125-B4C5-1F69ADE7FA6C}">
      <dgm:prSet/>
      <dgm:spPr/>
      <dgm:t>
        <a:bodyPr/>
        <a:lstStyle/>
        <a:p>
          <a:pPr algn="ctr"/>
          <a:endParaRPr lang="zh-TW" altLang="en-US"/>
        </a:p>
      </dgm:t>
    </dgm:pt>
    <dgm:pt modelId="{502717FF-B4BF-42A8-8DC5-46D3217485F1}" type="sibTrans" cxnId="{FAD51224-C533-4125-B4C5-1F69ADE7FA6C}">
      <dgm:prSet/>
      <dgm:spPr/>
      <dgm:t>
        <a:bodyPr/>
        <a:lstStyle/>
        <a:p>
          <a:pPr algn="ctr"/>
          <a:endParaRPr lang="zh-TW" altLang="en-US"/>
        </a:p>
      </dgm:t>
    </dgm:pt>
    <dgm:pt modelId="{14E0DC30-50B0-48F3-9554-1FFB7831CFFB}">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傳統媒體對投資人影響</a:t>
          </a:r>
        </a:p>
      </dgm:t>
    </dgm:pt>
    <dgm:pt modelId="{D33A5B27-AF5B-48FD-8D7A-7FDE67718DF0}" type="parTrans" cxnId="{A071B0D1-F3F6-4526-8091-5B7BDA9EE302}">
      <dgm:prSet/>
      <dgm:spPr/>
      <dgm:t>
        <a:bodyPr/>
        <a:lstStyle/>
        <a:p>
          <a:pPr algn="ctr"/>
          <a:endParaRPr lang="zh-TW" altLang="en-US"/>
        </a:p>
      </dgm:t>
    </dgm:pt>
    <dgm:pt modelId="{6C387417-84C7-4C24-9FD0-A8A9DF142BD3}" type="sibTrans" cxnId="{A071B0D1-F3F6-4526-8091-5B7BDA9EE302}">
      <dgm:prSet/>
      <dgm:spPr/>
      <dgm:t>
        <a:bodyPr/>
        <a:lstStyle/>
        <a:p>
          <a:pPr algn="ctr"/>
          <a:endParaRPr lang="zh-TW" altLang="en-US"/>
        </a:p>
      </dgm:t>
    </dgm:pt>
    <dgm:pt modelId="{C4CB1061-C7F8-4C7D-8936-C5AA5B1B534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對象選擇</a:t>
          </a:r>
        </a:p>
      </dgm:t>
    </dgm:pt>
    <dgm:pt modelId="{EA1EA774-2B47-4DC5-A67C-B288AC098ECC}" type="parTrans" cxnId="{A13A709C-99F8-4FEB-9F8E-3ED460B5BBCF}">
      <dgm:prSet/>
      <dgm:spPr/>
      <dgm:t>
        <a:bodyPr/>
        <a:lstStyle/>
        <a:p>
          <a:pPr algn="ctr"/>
          <a:endParaRPr lang="zh-TW" altLang="en-US"/>
        </a:p>
      </dgm:t>
    </dgm:pt>
    <dgm:pt modelId="{BA8A95B1-847B-4734-8CE5-D4F3C9D16EA2}" type="sibTrans" cxnId="{A13A709C-99F8-4FEB-9F8E-3ED460B5BBCF}">
      <dgm:prSet/>
      <dgm:spPr/>
      <dgm:t>
        <a:bodyPr/>
        <a:lstStyle/>
        <a:p>
          <a:pPr algn="ctr"/>
          <a:endParaRPr lang="zh-TW" altLang="en-US"/>
        </a:p>
      </dgm:t>
    </dgm:pt>
    <dgm:pt modelId="{E4D0E6C3-C6A8-4D40-8ABC-37CD13F8E09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分組人數</a:t>
          </a:r>
        </a:p>
      </dgm:t>
    </dgm:pt>
    <dgm:pt modelId="{36AC80A2-FFE0-463A-8F4C-E9A8A6CE9587}" type="parTrans" cxnId="{DF71E8EF-D33D-44D7-B38A-CBBA2697B83A}">
      <dgm:prSet/>
      <dgm:spPr/>
      <dgm:t>
        <a:bodyPr/>
        <a:lstStyle/>
        <a:p>
          <a:pPr algn="ctr"/>
          <a:endParaRPr lang="zh-TW" altLang="en-US"/>
        </a:p>
      </dgm:t>
    </dgm:pt>
    <dgm:pt modelId="{5484975D-5601-48B6-9AA4-178EB1F26924}" type="sibTrans" cxnId="{DF71E8EF-D33D-44D7-B38A-CBBA2697B83A}">
      <dgm:prSet/>
      <dgm:spPr/>
      <dgm:t>
        <a:bodyPr/>
        <a:lstStyle/>
        <a:p>
          <a:pPr algn="ctr"/>
          <a:endParaRPr lang="zh-TW" altLang="en-US"/>
        </a:p>
      </dgm:t>
    </dgm:pt>
    <dgm:pt modelId="{972C3C29-27A7-44B0-BF6C-D65ECCB31456}">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方式與結構</a:t>
          </a:r>
        </a:p>
      </dgm:t>
    </dgm:pt>
    <dgm:pt modelId="{27CDB952-4918-41C3-8524-459DCA6F058B}" type="parTrans" cxnId="{50183C44-498B-487D-A10A-1BEA9F80AA84}">
      <dgm:prSet/>
      <dgm:spPr/>
      <dgm:t>
        <a:bodyPr/>
        <a:lstStyle/>
        <a:p>
          <a:endParaRPr lang="zh-TW" altLang="en-US"/>
        </a:p>
      </dgm:t>
    </dgm:pt>
    <dgm:pt modelId="{4F10593E-CD5E-4337-A419-61ACBC3B75F1}" type="sibTrans" cxnId="{50183C44-498B-487D-A10A-1BEA9F80AA84}">
      <dgm:prSet/>
      <dgm:spPr/>
      <dgm:t>
        <a:bodyPr/>
        <a:lstStyle/>
        <a:p>
          <a:endParaRPr lang="zh-TW" altLang="en-US"/>
        </a:p>
      </dgm:t>
    </dgm:pt>
    <dgm:pt modelId="{D070DB7D-784C-4440-BFFE-86C017DDAF80}">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討論主題</a:t>
          </a:r>
        </a:p>
      </dgm:t>
    </dgm:pt>
    <dgm:pt modelId="{EB31B75F-1F7D-4763-A6E5-CDDFD39EE55B}" type="parTrans" cxnId="{FC5E7798-868D-49DD-AF3B-1C6C829BB35C}">
      <dgm:prSet/>
      <dgm:spPr/>
      <dgm:t>
        <a:bodyPr/>
        <a:lstStyle/>
        <a:p>
          <a:endParaRPr lang="zh-TW" altLang="en-US"/>
        </a:p>
      </dgm:t>
    </dgm:pt>
    <dgm:pt modelId="{7FF1EF8D-749E-45A4-A9FB-D8BCC81CFB60}" type="sibTrans" cxnId="{FC5E7798-868D-49DD-AF3B-1C6C829BB35C}">
      <dgm:prSet/>
      <dgm:spPr/>
      <dgm:t>
        <a:bodyPr/>
        <a:lstStyle/>
        <a:p>
          <a:endParaRPr lang="zh-TW" altLang="en-US"/>
        </a:p>
      </dgm:t>
    </dgm:pt>
    <dgm:pt modelId="{1C3C8C32-6FFE-47B6-B7CE-E23B87062064}" type="pres">
      <dgm:prSet presAssocID="{EB5EACAC-286A-46B5-9ECA-D5170725E89C}" presName="Name0" presStyleCnt="0">
        <dgm:presLayoutVars>
          <dgm:dir/>
          <dgm:animLvl val="lvl"/>
          <dgm:resizeHandles val="exact"/>
        </dgm:presLayoutVars>
      </dgm:prSet>
      <dgm:spPr/>
    </dgm:pt>
    <dgm:pt modelId="{2620BCDA-8C55-4B36-9204-244816130C71}" type="pres">
      <dgm:prSet presAssocID="{BC66AFFE-FBD9-4D30-8E2C-A9E36391B451}" presName="boxAndChildren" presStyleCnt="0"/>
      <dgm:spPr/>
    </dgm:pt>
    <dgm:pt modelId="{56C03E0B-AE81-4D51-9316-AFD929134096}" type="pres">
      <dgm:prSet presAssocID="{BC66AFFE-FBD9-4D30-8E2C-A9E36391B451}" presName="parentTextBox" presStyleLbl="node1" presStyleIdx="0" presStyleCnt="4"/>
      <dgm:spPr/>
    </dgm:pt>
    <dgm:pt modelId="{3BED152A-0D54-47F8-A027-573B547EC892}" type="pres">
      <dgm:prSet presAssocID="{BC66AFFE-FBD9-4D30-8E2C-A9E36391B451}" presName="entireBox" presStyleLbl="node1" presStyleIdx="0" presStyleCnt="4"/>
      <dgm:spPr/>
    </dgm:pt>
    <dgm:pt modelId="{60AF9C21-9284-4CCA-9449-D6B28A826A64}" type="pres">
      <dgm:prSet presAssocID="{BC66AFFE-FBD9-4D30-8E2C-A9E36391B451}" presName="descendantBox" presStyleCnt="0"/>
      <dgm:spPr/>
    </dgm:pt>
    <dgm:pt modelId="{4E937DA8-8DE8-4049-B525-70FF2DB92FAF}" type="pres">
      <dgm:prSet presAssocID="{367D76F5-9C2F-47DF-9893-B5B08C6A1418}" presName="childTextBox" presStyleLbl="fgAccFollowNode1" presStyleIdx="0" presStyleCnt="9">
        <dgm:presLayoutVars>
          <dgm:bulletEnabled val="1"/>
        </dgm:presLayoutVars>
      </dgm:prSet>
      <dgm:spPr/>
    </dgm:pt>
    <dgm:pt modelId="{757E4681-9647-4FE0-91D5-55D166D22F06}" type="pres">
      <dgm:prSet presAssocID="{B5910367-8430-4205-91FC-952BBA792245}" presName="sp" presStyleCnt="0"/>
      <dgm:spPr/>
    </dgm:pt>
    <dgm:pt modelId="{B4175547-DA87-4CE7-9E6B-18E7AB043214}" type="pres">
      <dgm:prSet presAssocID="{0ECB9837-2301-45C3-B8D6-6F5E6813DF91}" presName="arrowAndChildren" presStyleCnt="0"/>
      <dgm:spPr/>
    </dgm:pt>
    <dgm:pt modelId="{2A1AEF19-41F6-49C7-9677-B811FF4A5A54}" type="pres">
      <dgm:prSet presAssocID="{0ECB9837-2301-45C3-B8D6-6F5E6813DF91}" presName="parentTextArrow" presStyleLbl="node1" presStyleIdx="0" presStyleCnt="4"/>
      <dgm:spPr/>
    </dgm:pt>
    <dgm:pt modelId="{E2D08C4B-EBC6-4922-A0F1-7E7DD9F8CCEB}" type="pres">
      <dgm:prSet presAssocID="{0ECB9837-2301-45C3-B8D6-6F5E6813DF91}" presName="arrow" presStyleLbl="node1" presStyleIdx="1" presStyleCnt="4"/>
      <dgm:spPr/>
    </dgm:pt>
    <dgm:pt modelId="{6B2C6BB6-851C-41AC-88FB-9B9AC3867A26}" type="pres">
      <dgm:prSet presAssocID="{0ECB9837-2301-45C3-B8D6-6F5E6813DF91}" presName="descendantArrow" presStyleCnt="0"/>
      <dgm:spPr/>
    </dgm:pt>
    <dgm:pt modelId="{325B5E4F-651F-49CF-AFDA-7AC9B467FC20}" type="pres">
      <dgm:prSet presAssocID="{982ACEC7-20B1-40B8-A082-EC8485C2BB24}" presName="childTextArrow" presStyleLbl="fgAccFollowNode1" presStyleIdx="1" presStyleCnt="9" custScaleX="19987">
        <dgm:presLayoutVars>
          <dgm:bulletEnabled val="1"/>
        </dgm:presLayoutVars>
      </dgm:prSet>
      <dgm:spPr/>
    </dgm:pt>
    <dgm:pt modelId="{C86C4949-DB5E-48EB-A5CC-713039663944}" type="pres">
      <dgm:prSet presAssocID="{C4CB1061-C7F8-4C7D-8936-C5AA5B1B5344}" presName="childTextArrow" presStyleLbl="fgAccFollowNode1" presStyleIdx="2" presStyleCnt="9" custScaleX="19987">
        <dgm:presLayoutVars>
          <dgm:bulletEnabled val="1"/>
        </dgm:presLayoutVars>
      </dgm:prSet>
      <dgm:spPr/>
    </dgm:pt>
    <dgm:pt modelId="{3EF97166-B00D-419F-9242-82CF00BF9571}" type="pres">
      <dgm:prSet presAssocID="{E4D0E6C3-C6A8-4D40-8ABC-37CD13F8E094}" presName="childTextArrow" presStyleLbl="fgAccFollowNode1" presStyleIdx="3" presStyleCnt="9" custScaleX="19987">
        <dgm:presLayoutVars>
          <dgm:bulletEnabled val="1"/>
        </dgm:presLayoutVars>
      </dgm:prSet>
      <dgm:spPr/>
    </dgm:pt>
    <dgm:pt modelId="{8EE8B660-A12C-4C1C-BE98-295D3A26D0B6}" type="pres">
      <dgm:prSet presAssocID="{972C3C29-27A7-44B0-BF6C-D65ECCB31456}" presName="childTextArrow" presStyleLbl="fgAccFollowNode1" presStyleIdx="4" presStyleCnt="9" custScaleX="19987">
        <dgm:presLayoutVars>
          <dgm:bulletEnabled val="1"/>
        </dgm:presLayoutVars>
      </dgm:prSet>
      <dgm:spPr/>
    </dgm:pt>
    <dgm:pt modelId="{5FD401F4-7F31-4F44-A3C7-AF8E64C36C74}" type="pres">
      <dgm:prSet presAssocID="{D070DB7D-784C-4440-BFFE-86C017DDAF80}" presName="childTextArrow" presStyleLbl="fgAccFollowNode1" presStyleIdx="5" presStyleCnt="9" custScaleX="19987">
        <dgm:presLayoutVars>
          <dgm:bulletEnabled val="1"/>
        </dgm:presLayoutVars>
      </dgm:prSet>
      <dgm:spPr/>
    </dgm:pt>
    <dgm:pt modelId="{0DA42DE7-46E1-46BA-B8AE-41E96EEBB15B}" type="pres">
      <dgm:prSet presAssocID="{596C8BDF-BA95-474D-B28D-7FD4850D0B07}" presName="sp" presStyleCnt="0"/>
      <dgm:spPr/>
    </dgm:pt>
    <dgm:pt modelId="{F794D3F7-952C-472C-A8C4-77E4124FFE37}" type="pres">
      <dgm:prSet presAssocID="{B9718671-B9C6-40A3-8D42-246FE9AE8217}" presName="arrowAndChildren" presStyleCnt="0"/>
      <dgm:spPr/>
    </dgm:pt>
    <dgm:pt modelId="{B45F4F42-C2C1-424C-9A88-AA1E217FA5CE}" type="pres">
      <dgm:prSet presAssocID="{B9718671-B9C6-40A3-8D42-246FE9AE8217}" presName="parentTextArrow" presStyleLbl="node1" presStyleIdx="1" presStyleCnt="4"/>
      <dgm:spPr/>
    </dgm:pt>
    <dgm:pt modelId="{B839EF05-EAA1-46D8-A6AD-A6FB5C570A74}" type="pres">
      <dgm:prSet presAssocID="{B9718671-B9C6-40A3-8D42-246FE9AE8217}" presName="arrow" presStyleLbl="node1" presStyleIdx="2" presStyleCnt="4" custLinFactNeighborX="-394" custLinFactNeighborY="-516"/>
      <dgm:spPr/>
    </dgm:pt>
    <dgm:pt modelId="{465EF5E5-BA49-44B8-8A34-1530E31F1C59}" type="pres">
      <dgm:prSet presAssocID="{B9718671-B9C6-40A3-8D42-246FE9AE8217}" presName="descendantArrow" presStyleCnt="0"/>
      <dgm:spPr/>
    </dgm:pt>
    <dgm:pt modelId="{FC987C75-8CC2-4C93-A039-6079C70000B3}" type="pres">
      <dgm:prSet presAssocID="{F551F890-3646-489E-BDC6-963B8BC3C37B}" presName="childTextArrow" presStyleLbl="fgAccFollowNode1" presStyleIdx="6" presStyleCnt="9">
        <dgm:presLayoutVars>
          <dgm:bulletEnabled val="1"/>
        </dgm:presLayoutVars>
      </dgm:prSet>
      <dgm:spPr/>
    </dgm:pt>
    <dgm:pt modelId="{39DF361F-4608-4FD0-A7E2-112DF4213FA6}" type="pres">
      <dgm:prSet presAssocID="{14E0DC30-50B0-48F3-9554-1FFB7831CFFB}" presName="childTextArrow" presStyleLbl="fgAccFollowNode1" presStyleIdx="7" presStyleCnt="9">
        <dgm:presLayoutVars>
          <dgm:bulletEnabled val="1"/>
        </dgm:presLayoutVars>
      </dgm:prSet>
      <dgm:spPr/>
    </dgm:pt>
    <dgm:pt modelId="{77ADD4A5-9020-4DB2-8ECD-0A3E76006191}" type="pres">
      <dgm:prSet presAssocID="{21123376-B9FB-4470-AF1B-2749F6755955}" presName="childTextArrow" presStyleLbl="fgAccFollowNode1" presStyleIdx="8" presStyleCnt="9">
        <dgm:presLayoutVars>
          <dgm:bulletEnabled val="1"/>
        </dgm:presLayoutVars>
      </dgm:prSet>
      <dgm:spPr/>
    </dgm:pt>
    <dgm:pt modelId="{F73DC2F3-ED64-4CDB-9EFF-C03340B86307}" type="pres">
      <dgm:prSet presAssocID="{C971DB13-29F1-45E1-AE36-1D2D49B057C4}" presName="sp" presStyleCnt="0"/>
      <dgm:spPr/>
    </dgm:pt>
    <dgm:pt modelId="{58B3A372-B040-4D6B-B668-72D9910EB6DC}" type="pres">
      <dgm:prSet presAssocID="{4D165D83-505E-4F55-802E-D2A13A964680}" presName="arrowAndChildren" presStyleCnt="0"/>
      <dgm:spPr/>
    </dgm:pt>
    <dgm:pt modelId="{1ACA8CEA-BDAA-4CEA-8476-9075C10B65A8}" type="pres">
      <dgm:prSet presAssocID="{4D165D83-505E-4F55-802E-D2A13A964680}" presName="parentTextArrow" presStyleLbl="node1" presStyleIdx="3" presStyleCnt="4" custScaleY="39609"/>
      <dgm:spPr/>
    </dgm:pt>
  </dgm:ptLst>
  <dgm:cxnLst>
    <dgm:cxn modelId="{46BC0710-8205-426F-85EC-9CB19CAF3CD7}" type="presOf" srcId="{14E0DC30-50B0-48F3-9554-1FFB7831CFFB}" destId="{39DF361F-4608-4FD0-A7E2-112DF4213FA6}" srcOrd="0" destOrd="0" presId="urn:microsoft.com/office/officeart/2005/8/layout/process4"/>
    <dgm:cxn modelId="{8936B81B-2E18-44E5-A968-56E4CCEA7697}" srcId="{B9718671-B9C6-40A3-8D42-246FE9AE8217}" destId="{F551F890-3646-489E-BDC6-963B8BC3C37B}" srcOrd="0" destOrd="0" parTransId="{76CA81A9-FE3E-492A-824A-36A7B2C4424D}" sibTransId="{445C7106-94AC-4B02-AC44-905DFDD70F41}"/>
    <dgm:cxn modelId="{5C26BD23-79F6-43A9-9891-D8DE55AAD776}" type="presOf" srcId="{972C3C29-27A7-44B0-BF6C-D65ECCB31456}" destId="{8EE8B660-A12C-4C1C-BE98-295D3A26D0B6}" srcOrd="0" destOrd="0" presId="urn:microsoft.com/office/officeart/2005/8/layout/process4"/>
    <dgm:cxn modelId="{FAD51224-C533-4125-B4C5-1F69ADE7FA6C}" srcId="{0ECB9837-2301-45C3-B8D6-6F5E6813DF91}" destId="{982ACEC7-20B1-40B8-A082-EC8485C2BB24}" srcOrd="0" destOrd="0" parTransId="{25589AB8-668A-4B74-8458-9DE5EA7EB6E4}" sibTransId="{502717FF-B4BF-42A8-8DC5-46D3217485F1}"/>
    <dgm:cxn modelId="{5B4B1D2F-8A67-491B-BA5F-03E9D811BD5A}" type="presOf" srcId="{982ACEC7-20B1-40B8-A082-EC8485C2BB24}" destId="{325B5E4F-651F-49CF-AFDA-7AC9B467FC20}" srcOrd="0" destOrd="0" presId="urn:microsoft.com/office/officeart/2005/8/layout/process4"/>
    <dgm:cxn modelId="{94599233-42BF-4A7A-BC6C-FF8288C9E1B7}" type="presOf" srcId="{0ECB9837-2301-45C3-B8D6-6F5E6813DF91}" destId="{E2D08C4B-EBC6-4922-A0F1-7E7DD9F8CCEB}" srcOrd="1" destOrd="0" presId="urn:microsoft.com/office/officeart/2005/8/layout/process4"/>
    <dgm:cxn modelId="{0E296637-CFBB-44C0-99EA-C8564F4A06E9}" type="presOf" srcId="{B9718671-B9C6-40A3-8D42-246FE9AE8217}" destId="{B45F4F42-C2C1-424C-9A88-AA1E217FA5CE}" srcOrd="0" destOrd="0" presId="urn:microsoft.com/office/officeart/2005/8/layout/process4"/>
    <dgm:cxn modelId="{50183C44-498B-487D-A10A-1BEA9F80AA84}" srcId="{0ECB9837-2301-45C3-B8D6-6F5E6813DF91}" destId="{972C3C29-27A7-44B0-BF6C-D65ECCB31456}" srcOrd="3" destOrd="0" parTransId="{27CDB952-4918-41C3-8524-459DCA6F058B}" sibTransId="{4F10593E-CD5E-4337-A419-61ACBC3B75F1}"/>
    <dgm:cxn modelId="{5DE0154C-0B36-4141-A5FD-3F386D9FBF13}" type="presOf" srcId="{D070DB7D-784C-4440-BFFE-86C017DDAF80}" destId="{5FD401F4-7F31-4F44-A3C7-AF8E64C36C74}" srcOrd="0" destOrd="0" presId="urn:microsoft.com/office/officeart/2005/8/layout/process4"/>
    <dgm:cxn modelId="{80563155-006A-4992-BA7A-5592E560FBFD}" type="presOf" srcId="{21123376-B9FB-4470-AF1B-2749F6755955}" destId="{77ADD4A5-9020-4DB2-8ECD-0A3E76006191}" srcOrd="0" destOrd="0" presId="urn:microsoft.com/office/officeart/2005/8/layout/process4"/>
    <dgm:cxn modelId="{A12DC376-6E37-4ED2-B142-89D1002859C3}" srcId="{B9718671-B9C6-40A3-8D42-246FE9AE8217}" destId="{21123376-B9FB-4470-AF1B-2749F6755955}" srcOrd="2" destOrd="0" parTransId="{C69B7DC8-684E-487D-80F2-60A084EFDB29}" sibTransId="{C213BA7B-C8DA-49B6-B184-4C7D93C32CDC}"/>
    <dgm:cxn modelId="{87587085-6C5A-455A-999C-A7BE75FF47B5}" type="presOf" srcId="{BC66AFFE-FBD9-4D30-8E2C-A9E36391B451}" destId="{3BED152A-0D54-47F8-A027-573B547EC892}" srcOrd="1" destOrd="0" presId="urn:microsoft.com/office/officeart/2005/8/layout/process4"/>
    <dgm:cxn modelId="{BCC72189-1C64-4681-98C2-B6E421F16D87}" type="presOf" srcId="{E4D0E6C3-C6A8-4D40-8ABC-37CD13F8E094}" destId="{3EF97166-B00D-419F-9242-82CF00BF9571}" srcOrd="0" destOrd="0" presId="urn:microsoft.com/office/officeart/2005/8/layout/process4"/>
    <dgm:cxn modelId="{7CCBCB97-3D1C-46DA-803D-04DBD3E4DA67}" type="presOf" srcId="{C4CB1061-C7F8-4C7D-8936-C5AA5B1B5344}" destId="{C86C4949-DB5E-48EB-A5CC-713039663944}" srcOrd="0" destOrd="0" presId="urn:microsoft.com/office/officeart/2005/8/layout/process4"/>
    <dgm:cxn modelId="{0EB21298-201F-4823-984E-BC66CBFF35DE}" type="presOf" srcId="{B9718671-B9C6-40A3-8D42-246FE9AE8217}" destId="{B839EF05-EAA1-46D8-A6AD-A6FB5C570A74}" srcOrd="1" destOrd="0" presId="urn:microsoft.com/office/officeart/2005/8/layout/process4"/>
    <dgm:cxn modelId="{FC5E7798-868D-49DD-AF3B-1C6C829BB35C}" srcId="{0ECB9837-2301-45C3-B8D6-6F5E6813DF91}" destId="{D070DB7D-784C-4440-BFFE-86C017DDAF80}" srcOrd="4" destOrd="0" parTransId="{EB31B75F-1F7D-4763-A6E5-CDDFD39EE55B}" sibTransId="{7FF1EF8D-749E-45A4-A9FB-D8BCC81CFB60}"/>
    <dgm:cxn modelId="{8D070D9B-4FF3-4533-AF2A-F0AFD87453BD}" srcId="{EB5EACAC-286A-46B5-9ECA-D5170725E89C}" destId="{0ECB9837-2301-45C3-B8D6-6F5E6813DF91}" srcOrd="2" destOrd="0" parTransId="{62D60428-38BD-4E6B-AF83-076A9ACBBC3D}" sibTransId="{B5910367-8430-4205-91FC-952BBA792245}"/>
    <dgm:cxn modelId="{A13A709C-99F8-4FEB-9F8E-3ED460B5BBCF}" srcId="{0ECB9837-2301-45C3-B8D6-6F5E6813DF91}" destId="{C4CB1061-C7F8-4C7D-8936-C5AA5B1B5344}" srcOrd="1" destOrd="0" parTransId="{EA1EA774-2B47-4DC5-A67C-B288AC098ECC}" sibTransId="{BA8A95B1-847B-4734-8CE5-D4F3C9D16EA2}"/>
    <dgm:cxn modelId="{91C7BE9D-3AF0-4D4F-BAE1-F71D890626F6}" type="presOf" srcId="{BC66AFFE-FBD9-4D30-8E2C-A9E36391B451}" destId="{56C03E0B-AE81-4D51-9316-AFD929134096}" srcOrd="0" destOrd="0" presId="urn:microsoft.com/office/officeart/2005/8/layout/process4"/>
    <dgm:cxn modelId="{CA795AA7-C362-4F91-B0A7-05CB68C8181F}" srcId="{EB5EACAC-286A-46B5-9ECA-D5170725E89C}" destId="{4D165D83-505E-4F55-802E-D2A13A964680}" srcOrd="0" destOrd="0" parTransId="{4DF925E7-C7CC-4CDB-8643-5D3737B1F019}" sibTransId="{C971DB13-29F1-45E1-AE36-1D2D49B057C4}"/>
    <dgm:cxn modelId="{98C172AA-D7FB-4590-BD4B-7947077DA979}" srcId="{EB5EACAC-286A-46B5-9ECA-D5170725E89C}" destId="{BC66AFFE-FBD9-4D30-8E2C-A9E36391B451}" srcOrd="3" destOrd="0" parTransId="{17013FFE-14AE-4F4C-A67C-9C2533D53DEE}" sibTransId="{602E5343-31B6-4A3B-B368-83FC1905F572}"/>
    <dgm:cxn modelId="{89B8DEC8-D730-42EB-8A55-12462D89D00F}" type="presOf" srcId="{367D76F5-9C2F-47DF-9893-B5B08C6A1418}" destId="{4E937DA8-8DE8-4049-B525-70FF2DB92FAF}" srcOrd="0" destOrd="0" presId="urn:microsoft.com/office/officeart/2005/8/layout/process4"/>
    <dgm:cxn modelId="{B841FECA-AE95-4DB2-A3EC-5FCBD15804CD}" type="presOf" srcId="{4D165D83-505E-4F55-802E-D2A13A964680}" destId="{1ACA8CEA-BDAA-4CEA-8476-9075C10B65A8}" srcOrd="0" destOrd="0" presId="urn:microsoft.com/office/officeart/2005/8/layout/process4"/>
    <dgm:cxn modelId="{CE7E47CE-5ED2-4B05-9323-04FC0836A81C}" type="presOf" srcId="{F551F890-3646-489E-BDC6-963B8BC3C37B}" destId="{FC987C75-8CC2-4C93-A039-6079C70000B3}" srcOrd="0" destOrd="0" presId="urn:microsoft.com/office/officeart/2005/8/layout/process4"/>
    <dgm:cxn modelId="{A071B0D1-F3F6-4526-8091-5B7BDA9EE302}" srcId="{B9718671-B9C6-40A3-8D42-246FE9AE8217}" destId="{14E0DC30-50B0-48F3-9554-1FFB7831CFFB}" srcOrd="1" destOrd="0" parTransId="{D33A5B27-AF5B-48FD-8D7A-7FDE67718DF0}" sibTransId="{6C387417-84C7-4C24-9FD0-A8A9DF142BD3}"/>
    <dgm:cxn modelId="{C9FDF6D7-3931-4CDA-9716-64B6FB8F6B6B}" type="presOf" srcId="{EB5EACAC-286A-46B5-9ECA-D5170725E89C}" destId="{1C3C8C32-6FFE-47B6-B7CE-E23B87062064}" srcOrd="0" destOrd="0" presId="urn:microsoft.com/office/officeart/2005/8/layout/process4"/>
    <dgm:cxn modelId="{DF71E8EF-D33D-44D7-B38A-CBBA2697B83A}" srcId="{0ECB9837-2301-45C3-B8D6-6F5E6813DF91}" destId="{E4D0E6C3-C6A8-4D40-8ABC-37CD13F8E094}" srcOrd="2" destOrd="0" parTransId="{36AC80A2-FFE0-463A-8F4C-E9A8A6CE9587}" sibTransId="{5484975D-5601-48B6-9AA4-178EB1F26924}"/>
    <dgm:cxn modelId="{9DE7A5FA-2404-4A00-B8F6-210DFA90EC8B}" srcId="{BC66AFFE-FBD9-4D30-8E2C-A9E36391B451}" destId="{367D76F5-9C2F-47DF-9893-B5B08C6A1418}" srcOrd="0" destOrd="0" parTransId="{9160E3DA-43A8-4CAE-9577-56653F97E14B}" sibTransId="{8C0169F5-DCEF-4F60-AD59-089EB5779E65}"/>
    <dgm:cxn modelId="{E711D9FC-7C65-42CA-A1F5-18AD66A64E3B}" srcId="{EB5EACAC-286A-46B5-9ECA-D5170725E89C}" destId="{B9718671-B9C6-40A3-8D42-246FE9AE8217}" srcOrd="1" destOrd="0" parTransId="{37F21002-BAA4-43CD-9E6E-1E9795D06F05}" sibTransId="{596C8BDF-BA95-474D-B28D-7FD4850D0B07}"/>
    <dgm:cxn modelId="{664D6FFD-464C-4B4A-A185-E94C26C8693C}" type="presOf" srcId="{0ECB9837-2301-45C3-B8D6-6F5E6813DF91}" destId="{2A1AEF19-41F6-49C7-9677-B811FF4A5A54}" srcOrd="0" destOrd="0" presId="urn:microsoft.com/office/officeart/2005/8/layout/process4"/>
    <dgm:cxn modelId="{89F15BB7-CB54-4F66-B82D-E66DB0719647}" type="presParOf" srcId="{1C3C8C32-6FFE-47B6-B7CE-E23B87062064}" destId="{2620BCDA-8C55-4B36-9204-244816130C71}" srcOrd="0" destOrd="0" presId="urn:microsoft.com/office/officeart/2005/8/layout/process4"/>
    <dgm:cxn modelId="{89958129-E02B-4007-AB0D-38E4F3E9CEA3}" type="presParOf" srcId="{2620BCDA-8C55-4B36-9204-244816130C71}" destId="{56C03E0B-AE81-4D51-9316-AFD929134096}" srcOrd="0" destOrd="0" presId="urn:microsoft.com/office/officeart/2005/8/layout/process4"/>
    <dgm:cxn modelId="{69C1C7DA-7415-4BDD-9FD7-AFCDBD6B000A}" type="presParOf" srcId="{2620BCDA-8C55-4B36-9204-244816130C71}" destId="{3BED152A-0D54-47F8-A027-573B547EC892}" srcOrd="1" destOrd="0" presId="urn:microsoft.com/office/officeart/2005/8/layout/process4"/>
    <dgm:cxn modelId="{A725F7D4-BD93-4C1F-86F8-19C813CF39AD}" type="presParOf" srcId="{2620BCDA-8C55-4B36-9204-244816130C71}" destId="{60AF9C21-9284-4CCA-9449-D6B28A826A64}" srcOrd="2" destOrd="0" presId="urn:microsoft.com/office/officeart/2005/8/layout/process4"/>
    <dgm:cxn modelId="{D5FFA175-07A9-4DD1-916A-0E70087C3354}" type="presParOf" srcId="{60AF9C21-9284-4CCA-9449-D6B28A826A64}" destId="{4E937DA8-8DE8-4049-B525-70FF2DB92FAF}" srcOrd="0" destOrd="0" presId="urn:microsoft.com/office/officeart/2005/8/layout/process4"/>
    <dgm:cxn modelId="{DEDDC5EF-AF85-4DBA-B788-A507F37CC073}" type="presParOf" srcId="{1C3C8C32-6FFE-47B6-B7CE-E23B87062064}" destId="{757E4681-9647-4FE0-91D5-55D166D22F06}" srcOrd="1" destOrd="0" presId="urn:microsoft.com/office/officeart/2005/8/layout/process4"/>
    <dgm:cxn modelId="{5A88F0F1-2844-4511-96B9-0F1F1F5AFC81}" type="presParOf" srcId="{1C3C8C32-6FFE-47B6-B7CE-E23B87062064}" destId="{B4175547-DA87-4CE7-9E6B-18E7AB043214}" srcOrd="2" destOrd="0" presId="urn:microsoft.com/office/officeart/2005/8/layout/process4"/>
    <dgm:cxn modelId="{39805B0D-79F9-4856-BC35-51E44870974C}" type="presParOf" srcId="{B4175547-DA87-4CE7-9E6B-18E7AB043214}" destId="{2A1AEF19-41F6-49C7-9677-B811FF4A5A54}" srcOrd="0" destOrd="0" presId="urn:microsoft.com/office/officeart/2005/8/layout/process4"/>
    <dgm:cxn modelId="{05C35A5B-7730-42CA-B8DD-47F6B8DF7A93}" type="presParOf" srcId="{B4175547-DA87-4CE7-9E6B-18E7AB043214}" destId="{E2D08C4B-EBC6-4922-A0F1-7E7DD9F8CCEB}" srcOrd="1" destOrd="0" presId="urn:microsoft.com/office/officeart/2005/8/layout/process4"/>
    <dgm:cxn modelId="{9CD52F69-973D-45CD-9F27-21323A0956CD}" type="presParOf" srcId="{B4175547-DA87-4CE7-9E6B-18E7AB043214}" destId="{6B2C6BB6-851C-41AC-88FB-9B9AC3867A26}" srcOrd="2" destOrd="0" presId="urn:microsoft.com/office/officeart/2005/8/layout/process4"/>
    <dgm:cxn modelId="{6491BE1C-DC54-4057-B394-A6506F1AEBF7}" type="presParOf" srcId="{6B2C6BB6-851C-41AC-88FB-9B9AC3867A26}" destId="{325B5E4F-651F-49CF-AFDA-7AC9B467FC20}" srcOrd="0" destOrd="0" presId="urn:microsoft.com/office/officeart/2005/8/layout/process4"/>
    <dgm:cxn modelId="{314F344D-118C-41AE-AF6A-C0FD3BC50505}" type="presParOf" srcId="{6B2C6BB6-851C-41AC-88FB-9B9AC3867A26}" destId="{C86C4949-DB5E-48EB-A5CC-713039663944}" srcOrd="1" destOrd="0" presId="urn:microsoft.com/office/officeart/2005/8/layout/process4"/>
    <dgm:cxn modelId="{A0E140CC-1090-445D-971F-4A3A63764527}" type="presParOf" srcId="{6B2C6BB6-851C-41AC-88FB-9B9AC3867A26}" destId="{3EF97166-B00D-419F-9242-82CF00BF9571}" srcOrd="2" destOrd="0" presId="urn:microsoft.com/office/officeart/2005/8/layout/process4"/>
    <dgm:cxn modelId="{1F0A28E6-B6C8-4D1B-990E-714EEA42EEC4}" type="presParOf" srcId="{6B2C6BB6-851C-41AC-88FB-9B9AC3867A26}" destId="{8EE8B660-A12C-4C1C-BE98-295D3A26D0B6}" srcOrd="3" destOrd="0" presId="urn:microsoft.com/office/officeart/2005/8/layout/process4"/>
    <dgm:cxn modelId="{CCF30ED0-C77A-4736-A71A-CCA9EBC52D86}" type="presParOf" srcId="{6B2C6BB6-851C-41AC-88FB-9B9AC3867A26}" destId="{5FD401F4-7F31-4F44-A3C7-AF8E64C36C74}" srcOrd="4" destOrd="0" presId="urn:microsoft.com/office/officeart/2005/8/layout/process4"/>
    <dgm:cxn modelId="{8FE2C192-2B81-40F0-9913-0A00F2B31BFC}" type="presParOf" srcId="{1C3C8C32-6FFE-47B6-B7CE-E23B87062064}" destId="{0DA42DE7-46E1-46BA-B8AE-41E96EEBB15B}" srcOrd="3" destOrd="0" presId="urn:microsoft.com/office/officeart/2005/8/layout/process4"/>
    <dgm:cxn modelId="{4BF74785-3150-496E-8A97-01C31A285A59}" type="presParOf" srcId="{1C3C8C32-6FFE-47B6-B7CE-E23B87062064}" destId="{F794D3F7-952C-472C-A8C4-77E4124FFE37}" srcOrd="4" destOrd="0" presId="urn:microsoft.com/office/officeart/2005/8/layout/process4"/>
    <dgm:cxn modelId="{5EEC7860-F4CA-42E3-9681-1A41A99FD602}" type="presParOf" srcId="{F794D3F7-952C-472C-A8C4-77E4124FFE37}" destId="{B45F4F42-C2C1-424C-9A88-AA1E217FA5CE}" srcOrd="0" destOrd="0" presId="urn:microsoft.com/office/officeart/2005/8/layout/process4"/>
    <dgm:cxn modelId="{E7A2741A-E91D-4113-8CD9-1A849FAA614A}" type="presParOf" srcId="{F794D3F7-952C-472C-A8C4-77E4124FFE37}" destId="{B839EF05-EAA1-46D8-A6AD-A6FB5C570A74}" srcOrd="1" destOrd="0" presId="urn:microsoft.com/office/officeart/2005/8/layout/process4"/>
    <dgm:cxn modelId="{0CE47FA4-09CC-4A7E-9656-DD51A34A3ADB}" type="presParOf" srcId="{F794D3F7-952C-472C-A8C4-77E4124FFE37}" destId="{465EF5E5-BA49-44B8-8A34-1530E31F1C59}" srcOrd="2" destOrd="0" presId="urn:microsoft.com/office/officeart/2005/8/layout/process4"/>
    <dgm:cxn modelId="{823614E6-2991-4FB0-8997-64781B83BEC8}" type="presParOf" srcId="{465EF5E5-BA49-44B8-8A34-1530E31F1C59}" destId="{FC987C75-8CC2-4C93-A039-6079C70000B3}" srcOrd="0" destOrd="0" presId="urn:microsoft.com/office/officeart/2005/8/layout/process4"/>
    <dgm:cxn modelId="{403E77A0-9599-48AA-AF28-223AB87FFB41}" type="presParOf" srcId="{465EF5E5-BA49-44B8-8A34-1530E31F1C59}" destId="{39DF361F-4608-4FD0-A7E2-112DF4213FA6}" srcOrd="1" destOrd="0" presId="urn:microsoft.com/office/officeart/2005/8/layout/process4"/>
    <dgm:cxn modelId="{805D1B00-15CA-4DF4-BF5C-2D97437C6867}" type="presParOf" srcId="{465EF5E5-BA49-44B8-8A34-1530E31F1C59}" destId="{77ADD4A5-9020-4DB2-8ECD-0A3E76006191}" srcOrd="2" destOrd="0" presId="urn:microsoft.com/office/officeart/2005/8/layout/process4"/>
    <dgm:cxn modelId="{01CA3DC5-7029-49F1-A831-E25AC1AFB79C}" type="presParOf" srcId="{1C3C8C32-6FFE-47B6-B7CE-E23B87062064}" destId="{F73DC2F3-ED64-4CDB-9EFF-C03340B86307}" srcOrd="5" destOrd="0" presId="urn:microsoft.com/office/officeart/2005/8/layout/process4"/>
    <dgm:cxn modelId="{40B92107-95D8-46BB-B659-4D5C7CB190B8}" type="presParOf" srcId="{1C3C8C32-6FFE-47B6-B7CE-E23B87062064}" destId="{58B3A372-B040-4D6B-B668-72D9910EB6DC}" srcOrd="6" destOrd="0" presId="urn:microsoft.com/office/officeart/2005/8/layout/process4"/>
    <dgm:cxn modelId="{20AADA06-2AFA-4C6A-93A4-7320BA53F5AA}" type="presParOf" srcId="{58B3A372-B040-4D6B-B668-72D9910EB6DC}" destId="{1ACA8CEA-BDAA-4CEA-8476-9075C10B65A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1F2F0-6F0A-4CE1-A699-15440257226C}" type="doc">
      <dgm:prSet loTypeId="urn:microsoft.com/office/officeart/2008/layout/SquareAccentList" loCatId="list" qsTypeId="urn:microsoft.com/office/officeart/2005/8/quickstyle/simple1" qsCatId="simple" csTypeId="urn:microsoft.com/office/officeart/2005/8/colors/colorful3" csCatId="colorful" phldr="1"/>
      <dgm:spPr/>
      <dgm:t>
        <a:bodyPr/>
        <a:lstStyle/>
        <a:p>
          <a:endParaRPr lang="zh-TW" altLang="en-US"/>
        </a:p>
      </dgm:t>
    </dgm:pt>
    <dgm:pt modelId="{B80B5BA9-B34D-443B-9914-3A9E26689D59}">
      <dgm:prSet phldrT="[文字]" custT="1"/>
      <dgm:spPr/>
      <dgm:t>
        <a:bodyPr/>
        <a:lstStyle/>
        <a:p>
          <a:r>
            <a:rPr lang="en-US" sz="2600" kern="1200" dirty="0">
              <a:solidFill>
                <a:schemeClr val="tx1"/>
              </a:solidFill>
              <a:latin typeface="Noto Sans Medium" panose="02020500000000000000" charset="0"/>
              <a:ea typeface="Noto Sans Medium" panose="02020500000000000000" charset="0"/>
              <a:cs typeface="Noto Sans Medium" panose="02020500000000000000" charset="0"/>
            </a:rPr>
            <a:t>2.1 </a:t>
          </a:r>
          <a:r>
            <a:rPr lang="en-US" sz="2600" b="1" i="0" u="none" strike="noStrike" kern="1200" cap="none" dirty="0" err="1">
              <a:solidFill>
                <a:srgbClr val="000000"/>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數</a:t>
          </a:r>
        </a:p>
      </dgm:t>
    </dgm:pt>
    <dgm:pt modelId="{B1431098-F659-44CC-982E-FC257CB55404}" type="parTrans" cxnId="{1109DE73-9167-4413-8309-9E9879A6920B}">
      <dgm:prSet/>
      <dgm:spPr/>
      <dgm:t>
        <a:bodyPr/>
        <a:lstStyle/>
        <a:p>
          <a:endParaRPr lang="zh-TW" altLang="en-US"/>
        </a:p>
      </dgm:t>
    </dgm:pt>
    <dgm:pt modelId="{0FB2263E-3BDE-4AF9-A5B3-EFC9709D80C5}" type="sibTrans" cxnId="{1109DE73-9167-4413-8309-9E9879A6920B}">
      <dgm:prSet/>
      <dgm:spPr/>
      <dgm:t>
        <a:bodyPr/>
        <a:lstStyle/>
        <a:p>
          <a:endParaRPr lang="zh-TW" altLang="en-US"/>
        </a:p>
      </dgm:t>
    </dgm:pt>
    <dgm:pt modelId="{D3F6D5BF-5257-4F04-9389-1871BA61F0C1}">
      <dgm:prSet phldrT="[文字]" custT="1"/>
      <dgm:spPr/>
      <dgm:t>
        <a:bodyPr/>
        <a:lstStyle/>
        <a:p>
          <a:r>
            <a:rPr lang="en-US" altLang="zh-TW"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2.2 </a:t>
          </a:r>
          <a:r>
            <a:rPr lang="zh-TW" altLang="en-US"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媒體內容對股市影響</a:t>
          </a:r>
        </a:p>
      </dgm:t>
    </dgm:pt>
    <dgm:pt modelId="{BF7885C0-3650-4841-936D-5D7208AE52E2}" type="parTrans" cxnId="{917A0EAD-8337-4B8D-8192-A748295B4086}">
      <dgm:prSet/>
      <dgm:spPr/>
      <dgm:t>
        <a:bodyPr/>
        <a:lstStyle/>
        <a:p>
          <a:endParaRPr lang="zh-TW" altLang="en-US"/>
        </a:p>
      </dgm:t>
    </dgm:pt>
    <dgm:pt modelId="{75A9105E-28C8-4736-AFDC-87BF5C3FDB6F}" type="sibTrans" cxnId="{917A0EAD-8337-4B8D-8192-A748295B4086}">
      <dgm:prSet/>
      <dgm:spPr/>
      <dgm:t>
        <a:bodyPr/>
        <a:lstStyle/>
        <a:p>
          <a:endParaRPr lang="zh-TW" altLang="en-US"/>
        </a:p>
      </dgm:t>
    </dgm:pt>
    <dgm:pt modelId="{5DEBCE4F-AAAD-44EB-B408-360507F16539}">
      <dgm:prSet custT="1"/>
      <dgm:spPr/>
      <dgm:t>
        <a:bodyPr/>
        <a:lstStyle/>
        <a:p>
          <a:pPr>
            <a:lnSpc>
              <a:spcPct val="150000"/>
            </a:lnSpc>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各國股市與加權指數文獻回顧</a:t>
          </a:r>
        </a:p>
      </dgm:t>
    </dgm:pt>
    <dgm:pt modelId="{7300D06C-931D-4832-BCE3-F1A48DAFCB8F}" type="parTrans" cxnId="{9A6EC496-AED4-4938-B730-7997701D3B9B}">
      <dgm:prSet/>
      <dgm:spPr/>
      <dgm:t>
        <a:bodyPr/>
        <a:lstStyle/>
        <a:p>
          <a:endParaRPr lang="zh-TW" altLang="en-US"/>
        </a:p>
      </dgm:t>
    </dgm:pt>
    <dgm:pt modelId="{D11CBF55-51E4-4FB9-8D40-B1AFC1421DB0}" type="sibTrans" cxnId="{9A6EC496-AED4-4938-B730-7997701D3B9B}">
      <dgm:prSet/>
      <dgm:spPr/>
      <dgm:t>
        <a:bodyPr/>
        <a:lstStyle/>
        <a:p>
          <a:endParaRPr lang="zh-TW" altLang="en-US"/>
        </a:p>
      </dgm:t>
    </dgm:pt>
    <dgm:pt modelId="{DCCDE610-7C96-452B-83D0-01E284C16DEC}">
      <dgm:prSet custT="1"/>
      <dgm:spPr/>
      <dgm:t>
        <a:bodyPr/>
        <a:lstStyle/>
        <a:p>
          <a:pPr>
            <a:lnSpc>
              <a:spcPct val="100000"/>
            </a:lnSpc>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台積電與台股加權指數之間的關聯性</a:t>
          </a:r>
        </a:p>
      </dgm:t>
    </dgm:pt>
    <dgm:pt modelId="{EB8341B1-0BDE-4151-B8A8-CD53B6319D30}" type="parTrans" cxnId="{8FC14A8C-5E92-4B77-924A-4F94D5829608}">
      <dgm:prSet/>
      <dgm:spPr/>
      <dgm:t>
        <a:bodyPr/>
        <a:lstStyle/>
        <a:p>
          <a:endParaRPr lang="zh-TW" altLang="en-US"/>
        </a:p>
      </dgm:t>
    </dgm:pt>
    <dgm:pt modelId="{B750B143-0259-4BAF-B380-36EE357B21E7}" type="sibTrans" cxnId="{8FC14A8C-5E92-4B77-924A-4F94D5829608}">
      <dgm:prSet/>
      <dgm:spPr/>
      <dgm:t>
        <a:bodyPr/>
        <a:lstStyle/>
        <a:p>
          <a:endParaRPr lang="zh-TW" altLang="en-US"/>
        </a:p>
      </dgm:t>
    </dgm:pt>
    <dgm:pt modelId="{42597458-B414-473A-9206-7D937DC9CC8D}">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傳統媒體</a:t>
          </a:r>
        </a:p>
      </dgm:t>
    </dgm:pt>
    <dgm:pt modelId="{406554D0-5147-413F-9235-FA1EE9F72B7F}" type="parTrans" cxnId="{83824003-335B-4A45-8707-0E0CBE5324E2}">
      <dgm:prSet/>
      <dgm:spPr/>
      <dgm:t>
        <a:bodyPr/>
        <a:lstStyle/>
        <a:p>
          <a:endParaRPr lang="zh-TW" altLang="en-US"/>
        </a:p>
      </dgm:t>
    </dgm:pt>
    <dgm:pt modelId="{76ADE095-6B09-4A47-AAEC-B74E845BBFA5}" type="sibTrans" cxnId="{83824003-335B-4A45-8707-0E0CBE5324E2}">
      <dgm:prSet/>
      <dgm:spPr/>
      <dgm:t>
        <a:bodyPr/>
        <a:lstStyle/>
        <a:p>
          <a:endParaRPr lang="zh-TW" altLang="en-US"/>
        </a:p>
      </dgm:t>
    </dgm:pt>
    <dgm:pt modelId="{A14FEC6A-C44F-4F29-AED5-9FDEBD6E8185}">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社群媒體</a:t>
          </a:r>
        </a:p>
      </dgm:t>
    </dgm:pt>
    <dgm:pt modelId="{8ACE6F2C-2A91-4CBE-BE08-35B3757F9943}" type="parTrans" cxnId="{9069D9E3-A64C-4590-803F-8FA36340E940}">
      <dgm:prSet/>
      <dgm:spPr/>
      <dgm:t>
        <a:bodyPr/>
        <a:lstStyle/>
        <a:p>
          <a:endParaRPr lang="zh-TW" altLang="en-US"/>
        </a:p>
      </dgm:t>
    </dgm:pt>
    <dgm:pt modelId="{C1C64E7F-E7E2-4A7F-8710-0D748DEBD314}" type="sibTrans" cxnId="{9069D9E3-A64C-4590-803F-8FA36340E940}">
      <dgm:prSet/>
      <dgm:spPr/>
      <dgm:t>
        <a:bodyPr/>
        <a:lstStyle/>
        <a:p>
          <a:endParaRPr lang="zh-TW" altLang="en-US"/>
        </a:p>
      </dgm:t>
    </dgm:pt>
    <dgm:pt modelId="{76547671-CCA8-4F19-B75C-DE3CF223CC45}">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媒體內容對股市的影響</a:t>
          </a:r>
        </a:p>
      </dgm:t>
    </dgm:pt>
    <dgm:pt modelId="{5354BB52-9CE6-4860-A2ED-A336BA73EBD4}" type="parTrans" cxnId="{125A7A15-5739-45AA-AA44-A7BC0825D897}">
      <dgm:prSet/>
      <dgm:spPr/>
      <dgm:t>
        <a:bodyPr/>
        <a:lstStyle/>
        <a:p>
          <a:endParaRPr lang="zh-TW" altLang="en-US"/>
        </a:p>
      </dgm:t>
    </dgm:pt>
    <dgm:pt modelId="{E363D6AD-CBE5-4ACF-975B-3D35CEB0FE08}" type="sibTrans" cxnId="{125A7A15-5739-45AA-AA44-A7BC0825D897}">
      <dgm:prSet/>
      <dgm:spPr/>
      <dgm:t>
        <a:bodyPr/>
        <a:lstStyle/>
        <a:p>
          <a:endParaRPr lang="zh-TW" altLang="en-US"/>
        </a:p>
      </dgm:t>
    </dgm:pt>
    <dgm:pt modelId="{19A489FC-CA01-4F10-95EA-3EA5B9A36CA5}" type="pres">
      <dgm:prSet presAssocID="{42C1F2F0-6F0A-4CE1-A699-15440257226C}" presName="layout" presStyleCnt="0">
        <dgm:presLayoutVars>
          <dgm:chMax/>
          <dgm:chPref/>
          <dgm:dir/>
          <dgm:resizeHandles/>
        </dgm:presLayoutVars>
      </dgm:prSet>
      <dgm:spPr/>
    </dgm:pt>
    <dgm:pt modelId="{A195CC4D-D78F-4D59-BD4B-11D48BFB092A}" type="pres">
      <dgm:prSet presAssocID="{B80B5BA9-B34D-443B-9914-3A9E26689D59}" presName="root" presStyleCnt="0">
        <dgm:presLayoutVars>
          <dgm:chMax/>
          <dgm:chPref/>
        </dgm:presLayoutVars>
      </dgm:prSet>
      <dgm:spPr/>
    </dgm:pt>
    <dgm:pt modelId="{1082E2F7-5FAF-4296-91D1-9FBCBB486D00}" type="pres">
      <dgm:prSet presAssocID="{B80B5BA9-B34D-443B-9914-3A9E26689D59}" presName="rootComposite" presStyleCnt="0">
        <dgm:presLayoutVars/>
      </dgm:prSet>
      <dgm:spPr/>
    </dgm:pt>
    <dgm:pt modelId="{0918C73C-0580-4A6C-AAB5-04A41C5E6315}" type="pres">
      <dgm:prSet presAssocID="{B80B5BA9-B34D-443B-9914-3A9E26689D59}" presName="ParentAccent" presStyleLbl="alignNode1" presStyleIdx="0" presStyleCnt="2"/>
      <dgm:spPr/>
    </dgm:pt>
    <dgm:pt modelId="{CAE615DE-74CE-4704-A6E4-8C5655D12B6D}" type="pres">
      <dgm:prSet presAssocID="{B80B5BA9-B34D-443B-9914-3A9E26689D59}" presName="ParentSmallAccent" presStyleLbl="fgAcc1" presStyleIdx="0" presStyleCnt="2"/>
      <dgm:spPr/>
    </dgm:pt>
    <dgm:pt modelId="{93223A33-2617-4433-A821-005DF9AE8795}" type="pres">
      <dgm:prSet presAssocID="{B80B5BA9-B34D-443B-9914-3A9E26689D59}" presName="Parent" presStyleLbl="revTx" presStyleIdx="0" presStyleCnt="7">
        <dgm:presLayoutVars>
          <dgm:chMax/>
          <dgm:chPref val="4"/>
          <dgm:bulletEnabled val="1"/>
        </dgm:presLayoutVars>
      </dgm:prSet>
      <dgm:spPr/>
    </dgm:pt>
    <dgm:pt modelId="{23DB5933-1FA2-4DEA-B3B6-30337EDC1C99}" type="pres">
      <dgm:prSet presAssocID="{B80B5BA9-B34D-443B-9914-3A9E26689D59}" presName="childShape" presStyleCnt="0">
        <dgm:presLayoutVars>
          <dgm:chMax val="0"/>
          <dgm:chPref val="0"/>
        </dgm:presLayoutVars>
      </dgm:prSet>
      <dgm:spPr/>
    </dgm:pt>
    <dgm:pt modelId="{DBACA4B4-20A0-42D0-8F82-3210ACB2D7EE}" type="pres">
      <dgm:prSet presAssocID="{5DEBCE4F-AAAD-44EB-B408-360507F16539}" presName="childComposite" presStyleCnt="0">
        <dgm:presLayoutVars>
          <dgm:chMax val="0"/>
          <dgm:chPref val="0"/>
        </dgm:presLayoutVars>
      </dgm:prSet>
      <dgm:spPr/>
    </dgm:pt>
    <dgm:pt modelId="{D3EE11C5-307B-4E26-8ED4-4221C55F5FA3}" type="pres">
      <dgm:prSet presAssocID="{5DEBCE4F-AAAD-44EB-B408-360507F16539}" presName="ChildAccent" presStyleLbl="solidFgAcc1" presStyleIdx="0" presStyleCnt="5"/>
      <dgm:spPr/>
    </dgm:pt>
    <dgm:pt modelId="{B1E35666-8911-49A1-AA75-D1FB3E54B7CA}" type="pres">
      <dgm:prSet presAssocID="{5DEBCE4F-AAAD-44EB-B408-360507F16539}" presName="Child" presStyleLbl="revTx" presStyleIdx="1" presStyleCnt="7">
        <dgm:presLayoutVars>
          <dgm:chMax val="0"/>
          <dgm:chPref val="0"/>
          <dgm:bulletEnabled val="1"/>
        </dgm:presLayoutVars>
      </dgm:prSet>
      <dgm:spPr/>
    </dgm:pt>
    <dgm:pt modelId="{681A88C0-9AE4-4FB5-8B7B-B44E9258D6FD}" type="pres">
      <dgm:prSet presAssocID="{DCCDE610-7C96-452B-83D0-01E284C16DEC}" presName="childComposite" presStyleCnt="0">
        <dgm:presLayoutVars>
          <dgm:chMax val="0"/>
          <dgm:chPref val="0"/>
        </dgm:presLayoutVars>
      </dgm:prSet>
      <dgm:spPr/>
    </dgm:pt>
    <dgm:pt modelId="{BCFD0F59-25EB-4D8C-BDDB-750860C9A689}" type="pres">
      <dgm:prSet presAssocID="{DCCDE610-7C96-452B-83D0-01E284C16DEC}" presName="ChildAccent" presStyleLbl="solidFgAcc1" presStyleIdx="1" presStyleCnt="5"/>
      <dgm:spPr/>
    </dgm:pt>
    <dgm:pt modelId="{5C92C7F3-9E2A-48F9-B181-2F76FD29FA1A}" type="pres">
      <dgm:prSet presAssocID="{DCCDE610-7C96-452B-83D0-01E284C16DEC}" presName="Child" presStyleLbl="revTx" presStyleIdx="2" presStyleCnt="7" custLinFactNeighborX="-170" custLinFactNeighborY="42345">
        <dgm:presLayoutVars>
          <dgm:chMax val="0"/>
          <dgm:chPref val="0"/>
          <dgm:bulletEnabled val="1"/>
        </dgm:presLayoutVars>
      </dgm:prSet>
      <dgm:spPr/>
    </dgm:pt>
    <dgm:pt modelId="{45C62C80-B441-4437-A9D7-B4BE641070A6}" type="pres">
      <dgm:prSet presAssocID="{D3F6D5BF-5257-4F04-9389-1871BA61F0C1}" presName="root" presStyleCnt="0">
        <dgm:presLayoutVars>
          <dgm:chMax/>
          <dgm:chPref/>
        </dgm:presLayoutVars>
      </dgm:prSet>
      <dgm:spPr/>
    </dgm:pt>
    <dgm:pt modelId="{9300CC6D-4081-4FAF-B996-79F0FB129AD1}" type="pres">
      <dgm:prSet presAssocID="{D3F6D5BF-5257-4F04-9389-1871BA61F0C1}" presName="rootComposite" presStyleCnt="0">
        <dgm:presLayoutVars/>
      </dgm:prSet>
      <dgm:spPr/>
    </dgm:pt>
    <dgm:pt modelId="{F70E12E7-408A-436F-BC96-812DC576D5FA}" type="pres">
      <dgm:prSet presAssocID="{D3F6D5BF-5257-4F04-9389-1871BA61F0C1}" presName="ParentAccent" presStyleLbl="alignNode1" presStyleIdx="1" presStyleCnt="2"/>
      <dgm:spPr/>
    </dgm:pt>
    <dgm:pt modelId="{33622F0C-3D7E-4E5C-8708-731C318C1725}" type="pres">
      <dgm:prSet presAssocID="{D3F6D5BF-5257-4F04-9389-1871BA61F0C1}" presName="ParentSmallAccent" presStyleLbl="fgAcc1" presStyleIdx="1" presStyleCnt="2"/>
      <dgm:spPr/>
    </dgm:pt>
    <dgm:pt modelId="{570677C4-C202-4AF7-9378-726374FC06AC}" type="pres">
      <dgm:prSet presAssocID="{D3F6D5BF-5257-4F04-9389-1871BA61F0C1}" presName="Parent" presStyleLbl="revTx" presStyleIdx="3" presStyleCnt="7">
        <dgm:presLayoutVars>
          <dgm:chMax/>
          <dgm:chPref val="4"/>
          <dgm:bulletEnabled val="1"/>
        </dgm:presLayoutVars>
      </dgm:prSet>
      <dgm:spPr/>
    </dgm:pt>
    <dgm:pt modelId="{ADB135CC-D012-43E0-91E2-EC46F8359FA0}" type="pres">
      <dgm:prSet presAssocID="{D3F6D5BF-5257-4F04-9389-1871BA61F0C1}" presName="childShape" presStyleCnt="0">
        <dgm:presLayoutVars>
          <dgm:chMax val="0"/>
          <dgm:chPref val="0"/>
        </dgm:presLayoutVars>
      </dgm:prSet>
      <dgm:spPr/>
    </dgm:pt>
    <dgm:pt modelId="{C6626AAE-520F-444D-B9C3-20209AC84920}" type="pres">
      <dgm:prSet presAssocID="{42597458-B414-473A-9206-7D937DC9CC8D}" presName="childComposite" presStyleCnt="0">
        <dgm:presLayoutVars>
          <dgm:chMax val="0"/>
          <dgm:chPref val="0"/>
        </dgm:presLayoutVars>
      </dgm:prSet>
      <dgm:spPr/>
    </dgm:pt>
    <dgm:pt modelId="{7FDF0EA0-0DD4-42AB-8EE5-01006C82F4F6}" type="pres">
      <dgm:prSet presAssocID="{42597458-B414-473A-9206-7D937DC9CC8D}" presName="ChildAccent" presStyleLbl="solidFgAcc1" presStyleIdx="2" presStyleCnt="5"/>
      <dgm:spPr/>
    </dgm:pt>
    <dgm:pt modelId="{D103CC09-878F-44C2-9928-42847EDE3CBE}" type="pres">
      <dgm:prSet presAssocID="{42597458-B414-473A-9206-7D937DC9CC8D}" presName="Child" presStyleLbl="revTx" presStyleIdx="4" presStyleCnt="7">
        <dgm:presLayoutVars>
          <dgm:chMax val="0"/>
          <dgm:chPref val="0"/>
          <dgm:bulletEnabled val="1"/>
        </dgm:presLayoutVars>
      </dgm:prSet>
      <dgm:spPr/>
    </dgm:pt>
    <dgm:pt modelId="{CCD973EC-1F2D-4000-9D7B-68220EF4F714}" type="pres">
      <dgm:prSet presAssocID="{A14FEC6A-C44F-4F29-AED5-9FDEBD6E8185}" presName="childComposite" presStyleCnt="0">
        <dgm:presLayoutVars>
          <dgm:chMax val="0"/>
          <dgm:chPref val="0"/>
        </dgm:presLayoutVars>
      </dgm:prSet>
      <dgm:spPr/>
    </dgm:pt>
    <dgm:pt modelId="{D0778544-A0DA-4860-834B-A033B0292A5A}" type="pres">
      <dgm:prSet presAssocID="{A14FEC6A-C44F-4F29-AED5-9FDEBD6E8185}" presName="ChildAccent" presStyleLbl="solidFgAcc1" presStyleIdx="3" presStyleCnt="5"/>
      <dgm:spPr/>
    </dgm:pt>
    <dgm:pt modelId="{1E5B5244-3670-4B8D-8A13-6B6A348ADFCE}" type="pres">
      <dgm:prSet presAssocID="{A14FEC6A-C44F-4F29-AED5-9FDEBD6E8185}" presName="Child" presStyleLbl="revTx" presStyleIdx="5" presStyleCnt="7">
        <dgm:presLayoutVars>
          <dgm:chMax val="0"/>
          <dgm:chPref val="0"/>
          <dgm:bulletEnabled val="1"/>
        </dgm:presLayoutVars>
      </dgm:prSet>
      <dgm:spPr/>
    </dgm:pt>
    <dgm:pt modelId="{744C9E73-8E76-4C65-BE15-1FFFF5F86EE6}" type="pres">
      <dgm:prSet presAssocID="{76547671-CCA8-4F19-B75C-DE3CF223CC45}" presName="childComposite" presStyleCnt="0">
        <dgm:presLayoutVars>
          <dgm:chMax val="0"/>
          <dgm:chPref val="0"/>
        </dgm:presLayoutVars>
      </dgm:prSet>
      <dgm:spPr/>
    </dgm:pt>
    <dgm:pt modelId="{0E392E7C-7A67-41D1-BCB1-FD3CCE320413}" type="pres">
      <dgm:prSet presAssocID="{76547671-CCA8-4F19-B75C-DE3CF223CC45}" presName="ChildAccent" presStyleLbl="solidFgAcc1" presStyleIdx="4" presStyleCnt="5"/>
      <dgm:spPr/>
    </dgm:pt>
    <dgm:pt modelId="{5FF43B95-B15C-4370-B782-7F2BF4BC5E4C}" type="pres">
      <dgm:prSet presAssocID="{76547671-CCA8-4F19-B75C-DE3CF223CC45}" presName="Child" presStyleLbl="revTx" presStyleIdx="6" presStyleCnt="7">
        <dgm:presLayoutVars>
          <dgm:chMax val="0"/>
          <dgm:chPref val="0"/>
          <dgm:bulletEnabled val="1"/>
        </dgm:presLayoutVars>
      </dgm:prSet>
      <dgm:spPr/>
    </dgm:pt>
  </dgm:ptLst>
  <dgm:cxnLst>
    <dgm:cxn modelId="{83824003-335B-4A45-8707-0E0CBE5324E2}" srcId="{D3F6D5BF-5257-4F04-9389-1871BA61F0C1}" destId="{42597458-B414-473A-9206-7D937DC9CC8D}" srcOrd="0" destOrd="0" parTransId="{406554D0-5147-413F-9235-FA1EE9F72B7F}" sibTransId="{76ADE095-6B09-4A47-AAEC-B74E845BBFA5}"/>
    <dgm:cxn modelId="{125A7A15-5739-45AA-AA44-A7BC0825D897}" srcId="{D3F6D5BF-5257-4F04-9389-1871BA61F0C1}" destId="{76547671-CCA8-4F19-B75C-DE3CF223CC45}" srcOrd="2" destOrd="0" parTransId="{5354BB52-9CE6-4860-A2ED-A336BA73EBD4}" sibTransId="{E363D6AD-CBE5-4ACF-975B-3D35CEB0FE08}"/>
    <dgm:cxn modelId="{FA923D1E-EB7C-4A9A-B8EF-9D7D18DF8CA0}" type="presOf" srcId="{76547671-CCA8-4F19-B75C-DE3CF223CC45}" destId="{5FF43B95-B15C-4370-B782-7F2BF4BC5E4C}" srcOrd="0" destOrd="0" presId="urn:microsoft.com/office/officeart/2008/layout/SquareAccentList"/>
    <dgm:cxn modelId="{3E15DD21-4945-49C4-BA12-5BC89C8B7C46}" type="presOf" srcId="{42597458-B414-473A-9206-7D937DC9CC8D}" destId="{D103CC09-878F-44C2-9928-42847EDE3CBE}" srcOrd="0" destOrd="0" presId="urn:microsoft.com/office/officeart/2008/layout/SquareAccentList"/>
    <dgm:cxn modelId="{90C32625-E62A-4649-9176-81694FE645CE}" type="presOf" srcId="{DCCDE610-7C96-452B-83D0-01E284C16DEC}" destId="{5C92C7F3-9E2A-48F9-B181-2F76FD29FA1A}" srcOrd="0" destOrd="0" presId="urn:microsoft.com/office/officeart/2008/layout/SquareAccentList"/>
    <dgm:cxn modelId="{1FBF422A-0EB6-4122-AD5D-80A8F8167926}" type="presOf" srcId="{B80B5BA9-B34D-443B-9914-3A9E26689D59}" destId="{93223A33-2617-4433-A821-005DF9AE8795}" srcOrd="0" destOrd="0" presId="urn:microsoft.com/office/officeart/2008/layout/SquareAccentList"/>
    <dgm:cxn modelId="{1109DE73-9167-4413-8309-9E9879A6920B}" srcId="{42C1F2F0-6F0A-4CE1-A699-15440257226C}" destId="{B80B5BA9-B34D-443B-9914-3A9E26689D59}" srcOrd="0" destOrd="0" parTransId="{B1431098-F659-44CC-982E-FC257CB55404}" sibTransId="{0FB2263E-3BDE-4AF9-A5B3-EFC9709D80C5}"/>
    <dgm:cxn modelId="{8FC14A8C-5E92-4B77-924A-4F94D5829608}" srcId="{B80B5BA9-B34D-443B-9914-3A9E26689D59}" destId="{DCCDE610-7C96-452B-83D0-01E284C16DEC}" srcOrd="1" destOrd="0" parTransId="{EB8341B1-0BDE-4151-B8A8-CD53B6319D30}" sibTransId="{B750B143-0259-4BAF-B380-36EE357B21E7}"/>
    <dgm:cxn modelId="{9A6EC496-AED4-4938-B730-7997701D3B9B}" srcId="{B80B5BA9-B34D-443B-9914-3A9E26689D59}" destId="{5DEBCE4F-AAAD-44EB-B408-360507F16539}" srcOrd="0" destOrd="0" parTransId="{7300D06C-931D-4832-BCE3-F1A48DAFCB8F}" sibTransId="{D11CBF55-51E4-4FB9-8D40-B1AFC1421DB0}"/>
    <dgm:cxn modelId="{9A686EA8-7840-4C1B-9FF7-D31D4514CE40}" type="presOf" srcId="{42C1F2F0-6F0A-4CE1-A699-15440257226C}" destId="{19A489FC-CA01-4F10-95EA-3EA5B9A36CA5}" srcOrd="0" destOrd="0" presId="urn:microsoft.com/office/officeart/2008/layout/SquareAccentList"/>
    <dgm:cxn modelId="{917A0EAD-8337-4B8D-8192-A748295B4086}" srcId="{42C1F2F0-6F0A-4CE1-A699-15440257226C}" destId="{D3F6D5BF-5257-4F04-9389-1871BA61F0C1}" srcOrd="1" destOrd="0" parTransId="{BF7885C0-3650-4841-936D-5D7208AE52E2}" sibTransId="{75A9105E-28C8-4736-AFDC-87BF5C3FDB6F}"/>
    <dgm:cxn modelId="{B1B781CD-6C41-4CD8-B562-9FD7F82E26CA}" type="presOf" srcId="{D3F6D5BF-5257-4F04-9389-1871BA61F0C1}" destId="{570677C4-C202-4AF7-9378-726374FC06AC}" srcOrd="0" destOrd="0" presId="urn:microsoft.com/office/officeart/2008/layout/SquareAccentList"/>
    <dgm:cxn modelId="{9069D9E3-A64C-4590-803F-8FA36340E940}" srcId="{D3F6D5BF-5257-4F04-9389-1871BA61F0C1}" destId="{A14FEC6A-C44F-4F29-AED5-9FDEBD6E8185}" srcOrd="1" destOrd="0" parTransId="{8ACE6F2C-2A91-4CBE-BE08-35B3757F9943}" sibTransId="{C1C64E7F-E7E2-4A7F-8710-0D748DEBD314}"/>
    <dgm:cxn modelId="{EDE4ABEC-3D80-4552-8659-BAA5CF53D6BD}" type="presOf" srcId="{A14FEC6A-C44F-4F29-AED5-9FDEBD6E8185}" destId="{1E5B5244-3670-4B8D-8A13-6B6A348ADFCE}" srcOrd="0" destOrd="0" presId="urn:microsoft.com/office/officeart/2008/layout/SquareAccentList"/>
    <dgm:cxn modelId="{A011AAF1-7C88-49A8-8B18-89D1E8599D77}" type="presOf" srcId="{5DEBCE4F-AAAD-44EB-B408-360507F16539}" destId="{B1E35666-8911-49A1-AA75-D1FB3E54B7CA}" srcOrd="0" destOrd="0" presId="urn:microsoft.com/office/officeart/2008/layout/SquareAccentList"/>
    <dgm:cxn modelId="{5981E37E-48D5-4630-AA15-CBEBB271470D}" type="presParOf" srcId="{19A489FC-CA01-4F10-95EA-3EA5B9A36CA5}" destId="{A195CC4D-D78F-4D59-BD4B-11D48BFB092A}" srcOrd="0" destOrd="0" presId="urn:microsoft.com/office/officeart/2008/layout/SquareAccentList"/>
    <dgm:cxn modelId="{E922B9AF-40E8-4797-B30E-6A207E2E66CC}" type="presParOf" srcId="{A195CC4D-D78F-4D59-BD4B-11D48BFB092A}" destId="{1082E2F7-5FAF-4296-91D1-9FBCBB486D00}" srcOrd="0" destOrd="0" presId="urn:microsoft.com/office/officeart/2008/layout/SquareAccentList"/>
    <dgm:cxn modelId="{B431725D-1E8A-4859-9E74-ACBF6C96D679}" type="presParOf" srcId="{1082E2F7-5FAF-4296-91D1-9FBCBB486D00}" destId="{0918C73C-0580-4A6C-AAB5-04A41C5E6315}" srcOrd="0" destOrd="0" presId="urn:microsoft.com/office/officeart/2008/layout/SquareAccentList"/>
    <dgm:cxn modelId="{556218E7-A81B-4550-95FD-A6142392AC9E}" type="presParOf" srcId="{1082E2F7-5FAF-4296-91D1-9FBCBB486D00}" destId="{CAE615DE-74CE-4704-A6E4-8C5655D12B6D}" srcOrd="1" destOrd="0" presId="urn:microsoft.com/office/officeart/2008/layout/SquareAccentList"/>
    <dgm:cxn modelId="{856DC50A-2EE6-44E0-BF5A-5EA1EC19DA7F}" type="presParOf" srcId="{1082E2F7-5FAF-4296-91D1-9FBCBB486D00}" destId="{93223A33-2617-4433-A821-005DF9AE8795}" srcOrd="2" destOrd="0" presId="urn:microsoft.com/office/officeart/2008/layout/SquareAccentList"/>
    <dgm:cxn modelId="{419766A9-CAB2-4CA7-AC42-A0F538DAA7D9}" type="presParOf" srcId="{A195CC4D-D78F-4D59-BD4B-11D48BFB092A}" destId="{23DB5933-1FA2-4DEA-B3B6-30337EDC1C99}" srcOrd="1" destOrd="0" presId="urn:microsoft.com/office/officeart/2008/layout/SquareAccentList"/>
    <dgm:cxn modelId="{0DA76E54-92E8-4E83-916F-C15CCF0BD4F8}" type="presParOf" srcId="{23DB5933-1FA2-4DEA-B3B6-30337EDC1C99}" destId="{DBACA4B4-20A0-42D0-8F82-3210ACB2D7EE}" srcOrd="0" destOrd="0" presId="urn:microsoft.com/office/officeart/2008/layout/SquareAccentList"/>
    <dgm:cxn modelId="{C42E657B-07A4-49C7-ACEC-A1551E1D1BF0}" type="presParOf" srcId="{DBACA4B4-20A0-42D0-8F82-3210ACB2D7EE}" destId="{D3EE11C5-307B-4E26-8ED4-4221C55F5FA3}" srcOrd="0" destOrd="0" presId="urn:microsoft.com/office/officeart/2008/layout/SquareAccentList"/>
    <dgm:cxn modelId="{EA22087A-6750-452E-9B66-86A77C7D3B2F}" type="presParOf" srcId="{DBACA4B4-20A0-42D0-8F82-3210ACB2D7EE}" destId="{B1E35666-8911-49A1-AA75-D1FB3E54B7CA}" srcOrd="1" destOrd="0" presId="urn:microsoft.com/office/officeart/2008/layout/SquareAccentList"/>
    <dgm:cxn modelId="{383294E8-5FF7-4BFB-8877-89E5C9D77562}" type="presParOf" srcId="{23DB5933-1FA2-4DEA-B3B6-30337EDC1C99}" destId="{681A88C0-9AE4-4FB5-8B7B-B44E9258D6FD}" srcOrd="1" destOrd="0" presId="urn:microsoft.com/office/officeart/2008/layout/SquareAccentList"/>
    <dgm:cxn modelId="{394D80A7-7B69-4C17-97A0-7CA5ACF73C4B}" type="presParOf" srcId="{681A88C0-9AE4-4FB5-8B7B-B44E9258D6FD}" destId="{BCFD0F59-25EB-4D8C-BDDB-750860C9A689}" srcOrd="0" destOrd="0" presId="urn:microsoft.com/office/officeart/2008/layout/SquareAccentList"/>
    <dgm:cxn modelId="{843CBB85-4099-46B1-A0AA-6261ADF6DFCE}" type="presParOf" srcId="{681A88C0-9AE4-4FB5-8B7B-B44E9258D6FD}" destId="{5C92C7F3-9E2A-48F9-B181-2F76FD29FA1A}" srcOrd="1" destOrd="0" presId="urn:microsoft.com/office/officeart/2008/layout/SquareAccentList"/>
    <dgm:cxn modelId="{65BE3A03-4F3F-498F-8B69-8EC74A04FF46}" type="presParOf" srcId="{19A489FC-CA01-4F10-95EA-3EA5B9A36CA5}" destId="{45C62C80-B441-4437-A9D7-B4BE641070A6}" srcOrd="1" destOrd="0" presId="urn:microsoft.com/office/officeart/2008/layout/SquareAccentList"/>
    <dgm:cxn modelId="{81C13CAE-6530-439E-B247-640DA31462BF}" type="presParOf" srcId="{45C62C80-B441-4437-A9D7-B4BE641070A6}" destId="{9300CC6D-4081-4FAF-B996-79F0FB129AD1}" srcOrd="0" destOrd="0" presId="urn:microsoft.com/office/officeart/2008/layout/SquareAccentList"/>
    <dgm:cxn modelId="{F8DB98B9-678A-4C82-A388-1E7B62FB14B9}" type="presParOf" srcId="{9300CC6D-4081-4FAF-B996-79F0FB129AD1}" destId="{F70E12E7-408A-436F-BC96-812DC576D5FA}" srcOrd="0" destOrd="0" presId="urn:microsoft.com/office/officeart/2008/layout/SquareAccentList"/>
    <dgm:cxn modelId="{71A8CC68-7039-4036-8FC0-C8731A5DB389}" type="presParOf" srcId="{9300CC6D-4081-4FAF-B996-79F0FB129AD1}" destId="{33622F0C-3D7E-4E5C-8708-731C318C1725}" srcOrd="1" destOrd="0" presId="urn:microsoft.com/office/officeart/2008/layout/SquareAccentList"/>
    <dgm:cxn modelId="{B868C4BB-0D41-4575-8C75-594AF9B27B6D}" type="presParOf" srcId="{9300CC6D-4081-4FAF-B996-79F0FB129AD1}" destId="{570677C4-C202-4AF7-9378-726374FC06AC}" srcOrd="2" destOrd="0" presId="urn:microsoft.com/office/officeart/2008/layout/SquareAccentList"/>
    <dgm:cxn modelId="{E5DCBFF3-7E35-43DC-9BDC-8E8A5F337C53}" type="presParOf" srcId="{45C62C80-B441-4437-A9D7-B4BE641070A6}" destId="{ADB135CC-D012-43E0-91E2-EC46F8359FA0}" srcOrd="1" destOrd="0" presId="urn:microsoft.com/office/officeart/2008/layout/SquareAccentList"/>
    <dgm:cxn modelId="{F515059B-51B5-4D01-8814-16B211385C74}" type="presParOf" srcId="{ADB135CC-D012-43E0-91E2-EC46F8359FA0}" destId="{C6626AAE-520F-444D-B9C3-20209AC84920}" srcOrd="0" destOrd="0" presId="urn:microsoft.com/office/officeart/2008/layout/SquareAccentList"/>
    <dgm:cxn modelId="{A5ECABBF-8CE9-49DB-B421-898A78217AED}" type="presParOf" srcId="{C6626AAE-520F-444D-B9C3-20209AC84920}" destId="{7FDF0EA0-0DD4-42AB-8EE5-01006C82F4F6}" srcOrd="0" destOrd="0" presId="urn:microsoft.com/office/officeart/2008/layout/SquareAccentList"/>
    <dgm:cxn modelId="{C548299F-6649-4FE7-AE57-45F8B0BBFEB0}" type="presParOf" srcId="{C6626AAE-520F-444D-B9C3-20209AC84920}" destId="{D103CC09-878F-44C2-9928-42847EDE3CBE}" srcOrd="1" destOrd="0" presId="urn:microsoft.com/office/officeart/2008/layout/SquareAccentList"/>
    <dgm:cxn modelId="{960E15A9-6C36-41DA-98EB-79435ABC6749}" type="presParOf" srcId="{ADB135CC-D012-43E0-91E2-EC46F8359FA0}" destId="{CCD973EC-1F2D-4000-9D7B-68220EF4F714}" srcOrd="1" destOrd="0" presId="urn:microsoft.com/office/officeart/2008/layout/SquareAccentList"/>
    <dgm:cxn modelId="{F2AF3D51-B224-48FC-B93A-771F1A724A8E}" type="presParOf" srcId="{CCD973EC-1F2D-4000-9D7B-68220EF4F714}" destId="{D0778544-A0DA-4860-834B-A033B0292A5A}" srcOrd="0" destOrd="0" presId="urn:microsoft.com/office/officeart/2008/layout/SquareAccentList"/>
    <dgm:cxn modelId="{9D8BF062-EB8A-4EC9-84DA-9E145CAB5CFB}" type="presParOf" srcId="{CCD973EC-1F2D-4000-9D7B-68220EF4F714}" destId="{1E5B5244-3670-4B8D-8A13-6B6A348ADFCE}" srcOrd="1" destOrd="0" presId="urn:microsoft.com/office/officeart/2008/layout/SquareAccentList"/>
    <dgm:cxn modelId="{F093F520-E7A6-46EE-B356-E3B6CCB54875}" type="presParOf" srcId="{ADB135CC-D012-43E0-91E2-EC46F8359FA0}" destId="{744C9E73-8E76-4C65-BE15-1FFFF5F86EE6}" srcOrd="2" destOrd="0" presId="urn:microsoft.com/office/officeart/2008/layout/SquareAccentList"/>
    <dgm:cxn modelId="{C0017886-D5ED-4CDC-9D34-78347EBC193B}" type="presParOf" srcId="{744C9E73-8E76-4C65-BE15-1FFFF5F86EE6}" destId="{0E392E7C-7A67-41D1-BCB1-FD3CCE320413}" srcOrd="0" destOrd="0" presId="urn:microsoft.com/office/officeart/2008/layout/SquareAccentList"/>
    <dgm:cxn modelId="{0A3F919B-7C85-4C6D-BEBE-53AF4A771C49}" type="presParOf" srcId="{744C9E73-8E76-4C65-BE15-1FFFF5F86EE6}" destId="{5FF43B95-B15C-4370-B782-7F2BF4BC5E4C}"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7EB391-4E4A-41F1-BF42-82A1C0B2AA6D}"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目的與建立</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BFB6E36-7A61-4B42-99A5-81EDD773C144}">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對象選擇</a:t>
          </a:r>
        </a:p>
      </dgm:t>
    </dgm:pt>
    <dgm:pt modelId="{31F0B6B3-5460-49DF-92C2-B5E8FFCC1783}" type="parTrans" cxnId="{31415753-839B-4032-99DE-CA0DF5278AD9}">
      <dgm:prSet/>
      <dgm:spPr/>
      <dgm:t>
        <a:bodyPr/>
        <a:lstStyle/>
        <a:p>
          <a:pPr algn="ctr"/>
          <a:endParaRPr lang="zh-TW" altLang="en-US"/>
        </a:p>
      </dgm:t>
    </dgm:pt>
    <dgm:pt modelId="{C0A0B818-B6F6-4584-BD52-A213DC739EED}" type="sibTrans" cxnId="{31415753-839B-4032-99DE-CA0DF5278AD9}">
      <dgm:prSet/>
      <dgm:spPr/>
      <dgm:t>
        <a:bodyPr/>
        <a:lstStyle/>
        <a:p>
          <a:pPr algn="ctr"/>
          <a:endParaRPr lang="zh-TW" altLang="en-US"/>
        </a:p>
      </dgm:t>
    </dgm:pt>
    <dgm:pt modelId="{C2EF2CF2-D6CD-4ACF-B926-EE106EF50C95}">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分組人數</a:t>
          </a:r>
        </a:p>
      </dgm:t>
    </dgm:pt>
    <dgm:pt modelId="{5AA619BA-8F4D-49AE-8E64-51EC863288AF}" type="parTrans" cxnId="{301524AA-72B3-4010-A90D-CF867FACEAB4}">
      <dgm:prSet/>
      <dgm:spPr/>
      <dgm:t>
        <a:bodyPr/>
        <a:lstStyle/>
        <a:p>
          <a:pPr algn="ctr"/>
          <a:endParaRPr lang="zh-TW" altLang="en-US"/>
        </a:p>
      </dgm:t>
    </dgm:pt>
    <dgm:pt modelId="{5687CF75-6CA8-44DC-8F22-D0CFAA99C02E}" type="sibTrans" cxnId="{301524AA-72B3-4010-A90D-CF867FACEAB4}">
      <dgm:prSet/>
      <dgm:spPr/>
      <dgm:t>
        <a:bodyPr/>
        <a:lstStyle/>
        <a:p>
          <a:pPr algn="ctr"/>
          <a:endParaRPr lang="zh-TW" altLang="en-US"/>
        </a:p>
      </dgm:t>
    </dgm:pt>
    <dgm:pt modelId="{B9477918-FB0E-4B7E-834E-DBFAEB2357E2}">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方式與結構</a:t>
          </a:r>
        </a:p>
      </dgm:t>
    </dgm:pt>
    <dgm:pt modelId="{72BC90AB-ABB5-463C-BB78-7B147EE05B3B}" type="parTrans" cxnId="{3F0B4B45-99CE-4204-89BC-D0D881F88DE8}">
      <dgm:prSet/>
      <dgm:spPr/>
      <dgm:t>
        <a:bodyPr/>
        <a:lstStyle/>
        <a:p>
          <a:pPr algn="ctr"/>
          <a:endParaRPr lang="zh-TW" altLang="en-US"/>
        </a:p>
      </dgm:t>
    </dgm:pt>
    <dgm:pt modelId="{D874D72F-6673-450C-B4F2-2D4A91E0D9F6}" type="sibTrans" cxnId="{3F0B4B45-99CE-4204-89BC-D0D881F88DE8}">
      <dgm:prSet/>
      <dgm:spPr/>
      <dgm:t>
        <a:bodyPr/>
        <a:lstStyle/>
        <a:p>
          <a:pPr algn="ctr"/>
          <a:endParaRPr lang="zh-TW" altLang="en-US"/>
        </a:p>
      </dgm:t>
    </dgm:pt>
    <dgm:pt modelId="{15525BA8-2755-42BF-8C58-06CD86057406}">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討論主題</a:t>
          </a:r>
        </a:p>
      </dgm:t>
    </dgm:pt>
    <dgm:pt modelId="{6EA7EA1F-02E5-41AE-8065-646B148CD1E4}" type="parTrans" cxnId="{ED4FE79B-C223-4B80-9670-E9C9D9D4F818}">
      <dgm:prSet/>
      <dgm:spPr/>
      <dgm:t>
        <a:bodyPr/>
        <a:lstStyle/>
        <a:p>
          <a:pPr algn="ctr"/>
          <a:endParaRPr lang="zh-TW" altLang="en-US"/>
        </a:p>
      </dgm:t>
    </dgm:pt>
    <dgm:pt modelId="{B5865F19-9C86-45F5-B474-3FCB3F579E8F}" type="sibTrans" cxnId="{ED4FE79B-C223-4B80-9670-E9C9D9D4F818}">
      <dgm:prSet/>
      <dgm:spPr/>
      <dgm:t>
        <a:bodyPr/>
        <a:lstStyle/>
        <a:p>
          <a:pPr algn="ctr"/>
          <a:endParaRPr lang="zh-TW" altLang="en-US"/>
        </a:p>
      </dgm:t>
    </dgm:pt>
    <dgm:pt modelId="{33577EB9-9C9B-46CA-87E9-9CB8DBC7A7AD}">
      <dgm:prSet phldrT="[文字]" custT="1"/>
      <dgm:spPr/>
      <dgm:t>
        <a:bodyPr/>
        <a:lstStyle/>
        <a:p>
          <a:pPr algn="ctr"/>
          <a:endParaRPr lang="zh-TW" altLang="en-US" sz="3600" b="1" dirty="0"/>
        </a:p>
      </dgm:t>
    </dgm:pt>
    <dgm:pt modelId="{1A3A75EB-B826-4558-8BE3-22BC97B74CFE}" type="parTrans" cxnId="{384D58BA-37B5-4D94-82E0-6635D412A238}">
      <dgm:prSet/>
      <dgm:spPr/>
      <dgm:t>
        <a:bodyPr/>
        <a:lstStyle/>
        <a:p>
          <a:pPr algn="ctr"/>
          <a:endParaRPr lang="zh-TW" altLang="en-US"/>
        </a:p>
      </dgm:t>
    </dgm:pt>
    <dgm:pt modelId="{6852F42A-31F0-4F3E-9C26-7B45F1EC8061}" type="sibTrans" cxnId="{384D58BA-37B5-4D94-82E0-6635D412A238}">
      <dgm:prSet/>
      <dgm:spPr/>
      <dgm:t>
        <a:bodyPr/>
        <a:lstStyle/>
        <a:p>
          <a:pPr algn="ctr"/>
          <a:endParaRPr lang="zh-TW" altLang="en-US"/>
        </a:p>
      </dgm:t>
    </dgm:pt>
    <dgm:pt modelId="{5ED394EA-8032-4967-87B6-DCC69B3016AB}">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E8D60C80-E5DD-4E45-BA97-9497A47AFD37}" type="parTrans" cxnId="{7743A174-9B17-4489-9AA0-E8ACA7DFB042}">
      <dgm:prSet/>
      <dgm:spPr/>
      <dgm:t>
        <a:bodyPr/>
        <a:lstStyle/>
        <a:p>
          <a:pPr algn="ctr"/>
          <a:endParaRPr lang="zh-TW" altLang="en-US"/>
        </a:p>
      </dgm:t>
    </dgm:pt>
    <dgm:pt modelId="{63A3E6DE-68F4-436F-9DFD-F9328E7021BB}" type="sibTrans" cxnId="{7743A174-9B17-4489-9AA0-E8ACA7DFB042}">
      <dgm:prSet/>
      <dgm:spPr/>
      <dgm:t>
        <a:bodyPr/>
        <a:lstStyle/>
        <a:p>
          <a:pPr algn="ctr"/>
          <a:endParaRPr lang="zh-TW" altLang="en-US"/>
        </a:p>
      </dgm:t>
    </dgm:pt>
    <dgm:pt modelId="{8F82D462-4741-4097-9BB3-540E604A561C}">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B0D79EDE-82EA-411E-948F-21F9BE0A5689}" type="parTrans" cxnId="{6E011038-DF32-4F3F-9AE9-20EBDF5F4EB8}">
      <dgm:prSet/>
      <dgm:spPr/>
      <dgm:t>
        <a:bodyPr/>
        <a:lstStyle/>
        <a:p>
          <a:pPr algn="ctr"/>
          <a:endParaRPr lang="zh-TW" altLang="en-US"/>
        </a:p>
      </dgm:t>
    </dgm:pt>
    <dgm:pt modelId="{3BB4D94F-7894-47B6-BC0D-6B15BE7E973E}" type="sibTrans" cxnId="{6E011038-DF32-4F3F-9AE9-20EBDF5F4EB8}">
      <dgm:prSet/>
      <dgm:spPr/>
      <dgm:t>
        <a:bodyPr/>
        <a:lstStyle/>
        <a:p>
          <a:pPr algn="ctr"/>
          <a:endParaRPr lang="zh-TW" altLang="en-US"/>
        </a:p>
      </dgm:t>
    </dgm:pt>
    <dgm:pt modelId="{B7618B60-C597-40A5-A592-76BB47AA0633}">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849BF53F-32BD-41E7-A5FC-88AA554A3D18}" type="parTrans" cxnId="{4F169E49-AE2F-4BE7-972C-F3390D1DC7F0}">
      <dgm:prSet/>
      <dgm:spPr/>
      <dgm:t>
        <a:bodyPr/>
        <a:lstStyle/>
        <a:p>
          <a:pPr algn="ctr"/>
          <a:endParaRPr lang="zh-TW" altLang="en-US"/>
        </a:p>
      </dgm:t>
    </dgm:pt>
    <dgm:pt modelId="{F5EAAA46-6B10-470D-BD2E-167B12BF77C3}" type="sibTrans" cxnId="{4F169E49-AE2F-4BE7-972C-F3390D1DC7F0}">
      <dgm:prSet/>
      <dgm:spPr/>
      <dgm:t>
        <a:bodyPr/>
        <a:lstStyle/>
        <a:p>
          <a:pPr algn="ctr"/>
          <a:endParaRPr lang="zh-TW" altLang="en-US"/>
        </a:p>
      </dgm:t>
    </dgm:pt>
    <dgm:pt modelId="{4E6B25EF-A64B-4C3E-B42D-B754CD21C51F}">
      <dgm:prSet phldrT="[文字]" custT="1"/>
      <dgm:spPr/>
      <dgm:t>
        <a:bodyPr/>
        <a:lstStyle/>
        <a:p>
          <a:pPr algn="ctr"/>
          <a:endParaRPr lang="zh-TW" altLang="en-US" sz="3600" b="1" dirty="0"/>
        </a:p>
      </dgm:t>
    </dgm:pt>
    <dgm:pt modelId="{51A7F8DC-CE8C-42B4-85D1-086B19240A4F}" type="parTrans" cxnId="{A70D3E81-C714-43BB-8CFA-6425C02BD837}">
      <dgm:prSet/>
      <dgm:spPr/>
      <dgm:t>
        <a:bodyPr/>
        <a:lstStyle/>
        <a:p>
          <a:pPr algn="ctr"/>
          <a:endParaRPr lang="zh-TW" altLang="en-US"/>
        </a:p>
      </dgm:t>
    </dgm:pt>
    <dgm:pt modelId="{B553AC94-EA72-4D70-B362-E483D7368DC9}" type="sibTrans" cxnId="{A70D3E81-C714-43BB-8CFA-6425C02BD837}">
      <dgm:prSet/>
      <dgm:spPr/>
      <dgm:t>
        <a:bodyPr/>
        <a:lstStyle/>
        <a:p>
          <a:pPr algn="ctr"/>
          <a:endParaRPr lang="zh-TW" altLang="en-US"/>
        </a:p>
      </dgm:t>
    </dgm:pt>
    <dgm:pt modelId="{49E67FFE-5FC2-4F47-A2E2-195F6B43C065}" type="pres">
      <dgm:prSet presAssocID="{F77EB391-4E4A-41F1-BF42-82A1C0B2AA6D}" presName="list" presStyleCnt="0">
        <dgm:presLayoutVars>
          <dgm:dir/>
          <dgm:animLvl val="lvl"/>
        </dgm:presLayoutVars>
      </dgm:prSet>
      <dgm:spPr/>
    </dgm:pt>
    <dgm:pt modelId="{4531BD9D-014F-4119-A9D7-685805959636}" type="pres">
      <dgm:prSet presAssocID="{72C82FE7-718E-4164-9ED5-254F976B6C46}" presName="posSpace" presStyleCnt="0"/>
      <dgm:spPr/>
    </dgm:pt>
    <dgm:pt modelId="{B7A074C2-D552-4E83-AEC3-03531E349B7F}" type="pres">
      <dgm:prSet presAssocID="{72C82FE7-718E-4164-9ED5-254F976B6C46}" presName="vertFlow" presStyleCnt="0"/>
      <dgm:spPr/>
    </dgm:pt>
    <dgm:pt modelId="{8EFA63E6-E64F-4027-888A-926B6A28BF4B}" type="pres">
      <dgm:prSet presAssocID="{72C82FE7-718E-4164-9ED5-254F976B6C46}" presName="topSpace" presStyleCnt="0"/>
      <dgm:spPr/>
    </dgm:pt>
    <dgm:pt modelId="{AC70BC59-A4B4-4B7C-98BD-B7324B4D91A9}" type="pres">
      <dgm:prSet presAssocID="{72C82FE7-718E-4164-9ED5-254F976B6C46}" presName="firstComp" presStyleCnt="0"/>
      <dgm:spPr/>
    </dgm:pt>
    <dgm:pt modelId="{73353BC1-BCA1-47F4-87D9-793B451C97EC}" type="pres">
      <dgm:prSet presAssocID="{72C82FE7-718E-4164-9ED5-254F976B6C46}" presName="firstChild" presStyleLbl="bgAccFollowNode1" presStyleIdx="0" presStyleCnt="5"/>
      <dgm:spPr/>
    </dgm:pt>
    <dgm:pt modelId="{0FB9DFAF-77F6-4BB1-9A9B-1210A5FF1BBF}" type="pres">
      <dgm:prSet presAssocID="{72C82FE7-718E-4164-9ED5-254F976B6C46}" presName="firstChildTx" presStyleLbl="bgAccFollowNode1" presStyleIdx="0" presStyleCnt="5">
        <dgm:presLayoutVars>
          <dgm:bulletEnabled val="1"/>
        </dgm:presLayoutVars>
      </dgm:prSet>
      <dgm:spPr/>
    </dgm:pt>
    <dgm:pt modelId="{3B1B8025-F22A-46A7-B68E-9264599AB456}" type="pres">
      <dgm:prSet presAssocID="{72C82FE7-718E-4164-9ED5-254F976B6C46}" presName="negSpace" presStyleCnt="0"/>
      <dgm:spPr/>
    </dgm:pt>
    <dgm:pt modelId="{E216AED4-CDF6-41BA-B734-EBD3F2051CB5}" type="pres">
      <dgm:prSet presAssocID="{72C82FE7-718E-4164-9ED5-254F976B6C46}" presName="circle" presStyleLbl="node1" presStyleIdx="0" presStyleCnt="5"/>
      <dgm:spPr/>
    </dgm:pt>
    <dgm:pt modelId="{8BBB41C3-4885-4227-A736-FDF391F66889}" type="pres">
      <dgm:prSet presAssocID="{4E5B6DA9-747E-4038-92C9-115AF04C6D4C}" presName="transSpace" presStyleCnt="0"/>
      <dgm:spPr/>
    </dgm:pt>
    <dgm:pt modelId="{A5905DAA-35FE-4467-BF3C-4EA10C5A663E}" type="pres">
      <dgm:prSet presAssocID="{EBFB6E36-7A61-4B42-99A5-81EDD773C144}" presName="posSpace" presStyleCnt="0"/>
      <dgm:spPr/>
    </dgm:pt>
    <dgm:pt modelId="{7E3625A6-359F-4176-990C-713748852462}" type="pres">
      <dgm:prSet presAssocID="{EBFB6E36-7A61-4B42-99A5-81EDD773C144}" presName="vertFlow" presStyleCnt="0"/>
      <dgm:spPr/>
    </dgm:pt>
    <dgm:pt modelId="{A095927C-2210-403A-B110-B54C301485FA}" type="pres">
      <dgm:prSet presAssocID="{EBFB6E36-7A61-4B42-99A5-81EDD773C144}" presName="topSpace" presStyleCnt="0"/>
      <dgm:spPr/>
    </dgm:pt>
    <dgm:pt modelId="{7BECFEBA-B71D-4ACF-8232-72E1223D79E6}" type="pres">
      <dgm:prSet presAssocID="{EBFB6E36-7A61-4B42-99A5-81EDD773C144}" presName="firstComp" presStyleCnt="0"/>
      <dgm:spPr/>
    </dgm:pt>
    <dgm:pt modelId="{042762F9-4D5F-4D94-8BC4-F53E48F1CCEB}" type="pres">
      <dgm:prSet presAssocID="{EBFB6E36-7A61-4B42-99A5-81EDD773C144}" presName="firstChild" presStyleLbl="bgAccFollowNode1" presStyleIdx="1" presStyleCnt="5"/>
      <dgm:spPr/>
    </dgm:pt>
    <dgm:pt modelId="{0D56AC0E-AE34-4A07-BD09-2F7A4C013147}" type="pres">
      <dgm:prSet presAssocID="{EBFB6E36-7A61-4B42-99A5-81EDD773C144}" presName="firstChildTx" presStyleLbl="bgAccFollowNode1" presStyleIdx="1" presStyleCnt="5">
        <dgm:presLayoutVars>
          <dgm:bulletEnabled val="1"/>
        </dgm:presLayoutVars>
      </dgm:prSet>
      <dgm:spPr/>
    </dgm:pt>
    <dgm:pt modelId="{45FC1B08-6CD9-4E74-9B14-6607DD36DADA}" type="pres">
      <dgm:prSet presAssocID="{EBFB6E36-7A61-4B42-99A5-81EDD773C144}" presName="negSpace" presStyleCnt="0"/>
      <dgm:spPr/>
    </dgm:pt>
    <dgm:pt modelId="{B937B053-3617-42EF-9152-2DDF04BBDB61}" type="pres">
      <dgm:prSet presAssocID="{EBFB6E36-7A61-4B42-99A5-81EDD773C144}" presName="circle" presStyleLbl="node1" presStyleIdx="1" presStyleCnt="5"/>
      <dgm:spPr/>
    </dgm:pt>
    <dgm:pt modelId="{08D5E98B-939D-4EA1-B258-48100667F017}" type="pres">
      <dgm:prSet presAssocID="{C0A0B818-B6F6-4584-BD52-A213DC739EED}" presName="transSpace" presStyleCnt="0"/>
      <dgm:spPr/>
    </dgm:pt>
    <dgm:pt modelId="{A702CD12-5D0B-4E51-995E-217897AF9763}" type="pres">
      <dgm:prSet presAssocID="{C2EF2CF2-D6CD-4ACF-B926-EE106EF50C95}" presName="posSpace" presStyleCnt="0"/>
      <dgm:spPr/>
    </dgm:pt>
    <dgm:pt modelId="{E14F4743-3CE4-4657-AFF5-3F34CDE89E7A}" type="pres">
      <dgm:prSet presAssocID="{C2EF2CF2-D6CD-4ACF-B926-EE106EF50C95}" presName="vertFlow" presStyleCnt="0"/>
      <dgm:spPr/>
    </dgm:pt>
    <dgm:pt modelId="{3DA35EE1-8E80-4FEA-839B-EAAC2D64CD6C}" type="pres">
      <dgm:prSet presAssocID="{C2EF2CF2-D6CD-4ACF-B926-EE106EF50C95}" presName="topSpace" presStyleCnt="0"/>
      <dgm:spPr/>
    </dgm:pt>
    <dgm:pt modelId="{366A5A7A-D658-4BB4-8EEC-72C450B4246F}" type="pres">
      <dgm:prSet presAssocID="{C2EF2CF2-D6CD-4ACF-B926-EE106EF50C95}" presName="firstComp" presStyleCnt="0"/>
      <dgm:spPr/>
    </dgm:pt>
    <dgm:pt modelId="{EA70126A-03C1-4767-95D5-55E3A3AD7146}" type="pres">
      <dgm:prSet presAssocID="{C2EF2CF2-D6CD-4ACF-B926-EE106EF50C95}" presName="firstChild" presStyleLbl="bgAccFollowNode1" presStyleIdx="2" presStyleCnt="5"/>
      <dgm:spPr/>
    </dgm:pt>
    <dgm:pt modelId="{79168EDE-AEED-4574-893D-8E3AD54149FB}" type="pres">
      <dgm:prSet presAssocID="{C2EF2CF2-D6CD-4ACF-B926-EE106EF50C95}" presName="firstChildTx" presStyleLbl="bgAccFollowNode1" presStyleIdx="2" presStyleCnt="5">
        <dgm:presLayoutVars>
          <dgm:bulletEnabled val="1"/>
        </dgm:presLayoutVars>
      </dgm:prSet>
      <dgm:spPr/>
    </dgm:pt>
    <dgm:pt modelId="{2141B1A8-83FA-4A50-9907-31F7F8D98482}" type="pres">
      <dgm:prSet presAssocID="{C2EF2CF2-D6CD-4ACF-B926-EE106EF50C95}" presName="negSpace" presStyleCnt="0"/>
      <dgm:spPr/>
    </dgm:pt>
    <dgm:pt modelId="{DB67E12C-8FE3-42C7-9C06-8CB391DE446A}" type="pres">
      <dgm:prSet presAssocID="{C2EF2CF2-D6CD-4ACF-B926-EE106EF50C95}" presName="circle" presStyleLbl="node1" presStyleIdx="2" presStyleCnt="5"/>
      <dgm:spPr/>
    </dgm:pt>
    <dgm:pt modelId="{1431B6E1-6181-49F6-B313-F835AF6ACAB7}" type="pres">
      <dgm:prSet presAssocID="{5687CF75-6CA8-44DC-8F22-D0CFAA99C02E}" presName="transSpace" presStyleCnt="0"/>
      <dgm:spPr/>
    </dgm:pt>
    <dgm:pt modelId="{CD9EF3F0-7F7B-427E-A3ED-CCD1EE2A3195}" type="pres">
      <dgm:prSet presAssocID="{B9477918-FB0E-4B7E-834E-DBFAEB2357E2}" presName="posSpace" presStyleCnt="0"/>
      <dgm:spPr/>
    </dgm:pt>
    <dgm:pt modelId="{4A207434-72C9-439C-B0F5-E6C807227BD1}" type="pres">
      <dgm:prSet presAssocID="{B9477918-FB0E-4B7E-834E-DBFAEB2357E2}" presName="vertFlow" presStyleCnt="0"/>
      <dgm:spPr/>
    </dgm:pt>
    <dgm:pt modelId="{633DBE22-4A47-4ECF-9A08-AA5405625320}" type="pres">
      <dgm:prSet presAssocID="{B9477918-FB0E-4B7E-834E-DBFAEB2357E2}" presName="topSpace" presStyleCnt="0"/>
      <dgm:spPr/>
    </dgm:pt>
    <dgm:pt modelId="{C485EF30-603D-49DE-B7FA-CDFC910E2960}" type="pres">
      <dgm:prSet presAssocID="{B9477918-FB0E-4B7E-834E-DBFAEB2357E2}" presName="firstComp" presStyleCnt="0"/>
      <dgm:spPr/>
    </dgm:pt>
    <dgm:pt modelId="{A4E7E582-344D-430E-84C8-C16794EEF867}" type="pres">
      <dgm:prSet presAssocID="{B9477918-FB0E-4B7E-834E-DBFAEB2357E2}" presName="firstChild" presStyleLbl="bgAccFollowNode1" presStyleIdx="3" presStyleCnt="5"/>
      <dgm:spPr/>
    </dgm:pt>
    <dgm:pt modelId="{27E514F6-F21E-4B64-B332-9D5EEA4B506E}" type="pres">
      <dgm:prSet presAssocID="{B9477918-FB0E-4B7E-834E-DBFAEB2357E2}" presName="firstChildTx" presStyleLbl="bgAccFollowNode1" presStyleIdx="3" presStyleCnt="5">
        <dgm:presLayoutVars>
          <dgm:bulletEnabled val="1"/>
        </dgm:presLayoutVars>
      </dgm:prSet>
      <dgm:spPr/>
    </dgm:pt>
    <dgm:pt modelId="{7EC52948-4B2A-4EE5-AA89-58F964E61756}" type="pres">
      <dgm:prSet presAssocID="{B9477918-FB0E-4B7E-834E-DBFAEB2357E2}" presName="negSpace" presStyleCnt="0"/>
      <dgm:spPr/>
    </dgm:pt>
    <dgm:pt modelId="{CF3A0CEE-5929-4653-9E81-DF407F3BFA5D}" type="pres">
      <dgm:prSet presAssocID="{B9477918-FB0E-4B7E-834E-DBFAEB2357E2}" presName="circle" presStyleLbl="node1" presStyleIdx="3" presStyleCnt="5"/>
      <dgm:spPr/>
    </dgm:pt>
    <dgm:pt modelId="{B52539F9-4CD3-4120-BBC2-7B0F6592DA17}" type="pres">
      <dgm:prSet presAssocID="{D874D72F-6673-450C-B4F2-2D4A91E0D9F6}" presName="transSpace" presStyleCnt="0"/>
      <dgm:spPr/>
    </dgm:pt>
    <dgm:pt modelId="{7560153B-8477-40CC-B3A1-AE3500A9EF31}" type="pres">
      <dgm:prSet presAssocID="{15525BA8-2755-42BF-8C58-06CD86057406}" presName="posSpace" presStyleCnt="0"/>
      <dgm:spPr/>
    </dgm:pt>
    <dgm:pt modelId="{4A917C83-A874-40CB-B8C6-7875F33A29E0}" type="pres">
      <dgm:prSet presAssocID="{15525BA8-2755-42BF-8C58-06CD86057406}" presName="vertFlow" presStyleCnt="0"/>
      <dgm:spPr/>
    </dgm:pt>
    <dgm:pt modelId="{CDD98863-2B7B-43DC-871D-4002A60544AA}" type="pres">
      <dgm:prSet presAssocID="{15525BA8-2755-42BF-8C58-06CD86057406}" presName="topSpace" presStyleCnt="0"/>
      <dgm:spPr/>
    </dgm:pt>
    <dgm:pt modelId="{F3D46F63-7D03-4C5A-8751-66BB0AFE478B}" type="pres">
      <dgm:prSet presAssocID="{15525BA8-2755-42BF-8C58-06CD86057406}" presName="firstComp" presStyleCnt="0"/>
      <dgm:spPr/>
    </dgm:pt>
    <dgm:pt modelId="{F347D0F9-048A-4169-A2AF-BCF758439118}" type="pres">
      <dgm:prSet presAssocID="{15525BA8-2755-42BF-8C58-06CD86057406}" presName="firstChild" presStyleLbl="bgAccFollowNode1" presStyleIdx="4" presStyleCnt="5"/>
      <dgm:spPr/>
    </dgm:pt>
    <dgm:pt modelId="{CBF5A1DE-9941-43E6-8B7E-1DA33517D37A}" type="pres">
      <dgm:prSet presAssocID="{15525BA8-2755-42BF-8C58-06CD86057406}" presName="firstChildTx" presStyleLbl="bgAccFollowNode1" presStyleIdx="4" presStyleCnt="5">
        <dgm:presLayoutVars>
          <dgm:bulletEnabled val="1"/>
        </dgm:presLayoutVars>
      </dgm:prSet>
      <dgm:spPr/>
    </dgm:pt>
    <dgm:pt modelId="{A0C20344-C382-4648-AB32-996DC1957C3A}" type="pres">
      <dgm:prSet presAssocID="{15525BA8-2755-42BF-8C58-06CD86057406}" presName="negSpace" presStyleCnt="0"/>
      <dgm:spPr/>
    </dgm:pt>
    <dgm:pt modelId="{67681B5B-2987-433E-ADAD-E0D80E1A2EE4}" type="pres">
      <dgm:prSet presAssocID="{15525BA8-2755-42BF-8C58-06CD86057406}" presName="circle" presStyleLbl="node1" presStyleIdx="4" presStyleCnt="5"/>
      <dgm:spPr/>
    </dgm:pt>
  </dgm:ptLst>
  <dgm:cxnLst>
    <dgm:cxn modelId="{454B7C0F-636F-4145-BB03-C0946FD98691}" type="presOf" srcId="{15525BA8-2755-42BF-8C58-06CD86057406}" destId="{67681B5B-2987-433E-ADAD-E0D80E1A2EE4}" srcOrd="0" destOrd="0" presId="urn:microsoft.com/office/officeart/2005/8/layout/hList9"/>
    <dgm:cxn modelId="{2F73FE24-B68D-4F1C-A927-F92FDE1FAF8B}" type="presOf" srcId="{C2EF2CF2-D6CD-4ACF-B926-EE106EF50C95}" destId="{DB67E12C-8FE3-42C7-9C06-8CB391DE446A}" srcOrd="0" destOrd="0" presId="urn:microsoft.com/office/officeart/2005/8/layout/hList9"/>
    <dgm:cxn modelId="{41F2B329-94FE-47AA-969D-21B597EED424}" type="presOf" srcId="{4E6B25EF-A64B-4C3E-B42D-B754CD21C51F}" destId="{CBF5A1DE-9941-43E6-8B7E-1DA33517D37A}" srcOrd="1" destOrd="0" presId="urn:microsoft.com/office/officeart/2005/8/layout/hList9"/>
    <dgm:cxn modelId="{1B33C233-8C84-446D-AFBD-9278B711A19B}" type="presOf" srcId="{F77EB391-4E4A-41F1-BF42-82A1C0B2AA6D}" destId="{49E67FFE-5FC2-4F47-A2E2-195F6B43C065}" srcOrd="0" destOrd="0" presId="urn:microsoft.com/office/officeart/2005/8/layout/hList9"/>
    <dgm:cxn modelId="{0A93B536-2248-40E8-B08C-7C3227A87468}" type="presOf" srcId="{B9477918-FB0E-4B7E-834E-DBFAEB2357E2}" destId="{CF3A0CEE-5929-4653-9E81-DF407F3BFA5D}" srcOrd="0" destOrd="0" presId="urn:microsoft.com/office/officeart/2005/8/layout/hList9"/>
    <dgm:cxn modelId="{6E011038-DF32-4F3F-9AE9-20EBDF5F4EB8}" srcId="{C2EF2CF2-D6CD-4ACF-B926-EE106EF50C95}" destId="{8F82D462-4741-4097-9BB3-540E604A561C}" srcOrd="0" destOrd="0" parTransId="{B0D79EDE-82EA-411E-948F-21F9BE0A5689}" sibTransId="{3BB4D94F-7894-47B6-BC0D-6B15BE7E973E}"/>
    <dgm:cxn modelId="{3F0B4B45-99CE-4204-89BC-D0D881F88DE8}" srcId="{F77EB391-4E4A-41F1-BF42-82A1C0B2AA6D}" destId="{B9477918-FB0E-4B7E-834E-DBFAEB2357E2}" srcOrd="3" destOrd="0" parTransId="{72BC90AB-ABB5-463C-BB78-7B147EE05B3B}" sibTransId="{D874D72F-6673-450C-B4F2-2D4A91E0D9F6}"/>
    <dgm:cxn modelId="{4F169E49-AE2F-4BE7-972C-F3390D1DC7F0}" srcId="{B9477918-FB0E-4B7E-834E-DBFAEB2357E2}" destId="{B7618B60-C597-40A5-A592-76BB47AA0633}" srcOrd="0" destOrd="0" parTransId="{849BF53F-32BD-41E7-A5FC-88AA554A3D18}" sibTransId="{F5EAAA46-6B10-470D-BD2E-167B12BF77C3}"/>
    <dgm:cxn modelId="{3359036A-EA63-4077-95F5-78AE31965C94}" type="presOf" srcId="{EBFB6E36-7A61-4B42-99A5-81EDD773C144}" destId="{B937B053-3617-42EF-9152-2DDF04BBDB61}" srcOrd="0" destOrd="0" presId="urn:microsoft.com/office/officeart/2005/8/layout/hList9"/>
    <dgm:cxn modelId="{F252516D-DF30-43C3-81F1-18E2F422AD2F}" type="presOf" srcId="{8F82D462-4741-4097-9BB3-540E604A561C}" destId="{EA70126A-03C1-4767-95D5-55E3A3AD7146}" srcOrd="0" destOrd="0" presId="urn:microsoft.com/office/officeart/2005/8/layout/hList9"/>
    <dgm:cxn modelId="{34F1A76D-D8AC-43F3-948A-E863DE4E76BA}" srcId="{F77EB391-4E4A-41F1-BF42-82A1C0B2AA6D}" destId="{72C82FE7-718E-4164-9ED5-254F976B6C46}" srcOrd="0" destOrd="0" parTransId="{7625E2CC-49B7-4E7C-977E-C5CBE7AFF0CD}" sibTransId="{4E5B6DA9-747E-4038-92C9-115AF04C6D4C}"/>
    <dgm:cxn modelId="{FC04334F-FD3D-4DB6-AB65-43E9F1C8F0A1}" type="presOf" srcId="{B7618B60-C597-40A5-A592-76BB47AA0633}" destId="{27E514F6-F21E-4B64-B332-9D5EEA4B506E}" srcOrd="1" destOrd="0" presId="urn:microsoft.com/office/officeart/2005/8/layout/hList9"/>
    <dgm:cxn modelId="{31415753-839B-4032-99DE-CA0DF5278AD9}" srcId="{F77EB391-4E4A-41F1-BF42-82A1C0B2AA6D}" destId="{EBFB6E36-7A61-4B42-99A5-81EDD773C144}" srcOrd="1" destOrd="0" parTransId="{31F0B6B3-5460-49DF-92C2-B5E8FFCC1783}" sibTransId="{C0A0B818-B6F6-4584-BD52-A213DC739EED}"/>
    <dgm:cxn modelId="{2BCDE073-8F13-4CE1-BF36-0C985CE51ABE}" type="presOf" srcId="{72C82FE7-718E-4164-9ED5-254F976B6C46}" destId="{E216AED4-CDF6-41BA-B734-EBD3F2051CB5}" srcOrd="0" destOrd="0" presId="urn:microsoft.com/office/officeart/2005/8/layout/hList9"/>
    <dgm:cxn modelId="{7743A174-9B17-4489-9AA0-E8ACA7DFB042}" srcId="{EBFB6E36-7A61-4B42-99A5-81EDD773C144}" destId="{5ED394EA-8032-4967-87B6-DCC69B3016AB}" srcOrd="0" destOrd="0" parTransId="{E8D60C80-E5DD-4E45-BA97-9497A47AFD37}" sibTransId="{63A3E6DE-68F4-436F-9DFD-F9328E7021BB}"/>
    <dgm:cxn modelId="{A70D3E81-C714-43BB-8CFA-6425C02BD837}" srcId="{15525BA8-2755-42BF-8C58-06CD86057406}" destId="{4E6B25EF-A64B-4C3E-B42D-B754CD21C51F}" srcOrd="0" destOrd="0" parTransId="{51A7F8DC-CE8C-42B4-85D1-086B19240A4F}" sibTransId="{B553AC94-EA72-4D70-B362-E483D7368DC9}"/>
    <dgm:cxn modelId="{FB770C91-34DE-4BD8-9263-0FBB4C039994}" type="presOf" srcId="{B7618B60-C597-40A5-A592-76BB47AA0633}" destId="{A4E7E582-344D-430E-84C8-C16794EEF867}" srcOrd="0" destOrd="0" presId="urn:microsoft.com/office/officeart/2005/8/layout/hList9"/>
    <dgm:cxn modelId="{22518698-50F6-4C2C-939B-D4339A4E72DD}" type="presOf" srcId="{8F82D462-4741-4097-9BB3-540E604A561C}" destId="{79168EDE-AEED-4574-893D-8E3AD54149FB}" srcOrd="1" destOrd="0" presId="urn:microsoft.com/office/officeart/2005/8/layout/hList9"/>
    <dgm:cxn modelId="{ED4FE79B-C223-4B80-9670-E9C9D9D4F818}" srcId="{F77EB391-4E4A-41F1-BF42-82A1C0B2AA6D}" destId="{15525BA8-2755-42BF-8C58-06CD86057406}" srcOrd="4" destOrd="0" parTransId="{6EA7EA1F-02E5-41AE-8065-646B148CD1E4}" sibTransId="{B5865F19-9C86-45F5-B474-3FCB3F579E8F}"/>
    <dgm:cxn modelId="{152514A7-C4E3-46A9-9985-85E9315EEAF1}" type="presOf" srcId="{5ED394EA-8032-4967-87B6-DCC69B3016AB}" destId="{0D56AC0E-AE34-4A07-BD09-2F7A4C013147}" srcOrd="1" destOrd="0" presId="urn:microsoft.com/office/officeart/2005/8/layout/hList9"/>
    <dgm:cxn modelId="{301524AA-72B3-4010-A90D-CF867FACEAB4}" srcId="{F77EB391-4E4A-41F1-BF42-82A1C0B2AA6D}" destId="{C2EF2CF2-D6CD-4ACF-B926-EE106EF50C95}" srcOrd="2" destOrd="0" parTransId="{5AA619BA-8F4D-49AE-8E64-51EC863288AF}" sibTransId="{5687CF75-6CA8-44DC-8F22-D0CFAA99C02E}"/>
    <dgm:cxn modelId="{384D58BA-37B5-4D94-82E0-6635D412A238}" srcId="{72C82FE7-718E-4164-9ED5-254F976B6C46}" destId="{33577EB9-9C9B-46CA-87E9-9CB8DBC7A7AD}" srcOrd="0" destOrd="0" parTransId="{1A3A75EB-B826-4558-8BE3-22BC97B74CFE}" sibTransId="{6852F42A-31F0-4F3E-9C26-7B45F1EC8061}"/>
    <dgm:cxn modelId="{48675BEA-D154-458F-99F5-7AEF9F935A26}" type="presOf" srcId="{33577EB9-9C9B-46CA-87E9-9CB8DBC7A7AD}" destId="{73353BC1-BCA1-47F4-87D9-793B451C97EC}" srcOrd="0" destOrd="0" presId="urn:microsoft.com/office/officeart/2005/8/layout/hList9"/>
    <dgm:cxn modelId="{3FA47CEA-4C1F-44B7-8501-0D5C14658AAA}" type="presOf" srcId="{4E6B25EF-A64B-4C3E-B42D-B754CD21C51F}" destId="{F347D0F9-048A-4169-A2AF-BCF758439118}" srcOrd="0" destOrd="0" presId="urn:microsoft.com/office/officeart/2005/8/layout/hList9"/>
    <dgm:cxn modelId="{04AE13F1-62D1-49D2-B876-00AD25795614}" type="presOf" srcId="{33577EB9-9C9B-46CA-87E9-9CB8DBC7A7AD}" destId="{0FB9DFAF-77F6-4BB1-9A9B-1210A5FF1BBF}" srcOrd="1" destOrd="0" presId="urn:microsoft.com/office/officeart/2005/8/layout/hList9"/>
    <dgm:cxn modelId="{BEC656FD-82F3-405B-81D1-9BBB1D901744}" type="presOf" srcId="{5ED394EA-8032-4967-87B6-DCC69B3016AB}" destId="{042762F9-4D5F-4D94-8BC4-F53E48F1CCEB}" srcOrd="0" destOrd="0" presId="urn:microsoft.com/office/officeart/2005/8/layout/hList9"/>
    <dgm:cxn modelId="{22F917B8-F393-4BAC-9923-4337A7DF654D}" type="presParOf" srcId="{49E67FFE-5FC2-4F47-A2E2-195F6B43C065}" destId="{4531BD9D-014F-4119-A9D7-685805959636}" srcOrd="0" destOrd="0" presId="urn:microsoft.com/office/officeart/2005/8/layout/hList9"/>
    <dgm:cxn modelId="{45738FE8-2F97-4486-8031-8989FDDC5EE3}" type="presParOf" srcId="{49E67FFE-5FC2-4F47-A2E2-195F6B43C065}" destId="{B7A074C2-D552-4E83-AEC3-03531E349B7F}" srcOrd="1" destOrd="0" presId="urn:microsoft.com/office/officeart/2005/8/layout/hList9"/>
    <dgm:cxn modelId="{98BB1832-33C6-4580-8ECC-DFE523DA3893}" type="presParOf" srcId="{B7A074C2-D552-4E83-AEC3-03531E349B7F}" destId="{8EFA63E6-E64F-4027-888A-926B6A28BF4B}" srcOrd="0" destOrd="0" presId="urn:microsoft.com/office/officeart/2005/8/layout/hList9"/>
    <dgm:cxn modelId="{6A96823F-735D-4A3B-89D4-2C6603B44699}" type="presParOf" srcId="{B7A074C2-D552-4E83-AEC3-03531E349B7F}" destId="{AC70BC59-A4B4-4B7C-98BD-B7324B4D91A9}" srcOrd="1" destOrd="0" presId="urn:microsoft.com/office/officeart/2005/8/layout/hList9"/>
    <dgm:cxn modelId="{69DB1DF1-C911-4315-BFFD-C7FD5C0A9965}" type="presParOf" srcId="{AC70BC59-A4B4-4B7C-98BD-B7324B4D91A9}" destId="{73353BC1-BCA1-47F4-87D9-793B451C97EC}" srcOrd="0" destOrd="0" presId="urn:microsoft.com/office/officeart/2005/8/layout/hList9"/>
    <dgm:cxn modelId="{4CFC6A10-556A-4717-BB4D-1B00F892C610}" type="presParOf" srcId="{AC70BC59-A4B4-4B7C-98BD-B7324B4D91A9}" destId="{0FB9DFAF-77F6-4BB1-9A9B-1210A5FF1BBF}" srcOrd="1" destOrd="0" presId="urn:microsoft.com/office/officeart/2005/8/layout/hList9"/>
    <dgm:cxn modelId="{31B08041-4934-4421-A6F0-CFE048A3722F}" type="presParOf" srcId="{49E67FFE-5FC2-4F47-A2E2-195F6B43C065}" destId="{3B1B8025-F22A-46A7-B68E-9264599AB456}" srcOrd="2" destOrd="0" presId="urn:microsoft.com/office/officeart/2005/8/layout/hList9"/>
    <dgm:cxn modelId="{D634795C-3EC8-4DAD-B3B3-4F1682D85E5E}" type="presParOf" srcId="{49E67FFE-5FC2-4F47-A2E2-195F6B43C065}" destId="{E216AED4-CDF6-41BA-B734-EBD3F2051CB5}" srcOrd="3" destOrd="0" presId="urn:microsoft.com/office/officeart/2005/8/layout/hList9"/>
    <dgm:cxn modelId="{FB824B9B-8DBE-428D-B4A5-BEF941984B32}" type="presParOf" srcId="{49E67FFE-5FC2-4F47-A2E2-195F6B43C065}" destId="{8BBB41C3-4885-4227-A736-FDF391F66889}" srcOrd="4" destOrd="0" presId="urn:microsoft.com/office/officeart/2005/8/layout/hList9"/>
    <dgm:cxn modelId="{54A74525-B624-45FD-A177-BFF4ED912024}" type="presParOf" srcId="{49E67FFE-5FC2-4F47-A2E2-195F6B43C065}" destId="{A5905DAA-35FE-4467-BF3C-4EA10C5A663E}" srcOrd="5" destOrd="0" presId="urn:microsoft.com/office/officeart/2005/8/layout/hList9"/>
    <dgm:cxn modelId="{4F8140F6-8A7A-4DA5-BE44-3149307C26F3}" type="presParOf" srcId="{49E67FFE-5FC2-4F47-A2E2-195F6B43C065}" destId="{7E3625A6-359F-4176-990C-713748852462}" srcOrd="6" destOrd="0" presId="urn:microsoft.com/office/officeart/2005/8/layout/hList9"/>
    <dgm:cxn modelId="{05D1BBBB-5EFD-4528-9E49-D94CCBFF1587}" type="presParOf" srcId="{7E3625A6-359F-4176-990C-713748852462}" destId="{A095927C-2210-403A-B110-B54C301485FA}" srcOrd="0" destOrd="0" presId="urn:microsoft.com/office/officeart/2005/8/layout/hList9"/>
    <dgm:cxn modelId="{64934078-CA40-4A7A-8DBA-D959393B4FCD}" type="presParOf" srcId="{7E3625A6-359F-4176-990C-713748852462}" destId="{7BECFEBA-B71D-4ACF-8232-72E1223D79E6}" srcOrd="1" destOrd="0" presId="urn:microsoft.com/office/officeart/2005/8/layout/hList9"/>
    <dgm:cxn modelId="{DF95F232-265B-40FF-ADE8-B37C8222B598}" type="presParOf" srcId="{7BECFEBA-B71D-4ACF-8232-72E1223D79E6}" destId="{042762F9-4D5F-4D94-8BC4-F53E48F1CCEB}" srcOrd="0" destOrd="0" presId="urn:microsoft.com/office/officeart/2005/8/layout/hList9"/>
    <dgm:cxn modelId="{2891FF86-93BC-4785-9DD1-EBA4DF994C0C}" type="presParOf" srcId="{7BECFEBA-B71D-4ACF-8232-72E1223D79E6}" destId="{0D56AC0E-AE34-4A07-BD09-2F7A4C013147}" srcOrd="1" destOrd="0" presId="urn:microsoft.com/office/officeart/2005/8/layout/hList9"/>
    <dgm:cxn modelId="{75625FE3-AD04-427F-9030-C751325DD31C}" type="presParOf" srcId="{49E67FFE-5FC2-4F47-A2E2-195F6B43C065}" destId="{45FC1B08-6CD9-4E74-9B14-6607DD36DADA}" srcOrd="7" destOrd="0" presId="urn:microsoft.com/office/officeart/2005/8/layout/hList9"/>
    <dgm:cxn modelId="{290137AE-48A0-4487-A6C9-836092D45825}" type="presParOf" srcId="{49E67FFE-5FC2-4F47-A2E2-195F6B43C065}" destId="{B937B053-3617-42EF-9152-2DDF04BBDB61}" srcOrd="8" destOrd="0" presId="urn:microsoft.com/office/officeart/2005/8/layout/hList9"/>
    <dgm:cxn modelId="{1F56B8A0-80EF-417A-85C4-295529925453}" type="presParOf" srcId="{49E67FFE-5FC2-4F47-A2E2-195F6B43C065}" destId="{08D5E98B-939D-4EA1-B258-48100667F017}" srcOrd="9" destOrd="0" presId="urn:microsoft.com/office/officeart/2005/8/layout/hList9"/>
    <dgm:cxn modelId="{859BE82D-B5D5-4D15-B27E-450BC158C149}" type="presParOf" srcId="{49E67FFE-5FC2-4F47-A2E2-195F6B43C065}" destId="{A702CD12-5D0B-4E51-995E-217897AF9763}" srcOrd="10" destOrd="0" presId="urn:microsoft.com/office/officeart/2005/8/layout/hList9"/>
    <dgm:cxn modelId="{AA27F69D-310C-4EB6-B3F4-EC278DB92308}" type="presParOf" srcId="{49E67FFE-5FC2-4F47-A2E2-195F6B43C065}" destId="{E14F4743-3CE4-4657-AFF5-3F34CDE89E7A}" srcOrd="11" destOrd="0" presId="urn:microsoft.com/office/officeart/2005/8/layout/hList9"/>
    <dgm:cxn modelId="{C349D230-645A-4034-BFC8-D343CBFCAD83}" type="presParOf" srcId="{E14F4743-3CE4-4657-AFF5-3F34CDE89E7A}" destId="{3DA35EE1-8E80-4FEA-839B-EAAC2D64CD6C}" srcOrd="0" destOrd="0" presId="urn:microsoft.com/office/officeart/2005/8/layout/hList9"/>
    <dgm:cxn modelId="{5B019659-4B6A-4D0F-8FB5-11C88645D140}" type="presParOf" srcId="{E14F4743-3CE4-4657-AFF5-3F34CDE89E7A}" destId="{366A5A7A-D658-4BB4-8EEC-72C450B4246F}" srcOrd="1" destOrd="0" presId="urn:microsoft.com/office/officeart/2005/8/layout/hList9"/>
    <dgm:cxn modelId="{16A8808C-3AD0-4264-8235-C6548C8B7E92}" type="presParOf" srcId="{366A5A7A-D658-4BB4-8EEC-72C450B4246F}" destId="{EA70126A-03C1-4767-95D5-55E3A3AD7146}" srcOrd="0" destOrd="0" presId="urn:microsoft.com/office/officeart/2005/8/layout/hList9"/>
    <dgm:cxn modelId="{78C8FFB6-BA24-4B82-A679-160E1D531BB7}" type="presParOf" srcId="{366A5A7A-D658-4BB4-8EEC-72C450B4246F}" destId="{79168EDE-AEED-4574-893D-8E3AD54149FB}" srcOrd="1" destOrd="0" presId="urn:microsoft.com/office/officeart/2005/8/layout/hList9"/>
    <dgm:cxn modelId="{5E0F0873-B0C5-4B07-ABDE-66E7D20A2585}" type="presParOf" srcId="{49E67FFE-5FC2-4F47-A2E2-195F6B43C065}" destId="{2141B1A8-83FA-4A50-9907-31F7F8D98482}" srcOrd="12" destOrd="0" presId="urn:microsoft.com/office/officeart/2005/8/layout/hList9"/>
    <dgm:cxn modelId="{23992913-20F3-41F2-8C10-69854F0A2926}" type="presParOf" srcId="{49E67FFE-5FC2-4F47-A2E2-195F6B43C065}" destId="{DB67E12C-8FE3-42C7-9C06-8CB391DE446A}" srcOrd="13" destOrd="0" presId="urn:microsoft.com/office/officeart/2005/8/layout/hList9"/>
    <dgm:cxn modelId="{7055BF77-85C1-482F-825D-BFFC4633B467}" type="presParOf" srcId="{49E67FFE-5FC2-4F47-A2E2-195F6B43C065}" destId="{1431B6E1-6181-49F6-B313-F835AF6ACAB7}" srcOrd="14" destOrd="0" presId="urn:microsoft.com/office/officeart/2005/8/layout/hList9"/>
    <dgm:cxn modelId="{73F2CBC6-6743-4778-AE14-5B99498B2599}" type="presParOf" srcId="{49E67FFE-5FC2-4F47-A2E2-195F6B43C065}" destId="{CD9EF3F0-7F7B-427E-A3ED-CCD1EE2A3195}" srcOrd="15" destOrd="0" presId="urn:microsoft.com/office/officeart/2005/8/layout/hList9"/>
    <dgm:cxn modelId="{9B7E342D-3FEE-4C29-A393-5370A01BC455}" type="presParOf" srcId="{49E67FFE-5FC2-4F47-A2E2-195F6B43C065}" destId="{4A207434-72C9-439C-B0F5-E6C807227BD1}" srcOrd="16" destOrd="0" presId="urn:microsoft.com/office/officeart/2005/8/layout/hList9"/>
    <dgm:cxn modelId="{A4268396-ECD0-4461-8E08-D0E88B5747BF}" type="presParOf" srcId="{4A207434-72C9-439C-B0F5-E6C807227BD1}" destId="{633DBE22-4A47-4ECF-9A08-AA5405625320}" srcOrd="0" destOrd="0" presId="urn:microsoft.com/office/officeart/2005/8/layout/hList9"/>
    <dgm:cxn modelId="{AC18E154-19BA-4216-BA47-7659267B3B65}" type="presParOf" srcId="{4A207434-72C9-439C-B0F5-E6C807227BD1}" destId="{C485EF30-603D-49DE-B7FA-CDFC910E2960}" srcOrd="1" destOrd="0" presId="urn:microsoft.com/office/officeart/2005/8/layout/hList9"/>
    <dgm:cxn modelId="{E26101B9-0E2E-471B-8805-4435EDCFD9A4}" type="presParOf" srcId="{C485EF30-603D-49DE-B7FA-CDFC910E2960}" destId="{A4E7E582-344D-430E-84C8-C16794EEF867}" srcOrd="0" destOrd="0" presId="urn:microsoft.com/office/officeart/2005/8/layout/hList9"/>
    <dgm:cxn modelId="{F22E3275-A362-4E9D-A823-79A991EABC04}" type="presParOf" srcId="{C485EF30-603D-49DE-B7FA-CDFC910E2960}" destId="{27E514F6-F21E-4B64-B332-9D5EEA4B506E}" srcOrd="1" destOrd="0" presId="urn:microsoft.com/office/officeart/2005/8/layout/hList9"/>
    <dgm:cxn modelId="{1CEFA3DC-5537-48F6-996E-55F8C02956A9}" type="presParOf" srcId="{49E67FFE-5FC2-4F47-A2E2-195F6B43C065}" destId="{7EC52948-4B2A-4EE5-AA89-58F964E61756}" srcOrd="17" destOrd="0" presId="urn:microsoft.com/office/officeart/2005/8/layout/hList9"/>
    <dgm:cxn modelId="{BF55E4E9-75BD-4D58-98BF-24B8A3A5B30B}" type="presParOf" srcId="{49E67FFE-5FC2-4F47-A2E2-195F6B43C065}" destId="{CF3A0CEE-5929-4653-9E81-DF407F3BFA5D}" srcOrd="18" destOrd="0" presId="urn:microsoft.com/office/officeart/2005/8/layout/hList9"/>
    <dgm:cxn modelId="{021FEF81-41E8-4A31-8D99-09AAA60FF99A}" type="presParOf" srcId="{49E67FFE-5FC2-4F47-A2E2-195F6B43C065}" destId="{B52539F9-4CD3-4120-BBC2-7B0F6592DA17}" srcOrd="19" destOrd="0" presId="urn:microsoft.com/office/officeart/2005/8/layout/hList9"/>
    <dgm:cxn modelId="{D3BF4764-C1DB-4EA3-9AF7-CE276A3CAB02}" type="presParOf" srcId="{49E67FFE-5FC2-4F47-A2E2-195F6B43C065}" destId="{7560153B-8477-40CC-B3A1-AE3500A9EF31}" srcOrd="20" destOrd="0" presId="urn:microsoft.com/office/officeart/2005/8/layout/hList9"/>
    <dgm:cxn modelId="{8C76E6A2-DAE0-466F-A9E9-33A1EE5B2BA2}" type="presParOf" srcId="{49E67FFE-5FC2-4F47-A2E2-195F6B43C065}" destId="{4A917C83-A874-40CB-B8C6-7875F33A29E0}" srcOrd="21" destOrd="0" presId="urn:microsoft.com/office/officeart/2005/8/layout/hList9"/>
    <dgm:cxn modelId="{42089A23-410D-48FC-B58C-82C39FC1A9F3}" type="presParOf" srcId="{4A917C83-A874-40CB-B8C6-7875F33A29E0}" destId="{CDD98863-2B7B-43DC-871D-4002A60544AA}" srcOrd="0" destOrd="0" presId="urn:microsoft.com/office/officeart/2005/8/layout/hList9"/>
    <dgm:cxn modelId="{97BC4307-2C70-4E5E-A208-8447513FF0B6}" type="presParOf" srcId="{4A917C83-A874-40CB-B8C6-7875F33A29E0}" destId="{F3D46F63-7D03-4C5A-8751-66BB0AFE478B}" srcOrd="1" destOrd="0" presId="urn:microsoft.com/office/officeart/2005/8/layout/hList9"/>
    <dgm:cxn modelId="{7738F9C5-5F9E-4156-939A-7866DADDD451}" type="presParOf" srcId="{F3D46F63-7D03-4C5A-8751-66BB0AFE478B}" destId="{F347D0F9-048A-4169-A2AF-BCF758439118}" srcOrd="0" destOrd="0" presId="urn:microsoft.com/office/officeart/2005/8/layout/hList9"/>
    <dgm:cxn modelId="{945D9AAC-36C4-441A-8473-BC4168E1B87A}" type="presParOf" srcId="{F3D46F63-7D03-4C5A-8751-66BB0AFE478B}" destId="{CBF5A1DE-9941-43E6-8B7E-1DA33517D37A}" srcOrd="1" destOrd="0" presId="urn:microsoft.com/office/officeart/2005/8/layout/hList9"/>
    <dgm:cxn modelId="{FB97A04C-E3D8-499B-A6F8-229CEBBCE393}" type="presParOf" srcId="{49E67FFE-5FC2-4F47-A2E2-195F6B43C065}" destId="{A0C20344-C382-4648-AB32-996DC1957C3A}" srcOrd="22" destOrd="0" presId="urn:microsoft.com/office/officeart/2005/8/layout/hList9"/>
    <dgm:cxn modelId="{0CE2FFA0-C6F2-4729-8AC3-182FD40D88BC}" type="presParOf" srcId="{49E67FFE-5FC2-4F47-A2E2-195F6B43C065}" destId="{67681B5B-2987-433E-ADAD-E0D80E1A2EE4}" srcOrd="2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目的與建立</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FB18BC66-18C2-41A7-83D2-26F8E9BF5212}">
      <dgm:prSet phldrT="[文字]" custT="1"/>
      <dgm:spPr/>
      <dgm:t>
        <a:bodyPr/>
        <a:lstStyle/>
        <a:p>
          <a:pPr algn="ctr"/>
          <a:r>
            <a:rPr lang="zh-TW" altLang="en-US" sz="2400" b="1" i="0" u="none" strike="noStrike" cap="none">
              <a:latin typeface="Noto Sans Medium"/>
              <a:ea typeface="Noto Sans Medium"/>
              <a:cs typeface="Noto Sans Medium"/>
              <a:sym typeface="Arial"/>
            </a:rPr>
            <a:t>與</a:t>
          </a:r>
          <a:r>
            <a:rPr lang="en-US" altLang="en-US" sz="2400" b="1" i="0" u="none" strike="noStrike" cap="none">
              <a:latin typeface="Noto Sans Medium"/>
              <a:ea typeface="Noto Sans Medium"/>
              <a:cs typeface="Noto Sans Medium"/>
              <a:sym typeface="Arial"/>
            </a:rPr>
            <a:t>CMoney</a:t>
          </a:r>
          <a:r>
            <a:rPr lang="zh-TW" altLang="en-US" sz="2400" b="1" i="0" u="none" strike="noStrike" cap="none">
              <a:latin typeface="Noto Sans Medium"/>
              <a:ea typeface="Noto Sans Medium"/>
              <a:cs typeface="Noto Sans Medium"/>
              <a:sym typeface="Arial"/>
            </a:rPr>
            <a:t>平台合作</a:t>
          </a:r>
          <a:endParaRPr lang="zh-TW" altLang="en-US" sz="2400" b="1" i="0" u="none" strike="noStrike" cap="none" dirty="0">
            <a:latin typeface="Noto Sans Medium"/>
            <a:ea typeface="Noto Sans Medium"/>
            <a:cs typeface="Noto Sans Medium"/>
            <a:sym typeface="Arial"/>
          </a:endParaRPr>
        </a:p>
      </dgm:t>
    </dgm:pt>
    <dgm:pt modelId="{F986778A-8E3C-411C-B9EF-ED8DFACB969D}" type="parTrans" cxnId="{E2A0EAFC-C4EB-4085-B0C0-D51636E8D31E}">
      <dgm:prSet/>
      <dgm:spPr/>
      <dgm:t>
        <a:bodyPr/>
        <a:lstStyle/>
        <a:p>
          <a:pPr algn="ctr"/>
          <a:endParaRPr lang="zh-TW" altLang="en-US"/>
        </a:p>
      </dgm:t>
    </dgm:pt>
    <dgm:pt modelId="{C7BF7AA7-5526-4FA5-9763-A1EF3F992858}" type="sibTrans" cxnId="{E2A0EAFC-C4EB-4085-B0C0-D51636E8D31E}">
      <dgm:prSet/>
      <dgm:spPr/>
      <dgm:t>
        <a:bodyPr/>
        <a:lstStyle/>
        <a:p>
          <a:pPr algn="ctr"/>
          <a:endParaRPr lang="zh-TW" altLang="en-US"/>
        </a:p>
      </dgm:t>
    </dgm:pt>
    <dgm:pt modelId="{36059351-D7E5-4ACB-843E-F4C8E659FD0F}">
      <dgm:prSet phldrT="[文字]" custT="1"/>
      <dgm:spPr/>
      <dgm:t>
        <a:bodyPr/>
        <a:lstStyle/>
        <a:p>
          <a:pPr algn="ctr"/>
          <a:r>
            <a:rPr lang="zh-TW" sz="2400" b="1" i="0" u="none" strike="noStrike" cap="none">
              <a:latin typeface="Noto Sans Medium"/>
              <a:ea typeface="Noto Sans Medium"/>
              <a:cs typeface="Noto Sans Medium"/>
              <a:sym typeface="Arial"/>
            </a:rPr>
            <a:t>社群</a:t>
          </a:r>
          <a:r>
            <a:rPr lang="zh-TW" altLang="en-US" sz="2400" b="1" i="0" u="none" strike="noStrike" cap="none">
              <a:latin typeface="Noto Sans Medium"/>
              <a:ea typeface="Noto Sans Medium"/>
              <a:cs typeface="Noto Sans Medium"/>
              <a:sym typeface="Arial"/>
            </a:rPr>
            <a:t>內容</a:t>
          </a:r>
          <a:r>
            <a:rPr lang="zh-TW" sz="2400" b="1" i="0" u="none" strike="noStrike" cap="none">
              <a:latin typeface="Noto Sans Medium"/>
              <a:ea typeface="Noto Sans Medium"/>
              <a:cs typeface="Noto Sans Medium"/>
              <a:sym typeface="Arial"/>
            </a:rPr>
            <a:t>對實際投資決策的影響</a:t>
          </a:r>
          <a:endParaRPr lang="zh-TW" altLang="en-US" sz="2400" b="1" i="0" u="none" strike="noStrike" cap="none" dirty="0">
            <a:latin typeface="Noto Sans Medium"/>
            <a:ea typeface="Noto Sans Medium"/>
            <a:cs typeface="Noto Sans Medium"/>
            <a:sym typeface="Arial"/>
          </a:endParaRPr>
        </a:p>
      </dgm:t>
    </dgm:pt>
    <dgm:pt modelId="{5BE66556-AFB8-46E0-B165-EA3A91077D85}" type="parTrans" cxnId="{053F5E29-4D49-41E4-BCD4-BAB520A8336E}">
      <dgm:prSet/>
      <dgm:spPr/>
      <dgm:t>
        <a:bodyPr/>
        <a:lstStyle/>
        <a:p>
          <a:pPr algn="ctr"/>
          <a:endParaRPr lang="zh-TW" altLang="en-US"/>
        </a:p>
      </dgm:t>
    </dgm:pt>
    <dgm:pt modelId="{96397ED5-FDC6-4A6B-8002-4EC5926E9E99}" type="sibTrans" cxnId="{053F5E29-4D49-41E4-BCD4-BAB520A8336E}">
      <dgm:prSet/>
      <dgm:spPr/>
      <dgm:t>
        <a:bodyPr/>
        <a:lstStyle/>
        <a:p>
          <a:pPr algn="ctr"/>
          <a:endParaRPr lang="zh-TW" altLang="en-US"/>
        </a:p>
      </dgm:t>
    </dgm:pt>
    <dgm:pt modelId="{DEF5B9A0-C589-4ECC-B1A3-9BEA632F2AEE}">
      <dgm:prSet phldrT="[文字]" custT="1"/>
      <dgm:spPr/>
      <dgm:t>
        <a:bodyPr/>
        <a:lstStyle/>
        <a:p>
          <a:pPr algn="ctr"/>
          <a:r>
            <a:rPr lang="zh-TW" altLang="en-US" sz="2400" b="1" i="0" u="none" strike="noStrike" cap="none">
              <a:latin typeface="Noto Sans Medium"/>
              <a:ea typeface="Noto Sans Medium"/>
              <a:cs typeface="Noto Sans Medium"/>
              <a:sym typeface="Arial"/>
            </a:rPr>
            <a:t>在平台上建立討論區</a:t>
          </a:r>
          <a:endParaRPr lang="zh-TW" altLang="en-US" sz="2400" b="1" i="0" u="none" strike="noStrike" cap="none" dirty="0">
            <a:latin typeface="Noto Sans Medium"/>
            <a:ea typeface="Noto Sans Medium"/>
            <a:cs typeface="Noto Sans Medium"/>
            <a:sym typeface="Arial"/>
          </a:endParaRPr>
        </a:p>
      </dgm:t>
    </dgm:pt>
    <dgm:pt modelId="{3FD9E549-7F4D-4043-8A1C-83B9259BF77F}" type="parTrans" cxnId="{AD6AF425-FF8C-4F38-BD55-E4DD5B9C778B}">
      <dgm:prSet/>
      <dgm:spPr/>
      <dgm:t>
        <a:bodyPr/>
        <a:lstStyle/>
        <a:p>
          <a:pPr algn="ctr"/>
          <a:endParaRPr lang="zh-TW" altLang="en-US"/>
        </a:p>
      </dgm:t>
    </dgm:pt>
    <dgm:pt modelId="{36C7A382-0E41-47EC-B97D-FCC675914112}" type="sibTrans" cxnId="{AD6AF425-FF8C-4F38-BD55-E4DD5B9C778B}">
      <dgm:prSet/>
      <dgm:spPr/>
      <dgm:t>
        <a:bodyPr/>
        <a:lstStyle/>
        <a:p>
          <a:pPr algn="ctr"/>
          <a:endParaRPr lang="zh-TW" altLang="en-US"/>
        </a:p>
      </dgm:t>
    </dgm:pt>
    <dgm:pt modelId="{22CE197A-456C-4EBD-A98A-EF384DC452C5}">
      <dgm:prSet phldrT="[文字]" custT="1"/>
      <dgm:spPr/>
      <dgm:t>
        <a:bodyPr/>
        <a:lstStyle/>
        <a:p>
          <a:pPr algn="ctr"/>
          <a:r>
            <a:rPr lang="zh-TW" altLang="en-US" sz="2400" b="1" i="0" u="none" strike="noStrike" cap="none">
              <a:latin typeface="Noto Sans Medium"/>
              <a:ea typeface="Noto Sans Medium"/>
              <a:cs typeface="Noto Sans Medium"/>
              <a:sym typeface="Arial"/>
            </a:rPr>
            <a:t>透過線上論壇的方式進行焦點小組的資料蒐集及訪談</a:t>
          </a:r>
          <a:endParaRPr lang="zh-TW" altLang="en-US" sz="2400" b="1" i="0" u="none" strike="noStrike" cap="none" dirty="0">
            <a:latin typeface="Noto Sans Medium"/>
            <a:ea typeface="Noto Sans Medium"/>
            <a:cs typeface="Noto Sans Medium"/>
            <a:sym typeface="Arial"/>
          </a:endParaRPr>
        </a:p>
      </dgm:t>
    </dgm:pt>
    <dgm:pt modelId="{23824386-F7F8-46C8-A506-C6EBF57D962D}" type="parTrans" cxnId="{7937A00D-ABA2-448D-AC11-76438DA81005}">
      <dgm:prSet/>
      <dgm:spPr/>
      <dgm:t>
        <a:bodyPr/>
        <a:lstStyle/>
        <a:p>
          <a:pPr algn="ctr"/>
          <a:endParaRPr lang="zh-TW" altLang="en-US"/>
        </a:p>
      </dgm:t>
    </dgm:pt>
    <dgm:pt modelId="{8844E1EC-0FBD-4086-844A-6A1F8C620690}" type="sibTrans" cxnId="{7937A00D-ABA2-448D-AC11-76438DA81005}">
      <dgm:prSet/>
      <dgm:spPr/>
      <dgm:t>
        <a:bodyPr/>
        <a:lstStyle/>
        <a:p>
          <a:pPr algn="ctr"/>
          <a:endParaRPr lang="zh-TW" altLang="en-US"/>
        </a:p>
      </dgm:t>
    </dgm:pt>
    <dgm:pt modelId="{EFF7860C-6EF1-40C2-8DAF-071F22ECC999}">
      <dgm:prSet phldrT="[文字]" custT="1"/>
      <dgm:spPr/>
      <dgm:t>
        <a:bodyPr/>
        <a:lstStyle/>
        <a:p>
          <a:pPr algn="ctr"/>
          <a:r>
            <a:rPr lang="zh-TW" sz="2400" b="1" i="0" u="none" strike="noStrike" cap="none">
              <a:latin typeface="Noto Sans Medium"/>
              <a:ea typeface="Noto Sans Medium"/>
              <a:cs typeface="Noto Sans Medium"/>
              <a:sym typeface="Arial"/>
            </a:rPr>
            <a:t>深入了解投資者對社群媒體內容的情緒反應</a:t>
          </a:r>
          <a:endParaRPr lang="zh-TW" altLang="en-US" sz="2400" b="1" i="0" u="none" strike="noStrike" cap="none" dirty="0">
            <a:latin typeface="Noto Sans Medium"/>
            <a:ea typeface="Noto Sans Medium"/>
            <a:cs typeface="Noto Sans Medium"/>
            <a:sym typeface="Arial"/>
          </a:endParaRPr>
        </a:p>
      </dgm:t>
    </dgm:pt>
    <dgm:pt modelId="{6AD12488-9363-4D5F-BF2F-7359924D8D4C}" type="sibTrans" cxnId="{49DCE20E-F51C-48B8-8830-A15085B20488}">
      <dgm:prSet/>
      <dgm:spPr/>
      <dgm:t>
        <a:bodyPr/>
        <a:lstStyle/>
        <a:p>
          <a:pPr algn="ctr"/>
          <a:endParaRPr lang="zh-TW" altLang="en-US"/>
        </a:p>
      </dgm:t>
    </dgm:pt>
    <dgm:pt modelId="{E1E7B43D-A177-419E-B956-2D7F00846D49}" type="parTrans" cxnId="{49DCE20E-F51C-48B8-8830-A15085B20488}">
      <dgm:prSet/>
      <dgm:spPr/>
      <dgm:t>
        <a:bodyPr/>
        <a:lstStyle/>
        <a:p>
          <a:pPr algn="ctr"/>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X="-14768" custLinFactNeighborY="-1233"/>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5">
        <dgm:presLayoutVars>
          <dgm:bulletEnabled val="1"/>
        </dgm:presLayoutVars>
      </dgm:prSet>
      <dgm:spPr/>
    </dgm:pt>
    <dgm:pt modelId="{2F464EBF-5A22-4ED5-AE14-F6F1333C0D88}" type="pres">
      <dgm:prSet presAssocID="{EFF7860C-6EF1-40C2-8DAF-071F22ECC999}" presName="aSpace2" presStyleCnt="0"/>
      <dgm:spPr/>
    </dgm:pt>
    <dgm:pt modelId="{AD4A12F1-A6DC-47C7-B93E-8EB3D996B725}" type="pres">
      <dgm:prSet presAssocID="{36059351-D7E5-4ACB-843E-F4C8E659FD0F}" presName="childNode" presStyleLbl="node1" presStyleIdx="1" presStyleCnt="5">
        <dgm:presLayoutVars>
          <dgm:bulletEnabled val="1"/>
        </dgm:presLayoutVars>
      </dgm:prSet>
      <dgm:spPr/>
    </dgm:pt>
    <dgm:pt modelId="{FF61E29A-7291-4C10-81B0-1E722B97486F}" type="pres">
      <dgm:prSet presAssocID="{36059351-D7E5-4ACB-843E-F4C8E659FD0F}" presName="aSpace2" presStyleCnt="0"/>
      <dgm:spPr/>
    </dgm:pt>
    <dgm:pt modelId="{FAB189BE-8B03-4265-945C-0B08CA73CBCD}" type="pres">
      <dgm:prSet presAssocID="{FB18BC66-18C2-41A7-83D2-26F8E9BF5212}" presName="childNode" presStyleLbl="node1" presStyleIdx="2" presStyleCnt="5">
        <dgm:presLayoutVars>
          <dgm:bulletEnabled val="1"/>
        </dgm:presLayoutVars>
      </dgm:prSet>
      <dgm:spPr/>
    </dgm:pt>
    <dgm:pt modelId="{6972CEC1-CEAA-4311-9070-250AFABACAF2}" type="pres">
      <dgm:prSet presAssocID="{FB18BC66-18C2-41A7-83D2-26F8E9BF5212}" presName="aSpace2" presStyleCnt="0"/>
      <dgm:spPr/>
    </dgm:pt>
    <dgm:pt modelId="{392A6725-1320-472B-9ADB-33F1E7B7CD65}" type="pres">
      <dgm:prSet presAssocID="{DEF5B9A0-C589-4ECC-B1A3-9BEA632F2AEE}" presName="childNode" presStyleLbl="node1" presStyleIdx="3" presStyleCnt="5">
        <dgm:presLayoutVars>
          <dgm:bulletEnabled val="1"/>
        </dgm:presLayoutVars>
      </dgm:prSet>
      <dgm:spPr/>
    </dgm:pt>
    <dgm:pt modelId="{451E7B11-E706-4DE9-8984-1E65416BB54B}" type="pres">
      <dgm:prSet presAssocID="{DEF5B9A0-C589-4ECC-B1A3-9BEA632F2AEE}" presName="aSpace2" presStyleCnt="0"/>
      <dgm:spPr/>
    </dgm:pt>
    <dgm:pt modelId="{9FAAA72A-76C6-49C2-92C3-0291F91C4CE4}" type="pres">
      <dgm:prSet presAssocID="{22CE197A-456C-4EBD-A98A-EF384DC452C5}" presName="childNode" presStyleLbl="node1" presStyleIdx="4" presStyleCnt="5">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7937A00D-ABA2-448D-AC11-76438DA81005}" srcId="{72C82FE7-718E-4164-9ED5-254F976B6C46}" destId="{22CE197A-456C-4EBD-A98A-EF384DC452C5}" srcOrd="4" destOrd="0" parTransId="{23824386-F7F8-46C8-A506-C6EBF57D962D}" sibTransId="{8844E1EC-0FBD-4086-844A-6A1F8C620690}"/>
    <dgm:cxn modelId="{49DCE20E-F51C-48B8-8830-A15085B20488}" srcId="{72C82FE7-718E-4164-9ED5-254F976B6C46}" destId="{EFF7860C-6EF1-40C2-8DAF-071F22ECC999}" srcOrd="0" destOrd="0" parTransId="{E1E7B43D-A177-419E-B956-2D7F00846D49}" sibTransId="{6AD12488-9363-4D5F-BF2F-7359924D8D4C}"/>
    <dgm:cxn modelId="{AD6AF425-FF8C-4F38-BD55-E4DD5B9C778B}" srcId="{72C82FE7-718E-4164-9ED5-254F976B6C46}" destId="{DEF5B9A0-C589-4ECC-B1A3-9BEA632F2AEE}" srcOrd="3" destOrd="0" parTransId="{3FD9E549-7F4D-4043-8A1C-83B9259BF77F}" sibTransId="{36C7A382-0E41-47EC-B97D-FCC675914112}"/>
    <dgm:cxn modelId="{053F5E29-4D49-41E4-BCD4-BAB520A8336E}" srcId="{72C82FE7-718E-4164-9ED5-254F976B6C46}" destId="{36059351-D7E5-4ACB-843E-F4C8E659FD0F}" srcOrd="1" destOrd="0" parTransId="{5BE66556-AFB8-46E0-B165-EA3A91077D85}" sibTransId="{96397ED5-FDC6-4A6B-8002-4EC5926E9E99}"/>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BD4F4658-FFF8-43F6-B454-C165426AA4A6}" type="presOf" srcId="{36059351-D7E5-4ACB-843E-F4C8E659FD0F}" destId="{AD4A12F1-A6DC-47C7-B93E-8EB3D996B725}" srcOrd="0" destOrd="0" presId="urn:microsoft.com/office/officeart/2005/8/layout/lProcess2"/>
    <dgm:cxn modelId="{D68C8985-041F-46AB-88DF-E63200812F6C}" type="presOf" srcId="{22CE197A-456C-4EBD-A98A-EF384DC452C5}" destId="{9FAAA72A-76C6-49C2-92C3-0291F91C4CE4}" srcOrd="0" destOrd="0" presId="urn:microsoft.com/office/officeart/2005/8/layout/lProcess2"/>
    <dgm:cxn modelId="{8CD850DA-ECB0-4C9F-8873-03DB74CE0FF7}" type="presOf" srcId="{DEF5B9A0-C589-4ECC-B1A3-9BEA632F2AEE}" destId="{392A6725-1320-472B-9ADB-33F1E7B7CD65}" srcOrd="0" destOrd="0" presId="urn:microsoft.com/office/officeart/2005/8/layout/lProcess2"/>
    <dgm:cxn modelId="{58AA56E4-3BE3-4761-86E2-83F8A30A9AB3}" type="presOf" srcId="{FB18BC66-18C2-41A7-83D2-26F8E9BF5212}" destId="{FAB189BE-8B03-4265-945C-0B08CA73CBCD}" srcOrd="0" destOrd="0" presId="urn:microsoft.com/office/officeart/2005/8/layout/lProcess2"/>
    <dgm:cxn modelId="{E2A0EAFC-C4EB-4085-B0C0-D51636E8D31E}" srcId="{72C82FE7-718E-4164-9ED5-254F976B6C46}" destId="{FB18BC66-18C2-41A7-83D2-26F8E9BF5212}" srcOrd="2" destOrd="0" parTransId="{F986778A-8E3C-411C-B9EF-ED8DFACB969D}" sibTransId="{C7BF7AA7-5526-4FA5-9763-A1EF3F992858}"/>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85BE37C8-3599-459A-B79D-7708B9B6ABDF}" type="presParOf" srcId="{D725AB6C-DE68-4FD2-93A4-838EA69F2C0A}" destId="{2F464EBF-5A22-4ED5-AE14-F6F1333C0D88}" srcOrd="1" destOrd="0" presId="urn:microsoft.com/office/officeart/2005/8/layout/lProcess2"/>
    <dgm:cxn modelId="{24ED0530-640C-4A8E-BF2C-B0EA5BF264EB}" type="presParOf" srcId="{D725AB6C-DE68-4FD2-93A4-838EA69F2C0A}" destId="{AD4A12F1-A6DC-47C7-B93E-8EB3D996B725}" srcOrd="2" destOrd="0" presId="urn:microsoft.com/office/officeart/2005/8/layout/lProcess2"/>
    <dgm:cxn modelId="{A5641BE7-5184-4412-A397-5A5AD54ED672}" type="presParOf" srcId="{D725AB6C-DE68-4FD2-93A4-838EA69F2C0A}" destId="{FF61E29A-7291-4C10-81B0-1E722B97486F}" srcOrd="3" destOrd="0" presId="urn:microsoft.com/office/officeart/2005/8/layout/lProcess2"/>
    <dgm:cxn modelId="{134B9D84-91C4-4AF3-A189-C13B0A8187B2}" type="presParOf" srcId="{D725AB6C-DE68-4FD2-93A4-838EA69F2C0A}" destId="{FAB189BE-8B03-4265-945C-0B08CA73CBCD}" srcOrd="4" destOrd="0" presId="urn:microsoft.com/office/officeart/2005/8/layout/lProcess2"/>
    <dgm:cxn modelId="{F83EA562-21F0-4911-9E53-3143BF723573}" type="presParOf" srcId="{D725AB6C-DE68-4FD2-93A4-838EA69F2C0A}" destId="{6972CEC1-CEAA-4311-9070-250AFABACAF2}" srcOrd="5" destOrd="0" presId="urn:microsoft.com/office/officeart/2005/8/layout/lProcess2"/>
    <dgm:cxn modelId="{20712D5C-25C0-4BCD-9CBF-5E19052B76B2}" type="presParOf" srcId="{D725AB6C-DE68-4FD2-93A4-838EA69F2C0A}" destId="{392A6725-1320-472B-9ADB-33F1E7B7CD65}" srcOrd="6" destOrd="0" presId="urn:microsoft.com/office/officeart/2005/8/layout/lProcess2"/>
    <dgm:cxn modelId="{78B275C5-37B6-481A-A267-B7506FC67A0A}" type="presParOf" srcId="{D725AB6C-DE68-4FD2-93A4-838EA69F2C0A}" destId="{451E7B11-E706-4DE9-8984-1E65416BB54B}" srcOrd="7" destOrd="0" presId="urn:microsoft.com/office/officeart/2005/8/layout/lProcess2"/>
    <dgm:cxn modelId="{4AA1F011-0E02-41C4-9D39-443AFA872424}" type="presParOf" srcId="{D725AB6C-DE68-4FD2-93A4-838EA69F2C0A}" destId="{9FAAA72A-76C6-49C2-92C3-0291F91C4CE4}"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dirty="0">
              <a:latin typeface="Noto Sans Medium"/>
              <a:ea typeface="Noto Sans Medium"/>
              <a:cs typeface="Noto Sans Medium"/>
              <a:sym typeface="Arial"/>
            </a:rPr>
            <a:t>對象選擇</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透過</a:t>
          </a:r>
          <a:r>
            <a:rPr lang="en-US" altLang="zh-TW" sz="2400" b="1" i="0" u="none" strike="noStrike" kern="1200" cap="none" dirty="0" err="1">
              <a:latin typeface="Noto Sans Medium"/>
              <a:ea typeface="Noto Sans Medium"/>
              <a:cs typeface="Noto Sans Medium"/>
              <a:sym typeface="Arial"/>
            </a:rPr>
            <a:t>CMoney</a:t>
          </a:r>
          <a:r>
            <a:rPr lang="zh-TW" altLang="en-US" sz="2400" b="1" i="0" u="none" strike="noStrike" kern="1200" cap="none" dirty="0">
              <a:latin typeface="Noto Sans Medium"/>
              <a:ea typeface="Noto Sans Medium"/>
              <a:cs typeface="Noto Sans Medium"/>
              <a:sym typeface="Arial"/>
            </a:rPr>
            <a:t>提供的會員基本資料篩選</a:t>
          </a: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8A97A2D7-8E44-477B-97B5-F3330E983B39}">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不同背景和經驗層次的投資者</a:t>
          </a:r>
        </a:p>
      </dgm:t>
    </dgm:pt>
    <dgm:pt modelId="{9289734B-42B5-4DBD-8EA2-79124C072E9B}" type="parTrans" cxnId="{33D268F7-51E2-4FC2-9F71-CB9F0C46496B}">
      <dgm:prSet/>
      <dgm:spPr/>
      <dgm:t>
        <a:bodyPr/>
        <a:lstStyle/>
        <a:p>
          <a:endParaRPr lang="zh-TW" altLang="en-US"/>
        </a:p>
      </dgm:t>
    </dgm:pt>
    <dgm:pt modelId="{DA6CCA65-038C-43FD-8AD1-04AE4F2764FD}" type="sibTrans" cxnId="{33D268F7-51E2-4FC2-9F71-CB9F0C46496B}">
      <dgm:prSet/>
      <dgm:spPr/>
      <dgm:t>
        <a:bodyPr/>
        <a:lstStyle/>
        <a:p>
          <a:endParaRPr lang="zh-TW" altLang="en-US"/>
        </a:p>
      </dgm:t>
    </dgm:pt>
    <dgm:pt modelId="{A1FF7A9E-74F6-4D74-BB9F-BF4DE4A24256}">
      <dgm:prSet phldrT="[文字]" custT="1"/>
      <dgm:spPr/>
      <dgm:t>
        <a:bodyPr/>
        <a:lstStyle/>
        <a:p>
          <a:pPr algn="ctr"/>
          <a:r>
            <a:rPr lang="en-US" altLang="zh-TW" sz="2400" b="1" i="0" u="none" strike="noStrike" kern="1200" cap="none" dirty="0">
              <a:latin typeface="Noto Sans Medium"/>
              <a:ea typeface="Noto Sans Medium"/>
              <a:cs typeface="Noto Sans Medium"/>
              <a:sym typeface="Arial"/>
            </a:rPr>
            <a:t>1</a:t>
          </a:r>
          <a:endParaRPr lang="zh-TW" altLang="en-US" sz="2400" b="1" i="0" u="none" strike="noStrike" kern="1200" cap="none" dirty="0">
            <a:latin typeface="Noto Sans Medium"/>
            <a:ea typeface="Noto Sans Medium"/>
            <a:cs typeface="Noto Sans Medium"/>
            <a:sym typeface="Arial"/>
          </a:endParaRPr>
        </a:p>
      </dgm:t>
    </dgm:pt>
    <dgm:pt modelId="{10B8377C-2498-4177-948A-50ED13F358E9}" type="parTrans" cxnId="{7A6E2CF8-4F4B-44CC-A4C3-9B68321C0B1A}">
      <dgm:prSet/>
      <dgm:spPr/>
      <dgm:t>
        <a:bodyPr/>
        <a:lstStyle/>
        <a:p>
          <a:endParaRPr lang="zh-TW" altLang="en-US"/>
        </a:p>
      </dgm:t>
    </dgm:pt>
    <dgm:pt modelId="{0665712A-54FB-424D-A565-0F80653AC2DB}" type="sibTrans" cxnId="{7A6E2CF8-4F4B-44CC-A4C3-9B68321C0B1A}">
      <dgm:prSet/>
      <dgm:spPr/>
      <dgm:t>
        <a:bodyPr/>
        <a:lstStyle/>
        <a:p>
          <a:endParaRPr lang="zh-TW" altLang="en-US"/>
        </a:p>
      </dgm:t>
    </dgm:pt>
    <dgm:pt modelId="{AB05394B-CB41-44CC-8863-C3A91934199D}">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投資偏好</a:t>
          </a:r>
        </a:p>
      </dgm:t>
    </dgm:pt>
    <dgm:pt modelId="{419DEE31-A8C3-43E9-98E7-10E426FB14C9}" type="parTrans" cxnId="{7F59C370-EFB0-4ABF-BBDE-FB8FDD0CCE12}">
      <dgm:prSet/>
      <dgm:spPr/>
      <dgm:t>
        <a:bodyPr/>
        <a:lstStyle/>
        <a:p>
          <a:endParaRPr lang="zh-TW" altLang="en-US"/>
        </a:p>
      </dgm:t>
    </dgm:pt>
    <dgm:pt modelId="{67989DE1-1B54-4A31-A35D-2E29A396FF6A}" type="sibTrans" cxnId="{7F59C370-EFB0-4ABF-BBDE-FB8FDD0CCE12}">
      <dgm:prSet/>
      <dgm:spPr/>
      <dgm:t>
        <a:bodyPr/>
        <a:lstStyle/>
        <a:p>
          <a:endParaRPr lang="zh-TW" altLang="en-US"/>
        </a:p>
      </dgm:t>
    </dgm:pt>
    <dgm:pt modelId="{29A69DF1-C8A6-41AE-9AD3-FD06F2A1F26C}">
      <dgm:prSet phldrT="[文字]" custT="1"/>
      <dgm:spPr/>
      <dgm:t>
        <a:bodyPr/>
        <a:lstStyle/>
        <a:p>
          <a:pPr algn="ct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gm:t>
    </dgm:pt>
    <dgm:pt modelId="{1CAF3728-14A4-41EB-BC83-77F8543B07B0}" type="parTrans" cxnId="{5C15AE9D-F355-4E76-89CE-EB600225B392}">
      <dgm:prSet/>
      <dgm:spPr/>
      <dgm:t>
        <a:bodyPr/>
        <a:lstStyle/>
        <a:p>
          <a:endParaRPr lang="zh-TW" altLang="en-US"/>
        </a:p>
      </dgm:t>
    </dgm:pt>
    <dgm:pt modelId="{ADBA724F-9693-4156-8B30-DBEFAB4A2D06}" type="sibTrans" cxnId="{5C15AE9D-F355-4E76-89CE-EB600225B392}">
      <dgm:prSet/>
      <dgm:spPr/>
      <dgm:t>
        <a:bodyPr/>
        <a:lstStyle/>
        <a:p>
          <a:endParaRPr lang="zh-TW" altLang="en-US"/>
        </a:p>
      </dgm:t>
    </dgm:pt>
    <dgm:pt modelId="{6B5C7343-DAEF-4565-8705-1D355E19FE83}">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確保研究結果代表多元的投資觀點</a:t>
          </a:r>
        </a:p>
      </dgm:t>
    </dgm:pt>
    <dgm:pt modelId="{5CE341F7-6805-487B-8B92-FC511471C3CE}" type="parTrans" cxnId="{3B71FB24-640C-412B-B31F-62D18D939498}">
      <dgm:prSet/>
      <dgm:spPr/>
      <dgm:t>
        <a:bodyPr/>
        <a:lstStyle/>
        <a:p>
          <a:endParaRPr lang="zh-TW" altLang="en-US"/>
        </a:p>
      </dgm:t>
    </dgm:pt>
    <dgm:pt modelId="{2100CE6C-6AE1-4E28-BC80-987B30C85136}" type="sibTrans" cxnId="{3B71FB24-640C-412B-B31F-62D18D939498}">
      <dgm:prSet/>
      <dgm:spPr/>
      <dgm:t>
        <a:bodyPr/>
        <a:lstStyle/>
        <a:p>
          <a:endParaRPr lang="zh-TW" altLang="en-US"/>
        </a:p>
      </dgm:t>
    </dgm:pt>
    <dgm:pt modelId="{93E89F9F-2754-402F-80F6-BC5B5895A97B}">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年齡</a:t>
          </a:r>
        </a:p>
      </dgm:t>
    </dgm:pt>
    <dgm:pt modelId="{F84E2BB3-E1F5-47DF-9F2D-235F3BD80346}" type="parTrans" cxnId="{754F1EC9-79A4-4814-B3F9-2960E2AB2164}">
      <dgm:prSet/>
      <dgm:spPr/>
      <dgm:t>
        <a:bodyPr/>
        <a:lstStyle/>
        <a:p>
          <a:endParaRPr lang="zh-TW" altLang="en-US"/>
        </a:p>
      </dgm:t>
    </dgm:pt>
    <dgm:pt modelId="{6786DDEF-9F11-47BE-80B0-DF39A57DF7D1}" type="sibTrans" cxnId="{754F1EC9-79A4-4814-B3F9-2960E2AB2164}">
      <dgm:prSet/>
      <dgm:spPr/>
      <dgm:t>
        <a:bodyPr/>
        <a:lstStyle/>
        <a:p>
          <a:endParaRPr lang="zh-TW" altLang="en-US"/>
        </a:p>
      </dgm:t>
    </dgm:pt>
    <dgm:pt modelId="{306B0ED4-9E4E-4826-9CD8-CCA73F755DC4}">
      <dgm:prSet phldrT="[文字]" custT="1"/>
      <dgm:spPr/>
      <dgm:t>
        <a:bodyPr/>
        <a:lstStyle/>
        <a:p>
          <a:pPr algn="ctr"/>
          <a:r>
            <a:rPr lang="zh-TW" altLang="en-US" sz="2400" b="1" i="0" u="none" strike="noStrike" kern="1200" cap="none">
              <a:latin typeface="Noto Sans Medium"/>
              <a:ea typeface="Noto Sans Medium"/>
              <a:cs typeface="Noto Sans Medium"/>
              <a:sym typeface="Arial"/>
            </a:rPr>
            <a:t>性別</a:t>
          </a:r>
          <a:endParaRPr lang="zh-TW" altLang="en-US" sz="2400" b="1" i="0" u="none" strike="noStrike" kern="1200" cap="none" dirty="0">
            <a:latin typeface="Noto Sans Medium"/>
            <a:ea typeface="Noto Sans Medium"/>
            <a:cs typeface="Noto Sans Medium"/>
            <a:sym typeface="Arial"/>
          </a:endParaRPr>
        </a:p>
      </dgm:t>
    </dgm:pt>
    <dgm:pt modelId="{F30B69AA-7504-4EBE-A57C-D09623DB5539}" type="parTrans" cxnId="{5BE19572-8370-4CE3-8955-5D18B6EBCCFF}">
      <dgm:prSet/>
      <dgm:spPr/>
      <dgm:t>
        <a:bodyPr/>
        <a:lstStyle/>
        <a:p>
          <a:endParaRPr lang="zh-TW" altLang="en-US"/>
        </a:p>
      </dgm:t>
    </dgm:pt>
    <dgm:pt modelId="{662F1F18-0C51-47EF-9065-BCCF37F78CF9}" type="sibTrans" cxnId="{5BE19572-8370-4CE3-8955-5D18B6EBCCFF}">
      <dgm:prSet/>
      <dgm:spPr/>
      <dgm:t>
        <a:bodyPr/>
        <a:lstStyle/>
        <a:p>
          <a:endParaRPr lang="zh-TW" altLang="en-US"/>
        </a:p>
      </dgm:t>
    </dgm:pt>
    <dgm:pt modelId="{B21B4B95-2043-4A2C-9E09-51C7073A4D0F}">
      <dgm:prSet phldrT="[文字]" custT="1"/>
      <dgm:spPr/>
      <dgm:t>
        <a:bodyPr/>
        <a:lstStyle/>
        <a:p>
          <a:pPr algn="ctr"/>
          <a:r>
            <a:rPr lang="zh-TW" altLang="en-US" sz="2400" b="1" i="0" u="none" strike="noStrike" kern="1200" cap="none">
              <a:latin typeface="Noto Sans Medium"/>
              <a:ea typeface="Noto Sans Medium"/>
              <a:cs typeface="Noto Sans Medium"/>
              <a:sym typeface="Arial"/>
            </a:rPr>
            <a:t>職業</a:t>
          </a:r>
          <a:endParaRPr lang="zh-TW" altLang="en-US" sz="2400" b="1" i="0" u="none" strike="noStrike" kern="1200" cap="none" dirty="0">
            <a:latin typeface="Noto Sans Medium"/>
            <a:ea typeface="Noto Sans Medium"/>
            <a:cs typeface="Noto Sans Medium"/>
            <a:sym typeface="Arial"/>
          </a:endParaRPr>
        </a:p>
      </dgm:t>
    </dgm:pt>
    <dgm:pt modelId="{688B7E3D-90A3-449F-8F8E-41DEA5733AE1}" type="parTrans" cxnId="{0B9A4292-C7E3-4032-A634-CC35CE407E71}">
      <dgm:prSet/>
      <dgm:spPr/>
      <dgm:t>
        <a:bodyPr/>
        <a:lstStyle/>
        <a:p>
          <a:endParaRPr lang="zh-TW" altLang="en-US"/>
        </a:p>
      </dgm:t>
    </dgm:pt>
    <dgm:pt modelId="{A4127B00-ED1F-4F50-9C68-B5783D8C87E5}" type="sibTrans" cxnId="{0B9A4292-C7E3-4032-A634-CC35CE407E71}">
      <dgm:prSet/>
      <dgm:spPr/>
      <dgm:t>
        <a:bodyPr/>
        <a:lstStyle/>
        <a:p>
          <a:endParaRPr lang="zh-TW" altLang="en-US"/>
        </a:p>
      </dgm:t>
    </dgm:pt>
    <dgm:pt modelId="{71A0A18A-4E9F-4B8A-89AE-CACA0384A6CD}">
      <dgm:prSet phldrT="[文字]" custT="1"/>
      <dgm:spPr/>
      <dgm:t>
        <a:bodyPr/>
        <a:lstStyle/>
        <a:p>
          <a:pPr algn="ctr"/>
          <a:r>
            <a:rPr lang="zh-TW" altLang="en-US" sz="2400" b="1" i="0" u="none" strike="noStrike" kern="1200" cap="none">
              <a:latin typeface="Noto Sans Medium"/>
              <a:ea typeface="Noto Sans Medium"/>
              <a:cs typeface="Noto Sans Medium"/>
              <a:sym typeface="Arial"/>
            </a:rPr>
            <a:t>經濟情況</a:t>
          </a:r>
          <a:endParaRPr lang="zh-TW" altLang="en-US" sz="2400" b="1" i="0" u="none" strike="noStrike" kern="1200" cap="none" dirty="0">
            <a:latin typeface="Noto Sans Medium"/>
            <a:ea typeface="Noto Sans Medium"/>
            <a:cs typeface="Noto Sans Medium"/>
            <a:sym typeface="Arial"/>
          </a:endParaRPr>
        </a:p>
      </dgm:t>
    </dgm:pt>
    <dgm:pt modelId="{DE1ADFA1-1818-4F06-B490-98B9D56A4D8D}" type="parTrans" cxnId="{2DF902E6-B1D0-4B8C-A173-D28733FAF977}">
      <dgm:prSet/>
      <dgm:spPr/>
      <dgm:t>
        <a:bodyPr/>
        <a:lstStyle/>
        <a:p>
          <a:endParaRPr lang="zh-TW" altLang="en-US"/>
        </a:p>
      </dgm:t>
    </dgm:pt>
    <dgm:pt modelId="{A958A09B-15E8-4A76-94A2-9004F17F53BF}" type="sibTrans" cxnId="{2DF902E6-B1D0-4B8C-A173-D28733FAF977}">
      <dgm:prSet/>
      <dgm:spPr/>
      <dgm:t>
        <a:bodyPr/>
        <a:lstStyle/>
        <a:p>
          <a:endParaRPr lang="zh-TW" altLang="en-US"/>
        </a:p>
      </dgm:t>
    </dgm:pt>
    <dgm:pt modelId="{222B7567-77FC-437E-BDDE-D05595C0061E}">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gm:t>
    </dgm:pt>
    <dgm:pt modelId="{3F9D8AEF-9FED-4181-B53F-7E64AC79329F}" type="sibTrans" cxnId="{1FBC02A0-71E7-44AA-BED1-7E18392E1900}">
      <dgm:prSet/>
      <dgm:spPr/>
      <dgm:t>
        <a:bodyPr/>
        <a:lstStyle/>
        <a:p>
          <a:endParaRPr lang="zh-TW" altLang="en-US"/>
        </a:p>
      </dgm:t>
    </dgm:pt>
    <dgm:pt modelId="{371205B3-854D-490E-AF57-43D010BDEDF1}" type="parTrans" cxnId="{1FBC02A0-71E7-44AA-BED1-7E18392E1900}">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4" custScaleX="133072" custLinFactNeighborY="-232"/>
      <dgm:spPr/>
    </dgm:pt>
    <dgm:pt modelId="{6F6EB76B-844E-4430-8DFD-FD91529A2F3F}" type="pres">
      <dgm:prSet presAssocID="{72C82FE7-718E-4164-9ED5-254F976B6C46}" presName="textNode" presStyleLbl="bgShp" presStyleIdx="0" presStyleCnt="4"/>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8" custScaleX="213657">
        <dgm:presLayoutVars>
          <dgm:bulletEnabled val="1"/>
        </dgm:presLayoutVars>
      </dgm:prSet>
      <dgm:spPr/>
    </dgm:pt>
    <dgm:pt modelId="{BE0E69E6-827B-4CB8-AE60-E4753FBC72D7}" type="pres">
      <dgm:prSet presAssocID="{72C82FE7-718E-4164-9ED5-254F976B6C46}" presName="aSpace" presStyleCnt="0"/>
      <dgm:spPr/>
    </dgm:pt>
    <dgm:pt modelId="{CA132A1A-CCC8-4A11-ABE4-89AD050F0C13}" type="pres">
      <dgm:prSet presAssocID="{A1FF7A9E-74F6-4D74-BB9F-BF4DE4A24256}" presName="compNode" presStyleCnt="0"/>
      <dgm:spPr/>
    </dgm:pt>
    <dgm:pt modelId="{D4A0774B-0807-4B77-A3EF-ED9380B0F604}" type="pres">
      <dgm:prSet presAssocID="{A1FF7A9E-74F6-4D74-BB9F-BF4DE4A24256}" presName="aNode" presStyleLbl="bgShp" presStyleIdx="1" presStyleCnt="4"/>
      <dgm:spPr/>
    </dgm:pt>
    <dgm:pt modelId="{007F98C2-E437-410C-87B9-7DEB3B7C6322}" type="pres">
      <dgm:prSet presAssocID="{A1FF7A9E-74F6-4D74-BB9F-BF4DE4A24256}" presName="textNode" presStyleLbl="bgShp" presStyleIdx="1" presStyleCnt="4"/>
      <dgm:spPr/>
    </dgm:pt>
    <dgm:pt modelId="{B06B68D4-C077-46A2-B53B-A325F16EAE77}" type="pres">
      <dgm:prSet presAssocID="{A1FF7A9E-74F6-4D74-BB9F-BF4DE4A24256}" presName="compChildNode" presStyleCnt="0"/>
      <dgm:spPr/>
    </dgm:pt>
    <dgm:pt modelId="{B5F8D5B9-ACB2-4B82-9166-591DA13729AA}" type="pres">
      <dgm:prSet presAssocID="{A1FF7A9E-74F6-4D74-BB9F-BF4DE4A24256}" presName="theInnerList" presStyleCnt="0"/>
      <dgm:spPr/>
    </dgm:pt>
    <dgm:pt modelId="{327F749B-0ED7-48C9-B81F-CEB2C76D8E44}" type="pres">
      <dgm:prSet presAssocID="{AB05394B-CB41-44CC-8863-C3A91934199D}" presName="childNode" presStyleLbl="node1" presStyleIdx="1" presStyleCnt="8" custScaleX="155022">
        <dgm:presLayoutVars>
          <dgm:bulletEnabled val="1"/>
        </dgm:presLayoutVars>
      </dgm:prSet>
      <dgm:spPr/>
    </dgm:pt>
    <dgm:pt modelId="{57659A42-9B8F-401C-BFA0-09152E7A67C7}" type="pres">
      <dgm:prSet presAssocID="{AB05394B-CB41-44CC-8863-C3A91934199D}" presName="aSpace2" presStyleCnt="0"/>
      <dgm:spPr/>
    </dgm:pt>
    <dgm:pt modelId="{FB54CF81-44E0-48C3-944B-3A1481981A48}" type="pres">
      <dgm:prSet presAssocID="{71A0A18A-4E9F-4B8A-89AE-CACA0384A6CD}" presName="childNode" presStyleLbl="node1" presStyleIdx="2" presStyleCnt="8" custScaleX="154437">
        <dgm:presLayoutVars>
          <dgm:bulletEnabled val="1"/>
        </dgm:presLayoutVars>
      </dgm:prSet>
      <dgm:spPr/>
    </dgm:pt>
    <dgm:pt modelId="{321EB369-3F42-4863-97DE-829DA149CBE3}" type="pres">
      <dgm:prSet presAssocID="{71A0A18A-4E9F-4B8A-89AE-CACA0384A6CD}" presName="aSpace2" presStyleCnt="0"/>
      <dgm:spPr/>
    </dgm:pt>
    <dgm:pt modelId="{A86A5699-B064-4751-B233-B025D0577512}" type="pres">
      <dgm:prSet presAssocID="{93E89F9F-2754-402F-80F6-BC5B5895A97B}" presName="childNode" presStyleLbl="node1" presStyleIdx="3" presStyleCnt="8">
        <dgm:presLayoutVars>
          <dgm:bulletEnabled val="1"/>
        </dgm:presLayoutVars>
      </dgm:prSet>
      <dgm:spPr/>
    </dgm:pt>
    <dgm:pt modelId="{51C9131F-D667-4516-9084-18D1C7C7A525}" type="pres">
      <dgm:prSet presAssocID="{93E89F9F-2754-402F-80F6-BC5B5895A97B}" presName="aSpace2" presStyleCnt="0"/>
      <dgm:spPr/>
    </dgm:pt>
    <dgm:pt modelId="{29BA2D36-7E55-4496-A42D-9EBD51DF8671}" type="pres">
      <dgm:prSet presAssocID="{306B0ED4-9E4E-4826-9CD8-CCA73F755DC4}" presName="childNode" presStyleLbl="node1" presStyleIdx="4" presStyleCnt="8">
        <dgm:presLayoutVars>
          <dgm:bulletEnabled val="1"/>
        </dgm:presLayoutVars>
      </dgm:prSet>
      <dgm:spPr/>
    </dgm:pt>
    <dgm:pt modelId="{4FA5116C-64F5-45CC-BEFA-B490C8602471}" type="pres">
      <dgm:prSet presAssocID="{306B0ED4-9E4E-4826-9CD8-CCA73F755DC4}" presName="aSpace2" presStyleCnt="0"/>
      <dgm:spPr/>
    </dgm:pt>
    <dgm:pt modelId="{5958143C-62B4-4EDC-9FBE-F157D9A02484}" type="pres">
      <dgm:prSet presAssocID="{B21B4B95-2043-4A2C-9E09-51C7073A4D0F}" presName="childNode" presStyleLbl="node1" presStyleIdx="5" presStyleCnt="8">
        <dgm:presLayoutVars>
          <dgm:bulletEnabled val="1"/>
        </dgm:presLayoutVars>
      </dgm:prSet>
      <dgm:spPr/>
    </dgm:pt>
    <dgm:pt modelId="{7330965F-08B3-4310-A920-E0BBE169043D}" type="pres">
      <dgm:prSet presAssocID="{A1FF7A9E-74F6-4D74-BB9F-BF4DE4A24256}" presName="aSpace" presStyleCnt="0"/>
      <dgm:spPr/>
    </dgm:pt>
    <dgm:pt modelId="{6405FFB7-A8CD-4C65-82DD-5F1FDFE84F49}" type="pres">
      <dgm:prSet presAssocID="{29A69DF1-C8A6-41AE-9AD3-FD06F2A1F26C}" presName="compNode" presStyleCnt="0"/>
      <dgm:spPr/>
    </dgm:pt>
    <dgm:pt modelId="{F3D6E456-92F5-4B20-A27C-8372FA13D978}" type="pres">
      <dgm:prSet presAssocID="{29A69DF1-C8A6-41AE-9AD3-FD06F2A1F26C}" presName="aNode" presStyleLbl="bgShp" presStyleIdx="2" presStyleCnt="4"/>
      <dgm:spPr/>
    </dgm:pt>
    <dgm:pt modelId="{07911F61-94B4-4D92-A184-3E033D84D03B}" type="pres">
      <dgm:prSet presAssocID="{29A69DF1-C8A6-41AE-9AD3-FD06F2A1F26C}" presName="textNode" presStyleLbl="bgShp" presStyleIdx="2" presStyleCnt="4"/>
      <dgm:spPr/>
    </dgm:pt>
    <dgm:pt modelId="{69CE7B23-B97D-4B79-807B-C8BD5142D459}" type="pres">
      <dgm:prSet presAssocID="{29A69DF1-C8A6-41AE-9AD3-FD06F2A1F26C}" presName="compChildNode" presStyleCnt="0"/>
      <dgm:spPr/>
    </dgm:pt>
    <dgm:pt modelId="{749EACF8-274B-4AF3-B58D-F788D6928E0D}" type="pres">
      <dgm:prSet presAssocID="{29A69DF1-C8A6-41AE-9AD3-FD06F2A1F26C}" presName="theInnerList" presStyleCnt="0"/>
      <dgm:spPr/>
    </dgm:pt>
    <dgm:pt modelId="{40839388-A916-41D1-A856-37F6306B38C7}" type="pres">
      <dgm:prSet presAssocID="{8A97A2D7-8E44-477B-97B5-F3330E983B39}" presName="childNode" presStyleLbl="node1" presStyleIdx="6" presStyleCnt="8" custScaleX="121066">
        <dgm:presLayoutVars>
          <dgm:bulletEnabled val="1"/>
        </dgm:presLayoutVars>
      </dgm:prSet>
      <dgm:spPr/>
    </dgm:pt>
    <dgm:pt modelId="{F7FD4432-56D9-43F5-9F19-E783340A3F75}" type="pres">
      <dgm:prSet presAssocID="{29A69DF1-C8A6-41AE-9AD3-FD06F2A1F26C}" presName="aSpace" presStyleCnt="0"/>
      <dgm:spPr/>
    </dgm:pt>
    <dgm:pt modelId="{59A91E8B-480C-4C90-BA27-0986B7574292}" type="pres">
      <dgm:prSet presAssocID="{222B7567-77FC-437E-BDDE-D05595C0061E}" presName="compNode" presStyleCnt="0"/>
      <dgm:spPr/>
    </dgm:pt>
    <dgm:pt modelId="{C4F37D55-F3AC-407A-BF70-1D67640AF09E}" type="pres">
      <dgm:prSet presAssocID="{222B7567-77FC-437E-BDDE-D05595C0061E}" presName="aNode" presStyleLbl="bgShp" presStyleIdx="3" presStyleCnt="4"/>
      <dgm:spPr/>
    </dgm:pt>
    <dgm:pt modelId="{13213863-BC75-48CC-837C-6C315B85CE90}" type="pres">
      <dgm:prSet presAssocID="{222B7567-77FC-437E-BDDE-D05595C0061E}" presName="textNode" presStyleLbl="bgShp" presStyleIdx="3" presStyleCnt="4"/>
      <dgm:spPr/>
    </dgm:pt>
    <dgm:pt modelId="{4F5A1915-3F08-4E4D-837C-1E95245885F0}" type="pres">
      <dgm:prSet presAssocID="{222B7567-77FC-437E-BDDE-D05595C0061E}" presName="compChildNode" presStyleCnt="0"/>
      <dgm:spPr/>
    </dgm:pt>
    <dgm:pt modelId="{08104240-15DD-4DF5-B74F-C3D7014C13AB}" type="pres">
      <dgm:prSet presAssocID="{222B7567-77FC-437E-BDDE-D05595C0061E}" presName="theInnerList" presStyleCnt="0"/>
      <dgm:spPr/>
    </dgm:pt>
    <dgm:pt modelId="{3D9FDD96-498C-40D9-8928-2205253A2243}" type="pres">
      <dgm:prSet presAssocID="{6B5C7343-DAEF-4565-8705-1D355E19FE83}" presName="childNode" presStyleLbl="node1" presStyleIdx="7" presStyleCnt="8" custScaleX="121066">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3B71FB24-640C-412B-B31F-62D18D939498}" srcId="{222B7567-77FC-437E-BDDE-D05595C0061E}" destId="{6B5C7343-DAEF-4565-8705-1D355E19FE83}" srcOrd="0" destOrd="0" parTransId="{5CE341F7-6805-487B-8B92-FC511471C3CE}" sibTransId="{2100CE6C-6AE1-4E28-BC80-987B30C85136}"/>
    <dgm:cxn modelId="{9E22C336-E39A-4BBA-B3CE-862FAEB49DE9}" type="presOf" srcId="{222B7567-77FC-437E-BDDE-D05595C0061E}" destId="{C4F37D55-F3AC-407A-BF70-1D67640AF09E}" srcOrd="0" destOrd="0" presId="urn:microsoft.com/office/officeart/2005/8/layout/lProcess2"/>
    <dgm:cxn modelId="{C0E1EC48-7D94-42D1-8A61-9437164A98F8}" type="presOf" srcId="{EFF7860C-6EF1-40C2-8DAF-071F22ECC999}" destId="{B936D182-42F0-4471-AD17-38C2455AE0F0}" srcOrd="0" destOrd="0" presId="urn:microsoft.com/office/officeart/2005/8/layout/lProcess2"/>
    <dgm:cxn modelId="{71780569-DB26-44CE-B0AD-9ACD5A827411}" type="presOf" srcId="{A1FF7A9E-74F6-4D74-BB9F-BF4DE4A24256}" destId="{007F98C2-E437-410C-87B9-7DEB3B7C6322}" srcOrd="1"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7F59C370-EFB0-4ABF-BBDE-FB8FDD0CCE12}" srcId="{A1FF7A9E-74F6-4D74-BB9F-BF4DE4A24256}" destId="{AB05394B-CB41-44CC-8863-C3A91934199D}" srcOrd="0" destOrd="0" parTransId="{419DEE31-A8C3-43E9-98E7-10E426FB14C9}" sibTransId="{67989DE1-1B54-4A31-A35D-2E29A396FF6A}"/>
    <dgm:cxn modelId="{D7E9A651-38A0-4723-877A-EC0A1479BBAD}" type="presOf" srcId="{93E89F9F-2754-402F-80F6-BC5B5895A97B}" destId="{A86A5699-B064-4751-B233-B025D0577512}" srcOrd="0" destOrd="0" presId="urn:microsoft.com/office/officeart/2005/8/layout/lProcess2"/>
    <dgm:cxn modelId="{5BE19572-8370-4CE3-8955-5D18B6EBCCFF}" srcId="{A1FF7A9E-74F6-4D74-BB9F-BF4DE4A24256}" destId="{306B0ED4-9E4E-4826-9CD8-CCA73F755DC4}" srcOrd="3" destOrd="0" parTransId="{F30B69AA-7504-4EBE-A57C-D09623DB5539}" sibTransId="{662F1F18-0C51-47EF-9065-BCCF37F78CF9}"/>
    <dgm:cxn modelId="{55C93A85-9088-4842-9684-6C804034B305}" type="presOf" srcId="{222B7567-77FC-437E-BDDE-D05595C0061E}" destId="{13213863-BC75-48CC-837C-6C315B85CE90}" srcOrd="1" destOrd="0" presId="urn:microsoft.com/office/officeart/2005/8/layout/lProcess2"/>
    <dgm:cxn modelId="{0B9A4292-C7E3-4032-A634-CC35CE407E71}" srcId="{A1FF7A9E-74F6-4D74-BB9F-BF4DE4A24256}" destId="{B21B4B95-2043-4A2C-9E09-51C7073A4D0F}" srcOrd="4" destOrd="0" parTransId="{688B7E3D-90A3-449F-8F8E-41DEA5733AE1}" sibTransId="{A4127B00-ED1F-4F50-9C68-B5783D8C87E5}"/>
    <dgm:cxn modelId="{5C15AE9D-F355-4E76-89CE-EB600225B392}" srcId="{F77EB391-4E4A-41F1-BF42-82A1C0B2AA6D}" destId="{29A69DF1-C8A6-41AE-9AD3-FD06F2A1F26C}" srcOrd="2" destOrd="0" parTransId="{1CAF3728-14A4-41EB-BC83-77F8543B07B0}" sibTransId="{ADBA724F-9693-4156-8B30-DBEFAB4A2D06}"/>
    <dgm:cxn modelId="{703C2D9F-589B-4DE9-869D-79F4BBCA8276}" type="presOf" srcId="{71A0A18A-4E9F-4B8A-89AE-CACA0384A6CD}" destId="{FB54CF81-44E0-48C3-944B-3A1481981A48}" srcOrd="0" destOrd="0" presId="urn:microsoft.com/office/officeart/2005/8/layout/lProcess2"/>
    <dgm:cxn modelId="{1FBC02A0-71E7-44AA-BED1-7E18392E1900}" srcId="{F77EB391-4E4A-41F1-BF42-82A1C0B2AA6D}" destId="{222B7567-77FC-437E-BDDE-D05595C0061E}" srcOrd="3" destOrd="0" parTransId="{371205B3-854D-490E-AF57-43D010BDEDF1}" sibTransId="{3F9D8AEF-9FED-4181-B53F-7E64AC79329F}"/>
    <dgm:cxn modelId="{2B1D77A1-D8C1-46AE-9BB8-0D9EC3476042}" type="presOf" srcId="{A1FF7A9E-74F6-4D74-BB9F-BF4DE4A24256}" destId="{D4A0774B-0807-4B77-A3EF-ED9380B0F604}" srcOrd="0" destOrd="0" presId="urn:microsoft.com/office/officeart/2005/8/layout/lProcess2"/>
    <dgm:cxn modelId="{65988EAE-C24A-4A6B-A30B-83D1B46DF153}" type="presOf" srcId="{29A69DF1-C8A6-41AE-9AD3-FD06F2A1F26C}" destId="{F3D6E456-92F5-4B20-A27C-8372FA13D978}" srcOrd="0" destOrd="0" presId="urn:microsoft.com/office/officeart/2005/8/layout/lProcess2"/>
    <dgm:cxn modelId="{57F718B8-B0F8-44C1-BC5E-375C58F060C1}" type="presOf" srcId="{6B5C7343-DAEF-4565-8705-1D355E19FE83}" destId="{3D9FDD96-498C-40D9-8928-2205253A2243}" srcOrd="0" destOrd="0" presId="urn:microsoft.com/office/officeart/2005/8/layout/lProcess2"/>
    <dgm:cxn modelId="{CB5C51B8-2024-4864-8F4D-04BFA83B57CE}" type="presOf" srcId="{29A69DF1-C8A6-41AE-9AD3-FD06F2A1F26C}" destId="{07911F61-94B4-4D92-A184-3E033D84D03B}" srcOrd="1" destOrd="0" presId="urn:microsoft.com/office/officeart/2005/8/layout/lProcess2"/>
    <dgm:cxn modelId="{E99235C5-F504-4597-8D67-CB709E46A5C9}" type="presOf" srcId="{8A97A2D7-8E44-477B-97B5-F3330E983B39}" destId="{40839388-A916-41D1-A856-37F6306B38C7}" srcOrd="0" destOrd="0" presId="urn:microsoft.com/office/officeart/2005/8/layout/lProcess2"/>
    <dgm:cxn modelId="{754F1EC9-79A4-4814-B3F9-2960E2AB2164}" srcId="{A1FF7A9E-74F6-4D74-BB9F-BF4DE4A24256}" destId="{93E89F9F-2754-402F-80F6-BC5B5895A97B}" srcOrd="2" destOrd="0" parTransId="{F84E2BB3-E1F5-47DF-9F2D-235F3BD80346}" sibTransId="{6786DDEF-9F11-47BE-80B0-DF39A57DF7D1}"/>
    <dgm:cxn modelId="{CE6174D4-1927-46A8-A948-65692132D868}" type="presOf" srcId="{B21B4B95-2043-4A2C-9E09-51C7073A4D0F}" destId="{5958143C-62B4-4EDC-9FBE-F157D9A02484}" srcOrd="0" destOrd="0" presId="urn:microsoft.com/office/officeart/2005/8/layout/lProcess2"/>
    <dgm:cxn modelId="{8E9E2AD8-6081-482B-9070-F44A3B20AE64}" type="presOf" srcId="{306B0ED4-9E4E-4826-9CD8-CCA73F755DC4}" destId="{29BA2D36-7E55-4496-A42D-9EBD51DF8671}" srcOrd="0" destOrd="0" presId="urn:microsoft.com/office/officeart/2005/8/layout/lProcess2"/>
    <dgm:cxn modelId="{2DF902E6-B1D0-4B8C-A173-D28733FAF977}" srcId="{A1FF7A9E-74F6-4D74-BB9F-BF4DE4A24256}" destId="{71A0A18A-4E9F-4B8A-89AE-CACA0384A6CD}" srcOrd="1" destOrd="0" parTransId="{DE1ADFA1-1818-4F06-B490-98B9D56A4D8D}" sibTransId="{A958A09B-15E8-4A76-94A2-9004F17F53BF}"/>
    <dgm:cxn modelId="{983E1DE9-F6E3-48AF-84E8-8446BF9F554C}" type="presOf" srcId="{AB05394B-CB41-44CC-8863-C3A91934199D}" destId="{327F749B-0ED7-48C9-B81F-CEB2C76D8E44}" srcOrd="0" destOrd="0" presId="urn:microsoft.com/office/officeart/2005/8/layout/lProcess2"/>
    <dgm:cxn modelId="{33D268F7-51E2-4FC2-9F71-CB9F0C46496B}" srcId="{29A69DF1-C8A6-41AE-9AD3-FD06F2A1F26C}" destId="{8A97A2D7-8E44-477B-97B5-F3330E983B39}" srcOrd="0" destOrd="0" parTransId="{9289734B-42B5-4DBD-8EA2-79124C072E9B}" sibTransId="{DA6CCA65-038C-43FD-8AD1-04AE4F2764FD}"/>
    <dgm:cxn modelId="{7A6E2CF8-4F4B-44CC-A4C3-9B68321C0B1A}" srcId="{F77EB391-4E4A-41F1-BF42-82A1C0B2AA6D}" destId="{A1FF7A9E-74F6-4D74-BB9F-BF4DE4A24256}" srcOrd="1" destOrd="0" parTransId="{10B8377C-2498-4177-948A-50ED13F358E9}" sibTransId="{0665712A-54FB-424D-A565-0F80653AC2DB}"/>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F6556F85-2FDA-4AF9-9A59-FA5D567CE4B6}" type="presParOf" srcId="{87FED1AE-EA68-4CA3-A123-234B9B765AC5}" destId="{BE0E69E6-827B-4CB8-AE60-E4753FBC72D7}" srcOrd="1" destOrd="0" presId="urn:microsoft.com/office/officeart/2005/8/layout/lProcess2"/>
    <dgm:cxn modelId="{24D8E800-D644-4075-8138-7DEA6FC04CAC}" type="presParOf" srcId="{87FED1AE-EA68-4CA3-A123-234B9B765AC5}" destId="{CA132A1A-CCC8-4A11-ABE4-89AD050F0C13}" srcOrd="2" destOrd="0" presId="urn:microsoft.com/office/officeart/2005/8/layout/lProcess2"/>
    <dgm:cxn modelId="{34D20FB8-F2D3-471C-A782-78575D985322}" type="presParOf" srcId="{CA132A1A-CCC8-4A11-ABE4-89AD050F0C13}" destId="{D4A0774B-0807-4B77-A3EF-ED9380B0F604}" srcOrd="0" destOrd="0" presId="urn:microsoft.com/office/officeart/2005/8/layout/lProcess2"/>
    <dgm:cxn modelId="{73A1408A-4DBC-46FC-B627-8DB83FB0CA5B}" type="presParOf" srcId="{CA132A1A-CCC8-4A11-ABE4-89AD050F0C13}" destId="{007F98C2-E437-410C-87B9-7DEB3B7C6322}" srcOrd="1" destOrd="0" presId="urn:microsoft.com/office/officeart/2005/8/layout/lProcess2"/>
    <dgm:cxn modelId="{36506DBC-AB6C-4D31-9F7A-0222156F0F40}" type="presParOf" srcId="{CA132A1A-CCC8-4A11-ABE4-89AD050F0C13}" destId="{B06B68D4-C077-46A2-B53B-A325F16EAE77}" srcOrd="2" destOrd="0" presId="urn:microsoft.com/office/officeart/2005/8/layout/lProcess2"/>
    <dgm:cxn modelId="{EA29D56F-F4A5-4963-9BA6-D557D77AD959}" type="presParOf" srcId="{B06B68D4-C077-46A2-B53B-A325F16EAE77}" destId="{B5F8D5B9-ACB2-4B82-9166-591DA13729AA}" srcOrd="0" destOrd="0" presId="urn:microsoft.com/office/officeart/2005/8/layout/lProcess2"/>
    <dgm:cxn modelId="{B7A95E5F-9B01-4EF6-8DC6-C05AE2291CC3}" type="presParOf" srcId="{B5F8D5B9-ACB2-4B82-9166-591DA13729AA}" destId="{327F749B-0ED7-48C9-B81F-CEB2C76D8E44}" srcOrd="0" destOrd="0" presId="urn:microsoft.com/office/officeart/2005/8/layout/lProcess2"/>
    <dgm:cxn modelId="{C866D93D-4233-4D1B-86D0-9B4BFCBD3AC0}" type="presParOf" srcId="{B5F8D5B9-ACB2-4B82-9166-591DA13729AA}" destId="{57659A42-9B8F-401C-BFA0-09152E7A67C7}" srcOrd="1" destOrd="0" presId="urn:microsoft.com/office/officeart/2005/8/layout/lProcess2"/>
    <dgm:cxn modelId="{2E67C1AC-C12C-44ED-9DEA-DF30B3AB196E}" type="presParOf" srcId="{B5F8D5B9-ACB2-4B82-9166-591DA13729AA}" destId="{FB54CF81-44E0-48C3-944B-3A1481981A48}" srcOrd="2" destOrd="0" presId="urn:microsoft.com/office/officeart/2005/8/layout/lProcess2"/>
    <dgm:cxn modelId="{5FF2E683-BDDA-4948-83BB-2FF40A6AACB0}" type="presParOf" srcId="{B5F8D5B9-ACB2-4B82-9166-591DA13729AA}" destId="{321EB369-3F42-4863-97DE-829DA149CBE3}" srcOrd="3" destOrd="0" presId="urn:microsoft.com/office/officeart/2005/8/layout/lProcess2"/>
    <dgm:cxn modelId="{61CA4FDE-39AE-4D27-A683-4AB2B37953F6}" type="presParOf" srcId="{B5F8D5B9-ACB2-4B82-9166-591DA13729AA}" destId="{A86A5699-B064-4751-B233-B025D0577512}" srcOrd="4" destOrd="0" presId="urn:microsoft.com/office/officeart/2005/8/layout/lProcess2"/>
    <dgm:cxn modelId="{D77BA075-FE22-4250-B6A0-2564C6A45F1F}" type="presParOf" srcId="{B5F8D5B9-ACB2-4B82-9166-591DA13729AA}" destId="{51C9131F-D667-4516-9084-18D1C7C7A525}" srcOrd="5" destOrd="0" presId="urn:microsoft.com/office/officeart/2005/8/layout/lProcess2"/>
    <dgm:cxn modelId="{5F9F92F3-B1A9-4CEB-9A7B-60C9EB97ABB7}" type="presParOf" srcId="{B5F8D5B9-ACB2-4B82-9166-591DA13729AA}" destId="{29BA2D36-7E55-4496-A42D-9EBD51DF8671}" srcOrd="6" destOrd="0" presId="urn:microsoft.com/office/officeart/2005/8/layout/lProcess2"/>
    <dgm:cxn modelId="{EFBC12DA-0B11-4C78-A683-1237F88B49A2}" type="presParOf" srcId="{B5F8D5B9-ACB2-4B82-9166-591DA13729AA}" destId="{4FA5116C-64F5-45CC-BEFA-B490C8602471}" srcOrd="7" destOrd="0" presId="urn:microsoft.com/office/officeart/2005/8/layout/lProcess2"/>
    <dgm:cxn modelId="{719CB423-B0EC-4967-A2B8-F767E9746EC2}" type="presParOf" srcId="{B5F8D5B9-ACB2-4B82-9166-591DA13729AA}" destId="{5958143C-62B4-4EDC-9FBE-F157D9A02484}" srcOrd="8" destOrd="0" presId="urn:microsoft.com/office/officeart/2005/8/layout/lProcess2"/>
    <dgm:cxn modelId="{77280C71-28E4-4098-B7D7-BBC588E5175A}" type="presParOf" srcId="{87FED1AE-EA68-4CA3-A123-234B9B765AC5}" destId="{7330965F-08B3-4310-A920-E0BBE169043D}" srcOrd="3" destOrd="0" presId="urn:microsoft.com/office/officeart/2005/8/layout/lProcess2"/>
    <dgm:cxn modelId="{2EA65FBF-9537-4906-8CCE-C51D038E00AB}" type="presParOf" srcId="{87FED1AE-EA68-4CA3-A123-234B9B765AC5}" destId="{6405FFB7-A8CD-4C65-82DD-5F1FDFE84F49}" srcOrd="4" destOrd="0" presId="urn:microsoft.com/office/officeart/2005/8/layout/lProcess2"/>
    <dgm:cxn modelId="{7BCDAC24-614B-41B4-A174-B93EAD867A8E}" type="presParOf" srcId="{6405FFB7-A8CD-4C65-82DD-5F1FDFE84F49}" destId="{F3D6E456-92F5-4B20-A27C-8372FA13D978}" srcOrd="0" destOrd="0" presId="urn:microsoft.com/office/officeart/2005/8/layout/lProcess2"/>
    <dgm:cxn modelId="{1DAB5C3D-4B8D-424C-97EC-1831DCC0465B}" type="presParOf" srcId="{6405FFB7-A8CD-4C65-82DD-5F1FDFE84F49}" destId="{07911F61-94B4-4D92-A184-3E033D84D03B}" srcOrd="1" destOrd="0" presId="urn:microsoft.com/office/officeart/2005/8/layout/lProcess2"/>
    <dgm:cxn modelId="{8E8BF91C-ACC8-49FB-B853-24C5FD6A0544}" type="presParOf" srcId="{6405FFB7-A8CD-4C65-82DD-5F1FDFE84F49}" destId="{69CE7B23-B97D-4B79-807B-C8BD5142D459}" srcOrd="2" destOrd="0" presId="urn:microsoft.com/office/officeart/2005/8/layout/lProcess2"/>
    <dgm:cxn modelId="{998E3BC9-C23F-4A4B-AAF3-C7C6676E14BE}" type="presParOf" srcId="{69CE7B23-B97D-4B79-807B-C8BD5142D459}" destId="{749EACF8-274B-4AF3-B58D-F788D6928E0D}" srcOrd="0" destOrd="0" presId="urn:microsoft.com/office/officeart/2005/8/layout/lProcess2"/>
    <dgm:cxn modelId="{698F9564-D98D-466C-8B66-392A689CB5F6}" type="presParOf" srcId="{749EACF8-274B-4AF3-B58D-F788D6928E0D}" destId="{40839388-A916-41D1-A856-37F6306B38C7}" srcOrd="0" destOrd="0" presId="urn:microsoft.com/office/officeart/2005/8/layout/lProcess2"/>
    <dgm:cxn modelId="{58A57C24-8D82-48BE-ADAE-C4CB18D1FAEB}" type="presParOf" srcId="{87FED1AE-EA68-4CA3-A123-234B9B765AC5}" destId="{F7FD4432-56D9-43F5-9F19-E783340A3F75}" srcOrd="5" destOrd="0" presId="urn:microsoft.com/office/officeart/2005/8/layout/lProcess2"/>
    <dgm:cxn modelId="{D2526DC4-AE24-4425-961A-8A3E7EACFB6C}" type="presParOf" srcId="{87FED1AE-EA68-4CA3-A123-234B9B765AC5}" destId="{59A91E8B-480C-4C90-BA27-0986B7574292}" srcOrd="6" destOrd="0" presId="urn:microsoft.com/office/officeart/2005/8/layout/lProcess2"/>
    <dgm:cxn modelId="{38EA4B59-1639-41F6-AF0F-D433825479CB}" type="presParOf" srcId="{59A91E8B-480C-4C90-BA27-0986B7574292}" destId="{C4F37D55-F3AC-407A-BF70-1D67640AF09E}" srcOrd="0" destOrd="0" presId="urn:microsoft.com/office/officeart/2005/8/layout/lProcess2"/>
    <dgm:cxn modelId="{DCF9FAC1-4F2E-4711-AE31-EDEF04C2AE09}" type="presParOf" srcId="{59A91E8B-480C-4C90-BA27-0986B7574292}" destId="{13213863-BC75-48CC-837C-6C315B85CE90}" srcOrd="1" destOrd="0" presId="urn:microsoft.com/office/officeart/2005/8/layout/lProcess2"/>
    <dgm:cxn modelId="{9277BF08-75DB-4B89-9C9D-8EC3A94D1328}" type="presParOf" srcId="{59A91E8B-480C-4C90-BA27-0986B7574292}" destId="{4F5A1915-3F08-4E4D-837C-1E95245885F0}" srcOrd="2" destOrd="0" presId="urn:microsoft.com/office/officeart/2005/8/layout/lProcess2"/>
    <dgm:cxn modelId="{9C806A1B-1F3D-4854-8025-C3F5EA46CF7F}" type="presParOf" srcId="{4F5A1915-3F08-4E4D-837C-1E95245885F0}" destId="{08104240-15DD-4DF5-B74F-C3D7014C13AB}" srcOrd="0" destOrd="0" presId="urn:microsoft.com/office/officeart/2005/8/layout/lProcess2"/>
    <dgm:cxn modelId="{807AD6B9-43E3-47F8-A6AA-C74B297692A7}" type="presParOf" srcId="{08104240-15DD-4DF5-B74F-C3D7014C13AB}" destId="{3D9FDD96-498C-40D9-8928-2205253A224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分組人數與進行方式</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zh-TW" altLang="en-US" sz="2400" b="1" i="0" u="none" strike="noStrike" kern="1200" cap="none">
              <a:latin typeface="Noto Sans Medium"/>
              <a:ea typeface="Noto Sans Medium"/>
              <a:cs typeface="Noto Sans Medium"/>
              <a:sym typeface="Arial"/>
            </a:rPr>
            <a:t>每組由</a:t>
          </a:r>
          <a:r>
            <a:rPr lang="en-US" altLang="en-US" sz="2400" b="1" i="0" u="none" strike="noStrike" kern="1200" cap="none">
              <a:latin typeface="Noto Sans Medium"/>
              <a:ea typeface="Noto Sans Medium"/>
              <a:cs typeface="Noto Sans Medium"/>
              <a:sym typeface="Arial"/>
            </a:rPr>
            <a:t>6-12</a:t>
          </a:r>
          <a:r>
            <a:rPr lang="zh-TW" altLang="en-US" sz="2400" b="1" i="0" u="none" strike="noStrike" kern="1200" cap="none">
              <a:latin typeface="Noto Sans Medium"/>
              <a:ea typeface="Noto Sans Medium"/>
              <a:cs typeface="Noto Sans Medium"/>
              <a:sym typeface="Arial"/>
            </a:rPr>
            <a:t>人組成</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8A97A2D7-8E44-477B-97B5-F3330E983B39}">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的討論區建立一焦點小組專區進行</a:t>
          </a:r>
          <a:endParaRPr lang="zh-TW" altLang="en-US" sz="2400" b="1" i="0" u="none" strike="noStrike" kern="1200" cap="none" dirty="0">
            <a:latin typeface="Noto Sans Medium"/>
            <a:ea typeface="Noto Sans Medium"/>
            <a:cs typeface="Noto Sans Medium"/>
            <a:sym typeface="Arial"/>
          </a:endParaRPr>
        </a:p>
      </dgm:t>
    </dgm:pt>
    <dgm:pt modelId="{9289734B-42B5-4DBD-8EA2-79124C072E9B}" type="parTrans" cxnId="{33D268F7-51E2-4FC2-9F71-CB9F0C46496B}">
      <dgm:prSet/>
      <dgm:spPr/>
      <dgm:t>
        <a:bodyPr/>
        <a:lstStyle/>
        <a:p>
          <a:endParaRPr lang="zh-TW" altLang="en-US"/>
        </a:p>
      </dgm:t>
    </dgm:pt>
    <dgm:pt modelId="{DA6CCA65-038C-43FD-8AD1-04AE4F2764FD}" type="sibTrans" cxnId="{33D268F7-51E2-4FC2-9F71-CB9F0C46496B}">
      <dgm:prSet/>
      <dgm:spPr/>
      <dgm:t>
        <a:bodyPr/>
        <a:lstStyle/>
        <a:p>
          <a:endParaRPr lang="zh-TW" altLang="en-US"/>
        </a:p>
      </dgm:t>
    </dgm:pt>
    <dgm:pt modelId="{73787623-A502-474F-8FD0-1C440C149771}">
      <dgm:prSet phldrT="[文字]" custT="1"/>
      <dgm:spPr/>
      <dgm:t>
        <a:bodyPr/>
        <a:lstStyle/>
        <a:p>
          <a:pPr algn="ctr"/>
          <a:r>
            <a:rPr lang="zh-TW" altLang="en-US" sz="2400" b="1" i="0" u="none" strike="noStrike" kern="1200" cap="none">
              <a:latin typeface="Noto Sans Medium"/>
              <a:ea typeface="Noto Sans Medium"/>
              <a:cs typeface="Noto Sans Medium"/>
              <a:sym typeface="Arial"/>
            </a:rPr>
            <a:t>每場持續</a:t>
          </a:r>
          <a:r>
            <a:rPr lang="en-US" altLang="en-US" sz="2400" b="1" i="0" u="none" strike="noStrike" kern="1200" cap="none">
              <a:latin typeface="Noto Sans Medium"/>
              <a:ea typeface="Noto Sans Medium"/>
              <a:cs typeface="Noto Sans Medium"/>
              <a:sym typeface="Arial"/>
            </a:rPr>
            <a:t>60</a:t>
          </a:r>
          <a:r>
            <a:rPr lang="zh-TW" altLang="en-US" sz="2400" b="1" i="0" u="none" strike="noStrike" kern="1200" cap="none">
              <a:latin typeface="Noto Sans Medium"/>
              <a:ea typeface="Noto Sans Medium"/>
              <a:cs typeface="Noto Sans Medium"/>
              <a:sym typeface="Arial"/>
            </a:rPr>
            <a:t>至</a:t>
          </a:r>
          <a:r>
            <a:rPr lang="en-US" altLang="en-US" sz="2400" b="1" i="0" u="none" strike="noStrike" kern="1200" cap="none">
              <a:latin typeface="Noto Sans Medium"/>
              <a:ea typeface="Noto Sans Medium"/>
              <a:cs typeface="Noto Sans Medium"/>
              <a:sym typeface="Arial"/>
            </a:rPr>
            <a:t>90</a:t>
          </a:r>
          <a:r>
            <a:rPr lang="zh-TW" altLang="en-US" sz="2400" b="1" i="0" u="none" strike="noStrike" kern="1200" cap="none">
              <a:latin typeface="Noto Sans Medium"/>
              <a:ea typeface="Noto Sans Medium"/>
              <a:cs typeface="Noto Sans Medium"/>
              <a:sym typeface="Arial"/>
            </a:rPr>
            <a:t>分鐘</a:t>
          </a:r>
          <a:endParaRPr lang="zh-TW" altLang="en-US" sz="2400" b="1" i="0" u="none" strike="noStrike" kern="1200" cap="none" dirty="0">
            <a:latin typeface="Noto Sans Medium"/>
            <a:ea typeface="Noto Sans Medium"/>
            <a:cs typeface="Noto Sans Medium"/>
            <a:sym typeface="Arial"/>
          </a:endParaRPr>
        </a:p>
      </dgm:t>
    </dgm:pt>
    <dgm:pt modelId="{3A1F450B-3668-44CD-9774-56F6EED8F5C0}" type="parTrans" cxnId="{C71B3015-A51A-4EBA-BC99-7CFAD4C527A9}">
      <dgm:prSet/>
      <dgm:spPr/>
      <dgm:t>
        <a:bodyPr/>
        <a:lstStyle/>
        <a:p>
          <a:endParaRPr lang="zh-TW" altLang="en-US"/>
        </a:p>
      </dgm:t>
    </dgm:pt>
    <dgm:pt modelId="{A404C3E9-3709-4259-8BEF-6D57A8255927}" type="sibTrans" cxnId="{C71B3015-A51A-4EBA-BC99-7CFAD4C527A9}">
      <dgm:prSet/>
      <dgm:spPr/>
      <dgm:t>
        <a:bodyPr/>
        <a:lstStyle/>
        <a:p>
          <a:endParaRPr lang="zh-TW" altLang="en-US"/>
        </a:p>
      </dgm:t>
    </dgm:pt>
    <dgm:pt modelId="{489BBC16-93BB-429B-97BB-38DE8A773729}">
      <dgm:prSet phldrT="[文字]" custT="1"/>
      <dgm:spPr/>
      <dgm: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發言時間、發言者名稱</a:t>
          </a:r>
          <a:r>
            <a:rPr lang="zh-TW" altLang="en-US" sz="2400" b="1" i="0" u="none" strike="noStrike" kern="1200" cap="none">
              <a:latin typeface="Noto Sans Medium"/>
              <a:ea typeface="Noto Sans Medium"/>
              <a:cs typeface="Noto Sans Medium"/>
            </a:rPr>
            <a:t>、</a:t>
          </a:r>
          <a:r>
            <a:rPr lang="en-US" sz="2400" b="1" i="0" u="none" strike="noStrike" kern="1200" cap="none">
              <a:latin typeface="Noto Sans Medium"/>
              <a:ea typeface="Noto Sans Medium"/>
              <a:cs typeface="Noto Sans Medium"/>
            </a:rPr>
            <a:t>個人資料、發言內容</a:t>
          </a:r>
          <a:endParaRPr lang="zh-TW" altLang="en-US" sz="2400" b="1" i="0" u="none" strike="noStrike" kern="1200" cap="none" dirty="0">
            <a:latin typeface="Noto Sans Medium"/>
            <a:ea typeface="Noto Sans Medium"/>
            <a:cs typeface="Noto Sans Medium"/>
            <a:sym typeface="Arial"/>
          </a:endParaRPr>
        </a:p>
      </dgm:t>
    </dgm:pt>
    <dgm:pt modelId="{7456D092-9D00-471E-BC6C-0DE412F5A787}" type="parTrans" cxnId="{A205C62E-B077-488D-B677-3D1C9B283CBF}">
      <dgm:prSet/>
      <dgm:spPr/>
      <dgm:t>
        <a:bodyPr/>
        <a:lstStyle/>
        <a:p>
          <a:endParaRPr lang="zh-TW" altLang="en-US"/>
        </a:p>
      </dgm:t>
    </dgm:pt>
    <dgm:pt modelId="{5789FEF6-ADFD-4B7A-AD13-7906908FFAA9}" type="sibTrans" cxnId="{A205C62E-B077-488D-B677-3D1C9B283CBF}">
      <dgm:prSet/>
      <dgm:spPr/>
      <dgm:t>
        <a:bodyPr/>
        <a:lstStyle/>
        <a:p>
          <a:endParaRPr lang="zh-TW" altLang="en-US"/>
        </a:p>
      </dgm:t>
    </dgm:pt>
    <dgm:pt modelId="{FAA9DA08-441D-4431-B0A2-BDCDEC013E3A}">
      <dgm:prSet phldrT="[文字]" custT="1"/>
      <dgm:spPr/>
      <dgm:t>
        <a:bodyPr/>
        <a:lstStyle/>
        <a:p>
          <a:pPr marL="0" lvl="0" indent="0" algn="ctr" defTabSz="1066800">
            <a:lnSpc>
              <a:spcPct val="90000"/>
            </a:lnSpc>
            <a:spcBef>
              <a:spcPct val="0"/>
            </a:spcBef>
            <a:spcAft>
              <a:spcPct val="35000"/>
            </a:spcAft>
          </a:pPr>
          <a:r>
            <a:rPr lang="en-US" sz="2400" b="1" i="0" u="none" strike="noStrike" kern="1200" cap="none" dirty="0" err="1">
              <a:latin typeface="Noto Sans Medium"/>
              <a:ea typeface="Noto Sans Medium"/>
              <a:cs typeface="Noto Sans Medium"/>
            </a:rPr>
            <a:t>過程中將全程紀錄供後續分析</a:t>
          </a:r>
          <a:endParaRPr lang="zh-TW" altLang="en-US" sz="2400" b="1" i="0" u="none" strike="noStrike" kern="1200" cap="none" dirty="0">
            <a:latin typeface="Noto Sans Medium"/>
            <a:ea typeface="Noto Sans Medium"/>
            <a:cs typeface="Noto Sans Medium"/>
            <a:sym typeface="Arial"/>
          </a:endParaRPr>
        </a:p>
      </dgm:t>
    </dgm:pt>
    <dgm:pt modelId="{26CE4A3B-CB5E-43AC-A4B7-F276E4C5E8CF}" type="parTrans" cxnId="{4FBBC375-DAB0-4500-A65F-86EA50E5B05C}">
      <dgm:prSet/>
      <dgm:spPr/>
      <dgm:t>
        <a:bodyPr/>
        <a:lstStyle/>
        <a:p>
          <a:endParaRPr lang="zh-TW" altLang="en-US"/>
        </a:p>
      </dgm:t>
    </dgm:pt>
    <dgm:pt modelId="{E133FA95-A22A-4DDF-959C-CE2E10BFF7A1}" type="sibTrans" cxnId="{4FBBC375-DAB0-4500-A65F-86EA50E5B05C}">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Y="-232"/>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5">
        <dgm:presLayoutVars>
          <dgm:bulletEnabled val="1"/>
        </dgm:presLayoutVars>
      </dgm:prSet>
      <dgm:spPr/>
    </dgm:pt>
    <dgm:pt modelId="{2F464EBF-5A22-4ED5-AE14-F6F1333C0D88}" type="pres">
      <dgm:prSet presAssocID="{EFF7860C-6EF1-40C2-8DAF-071F22ECC999}" presName="aSpace2" presStyleCnt="0"/>
      <dgm:spPr/>
    </dgm:pt>
    <dgm:pt modelId="{000E7389-8329-4105-8CD7-E11E06487020}" type="pres">
      <dgm:prSet presAssocID="{73787623-A502-474F-8FD0-1C440C149771}" presName="childNode" presStyleLbl="node1" presStyleIdx="1" presStyleCnt="5">
        <dgm:presLayoutVars>
          <dgm:bulletEnabled val="1"/>
        </dgm:presLayoutVars>
      </dgm:prSet>
      <dgm:spPr/>
    </dgm:pt>
    <dgm:pt modelId="{334586E8-6762-4965-9376-145CAC6061F9}" type="pres">
      <dgm:prSet presAssocID="{73787623-A502-474F-8FD0-1C440C149771}" presName="aSpace2" presStyleCnt="0"/>
      <dgm:spPr/>
    </dgm:pt>
    <dgm:pt modelId="{40839388-A916-41D1-A856-37F6306B38C7}" type="pres">
      <dgm:prSet presAssocID="{8A97A2D7-8E44-477B-97B5-F3330E983B39}" presName="childNode" presStyleLbl="node1" presStyleIdx="2" presStyleCnt="5">
        <dgm:presLayoutVars>
          <dgm:bulletEnabled val="1"/>
        </dgm:presLayoutVars>
      </dgm:prSet>
      <dgm:spPr/>
    </dgm:pt>
    <dgm:pt modelId="{7E3E46BC-8BEA-4088-899E-602910BFAF85}" type="pres">
      <dgm:prSet presAssocID="{8A97A2D7-8E44-477B-97B5-F3330E983B39}" presName="aSpace2" presStyleCnt="0"/>
      <dgm:spPr/>
    </dgm:pt>
    <dgm:pt modelId="{85795820-54D4-4165-BBBC-5B6B5371C7B7}" type="pres">
      <dgm:prSet presAssocID="{489BBC16-93BB-429B-97BB-38DE8A773729}" presName="childNode" presStyleLbl="node1" presStyleIdx="3" presStyleCnt="5">
        <dgm:presLayoutVars>
          <dgm:bulletEnabled val="1"/>
        </dgm:presLayoutVars>
      </dgm:prSet>
      <dgm:spPr/>
    </dgm:pt>
    <dgm:pt modelId="{B414AF0E-3372-480F-BB9F-4F62DFDE05AC}" type="pres">
      <dgm:prSet presAssocID="{489BBC16-93BB-429B-97BB-38DE8A773729}" presName="aSpace2" presStyleCnt="0"/>
      <dgm:spPr/>
    </dgm:pt>
    <dgm:pt modelId="{E91B234A-D938-41EB-ACC4-781A98A2EDF2}" type="pres">
      <dgm:prSet presAssocID="{FAA9DA08-441D-4431-B0A2-BDCDEC013E3A}" presName="childNode" presStyleLbl="node1" presStyleIdx="4" presStyleCnt="5">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C71B3015-A51A-4EBA-BC99-7CFAD4C527A9}" srcId="{72C82FE7-718E-4164-9ED5-254F976B6C46}" destId="{73787623-A502-474F-8FD0-1C440C149771}" srcOrd="1" destOrd="0" parTransId="{3A1F450B-3668-44CD-9774-56F6EED8F5C0}" sibTransId="{A404C3E9-3709-4259-8BEF-6D57A8255927}"/>
    <dgm:cxn modelId="{BDFF242A-4F1A-411E-993E-24FE8CA73A13}" type="presOf" srcId="{73787623-A502-474F-8FD0-1C440C149771}" destId="{000E7389-8329-4105-8CD7-E11E06487020}" srcOrd="0" destOrd="0" presId="urn:microsoft.com/office/officeart/2005/8/layout/lProcess2"/>
    <dgm:cxn modelId="{A205C62E-B077-488D-B677-3D1C9B283CBF}" srcId="{72C82FE7-718E-4164-9ED5-254F976B6C46}" destId="{489BBC16-93BB-429B-97BB-38DE8A773729}" srcOrd="3" destOrd="0" parTransId="{7456D092-9D00-471E-BC6C-0DE412F5A787}" sibTransId="{5789FEF6-ADFD-4B7A-AD13-7906908FFAA9}"/>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4FBBC375-DAB0-4500-A65F-86EA50E5B05C}" srcId="{72C82FE7-718E-4164-9ED5-254F976B6C46}" destId="{FAA9DA08-441D-4431-B0A2-BDCDEC013E3A}" srcOrd="4" destOrd="0" parTransId="{26CE4A3B-CB5E-43AC-A4B7-F276E4C5E8CF}" sibTransId="{E133FA95-A22A-4DDF-959C-CE2E10BFF7A1}"/>
    <dgm:cxn modelId="{CFAD345A-A89B-48DF-8514-574E4528B4BD}" type="presOf" srcId="{489BBC16-93BB-429B-97BB-38DE8A773729}" destId="{85795820-54D4-4165-BBBC-5B6B5371C7B7}" srcOrd="0" destOrd="0" presId="urn:microsoft.com/office/officeart/2005/8/layout/lProcess2"/>
    <dgm:cxn modelId="{1FB4E2BA-EEE9-43F0-91DA-134F0F4F3496}" type="presOf" srcId="{8A97A2D7-8E44-477B-97B5-F3330E983B39}" destId="{40839388-A916-41D1-A856-37F6306B38C7}" srcOrd="0" destOrd="0" presId="urn:microsoft.com/office/officeart/2005/8/layout/lProcess2"/>
    <dgm:cxn modelId="{91B0BED8-AFB4-4E11-B105-7A02ECE7DCE9}" type="presOf" srcId="{FAA9DA08-441D-4431-B0A2-BDCDEC013E3A}" destId="{E91B234A-D938-41EB-ACC4-781A98A2EDF2}" srcOrd="0" destOrd="0" presId="urn:microsoft.com/office/officeart/2005/8/layout/lProcess2"/>
    <dgm:cxn modelId="{33D268F7-51E2-4FC2-9F71-CB9F0C46496B}" srcId="{72C82FE7-718E-4164-9ED5-254F976B6C46}" destId="{8A97A2D7-8E44-477B-97B5-F3330E983B39}" srcOrd="2" destOrd="0" parTransId="{9289734B-42B5-4DBD-8EA2-79124C072E9B}" sibTransId="{DA6CCA65-038C-43FD-8AD1-04AE4F2764FD}"/>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85BE37C8-3599-459A-B79D-7708B9B6ABDF}" type="presParOf" srcId="{D725AB6C-DE68-4FD2-93A4-838EA69F2C0A}" destId="{2F464EBF-5A22-4ED5-AE14-F6F1333C0D88}" srcOrd="1" destOrd="0" presId="urn:microsoft.com/office/officeart/2005/8/layout/lProcess2"/>
    <dgm:cxn modelId="{527DEB1E-C7F8-456C-AF06-2ECC0D28C0F1}" type="presParOf" srcId="{D725AB6C-DE68-4FD2-93A4-838EA69F2C0A}" destId="{000E7389-8329-4105-8CD7-E11E06487020}" srcOrd="2" destOrd="0" presId="urn:microsoft.com/office/officeart/2005/8/layout/lProcess2"/>
    <dgm:cxn modelId="{5FF58DB7-4380-4593-A6A6-FF5EB3BB8011}" type="presParOf" srcId="{D725AB6C-DE68-4FD2-93A4-838EA69F2C0A}" destId="{334586E8-6762-4965-9376-145CAC6061F9}" srcOrd="3" destOrd="0" presId="urn:microsoft.com/office/officeart/2005/8/layout/lProcess2"/>
    <dgm:cxn modelId="{528A1CDA-1634-448C-ADA6-5EB0A6A94B34}" type="presParOf" srcId="{D725AB6C-DE68-4FD2-93A4-838EA69F2C0A}" destId="{40839388-A916-41D1-A856-37F6306B38C7}" srcOrd="4" destOrd="0" presId="urn:microsoft.com/office/officeart/2005/8/layout/lProcess2"/>
    <dgm:cxn modelId="{9CD99976-2708-4252-BE0D-3F63E88C2924}" type="presParOf" srcId="{D725AB6C-DE68-4FD2-93A4-838EA69F2C0A}" destId="{7E3E46BC-8BEA-4088-899E-602910BFAF85}" srcOrd="5" destOrd="0" presId="urn:microsoft.com/office/officeart/2005/8/layout/lProcess2"/>
    <dgm:cxn modelId="{57ADB82C-1D99-421C-9E01-001D12FE88F7}" type="presParOf" srcId="{D725AB6C-DE68-4FD2-93A4-838EA69F2C0A}" destId="{85795820-54D4-4165-BBBC-5B6B5371C7B7}" srcOrd="6" destOrd="0" presId="urn:microsoft.com/office/officeart/2005/8/layout/lProcess2"/>
    <dgm:cxn modelId="{0DD6BF93-16DD-4408-B56A-AA9DF9135F17}" type="presParOf" srcId="{D725AB6C-DE68-4FD2-93A4-838EA69F2C0A}" destId="{B414AF0E-3372-480F-BB9F-4F62DFDE05AC}" srcOrd="7" destOrd="0" presId="urn:microsoft.com/office/officeart/2005/8/layout/lProcess2"/>
    <dgm:cxn modelId="{9E8A089D-109C-4E97-A6F9-3FF6AD6467AA}" type="presParOf" srcId="{D725AB6C-DE68-4FD2-93A4-838EA69F2C0A}" destId="{E91B234A-D938-41EB-ACC4-781A98A2EDF2}"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訪談結構設計</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en-US" sz="2400" b="1" i="0" u="none" strike="noStrike" kern="1200" cap="none">
              <a:latin typeface="Noto Sans Medium"/>
              <a:ea typeface="Noto Sans Medium"/>
              <a:cs typeface="Noto Sans Medium"/>
            </a:rPr>
            <a:t>半結構式訪談</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9439CE8E-BCA7-4AA9-A620-216585AB2618}">
      <dgm:prSet phldrT="[文字]" custT="1"/>
      <dgm:spPr/>
      <dgm:t>
        <a:bodyPr/>
        <a:lstStyle/>
        <a:p>
          <a:pPr algn="ctr"/>
          <a:r>
            <a:rPr lang="en-US" sz="2400" b="1" i="0" u="none" strike="noStrike" kern="1200" cap="none" dirty="0" err="1">
              <a:latin typeface="Noto Sans Medium"/>
              <a:ea typeface="Noto Sans Medium"/>
              <a:cs typeface="Noto Sans Medium"/>
            </a:rPr>
            <a:t>圍繞主題</a:t>
          </a:r>
          <a:endParaRPr lang="zh-TW" altLang="en-US" sz="2400" b="1" i="0" u="none" strike="noStrike" kern="1200" cap="none" dirty="0">
            <a:latin typeface="Noto Sans Medium"/>
            <a:ea typeface="Noto Sans Medium"/>
            <a:cs typeface="Noto Sans Medium"/>
            <a:sym typeface="Arial"/>
          </a:endParaRPr>
        </a:p>
      </dgm:t>
    </dgm:pt>
    <dgm:pt modelId="{8282E041-6E26-49DE-A293-8DD26350D237}" type="parTrans" cxnId="{B9E3D260-53C4-4CE9-ADEC-D5B9606D75C0}">
      <dgm:prSet/>
      <dgm:spPr/>
      <dgm:t>
        <a:bodyPr/>
        <a:lstStyle/>
        <a:p>
          <a:endParaRPr lang="zh-TW" altLang="en-US"/>
        </a:p>
      </dgm:t>
    </dgm:pt>
    <dgm:pt modelId="{70F52291-8B21-48E3-9405-23CCB2FAF672}" type="sibTrans" cxnId="{B9E3D260-53C4-4CE9-ADEC-D5B9606D75C0}">
      <dgm:prSet/>
      <dgm:spPr/>
      <dgm:t>
        <a:bodyPr/>
        <a:lstStyle/>
        <a:p>
          <a:endParaRPr lang="zh-TW" altLang="en-US"/>
        </a:p>
      </dgm:t>
    </dgm:pt>
    <dgm:pt modelId="{3D625BB5-0CB8-46AE-B45F-C1B1453E21A9}">
      <dgm:prSet phldrT="[文字]" custT="1"/>
      <dgm:spPr/>
      <dgm:t>
        <a:bodyPr/>
        <a:lstStyle/>
        <a:p>
          <a:pPr algn="ctr"/>
          <a:r>
            <a:rPr lang="zh-TW" altLang="en-US" sz="2400" b="1" i="0" u="none" strike="noStrike" kern="1200" cap="none" dirty="0">
              <a:latin typeface="Noto Sans Medium"/>
              <a:ea typeface="Noto Sans Medium"/>
              <a:cs typeface="Noto Sans Medium"/>
            </a:rPr>
            <a:t>發言內容</a:t>
          </a:r>
          <a:r>
            <a:rPr lang="en-US" sz="2400" b="1" i="0" u="none" strike="noStrike" kern="1200" cap="none" dirty="0">
              <a:latin typeface="Noto Sans Medium"/>
              <a:ea typeface="Noto Sans Medium"/>
              <a:cs typeface="Noto Sans Medium"/>
            </a:rPr>
            <a:t>仍</a:t>
          </a:r>
          <a:r>
            <a:rPr lang="zh-TW" altLang="en-US" sz="2400" b="1" i="0" u="none" strike="noStrike" kern="1200" cap="none" dirty="0">
              <a:latin typeface="Noto Sans Medium"/>
              <a:ea typeface="Noto Sans Medium"/>
              <a:cs typeface="Noto Sans Medium"/>
            </a:rPr>
            <a:t>採</a:t>
          </a:r>
          <a:r>
            <a:rPr lang="en-US" sz="2400" b="1" i="0" u="none" strike="noStrike" kern="1200" cap="none" dirty="0" err="1">
              <a:latin typeface="Noto Sans Medium"/>
              <a:ea typeface="Noto Sans Medium"/>
              <a:cs typeface="Noto Sans Medium"/>
            </a:rPr>
            <a:t>開放</a:t>
          </a:r>
          <a:r>
            <a:rPr lang="zh-TW" altLang="en-US" sz="2400" b="1" i="0" u="none" strike="noStrike" kern="1200" cap="none" dirty="0">
              <a:latin typeface="Noto Sans Medium"/>
              <a:ea typeface="Noto Sans Medium"/>
              <a:cs typeface="Noto Sans Medium"/>
            </a:rPr>
            <a:t>方式</a:t>
          </a:r>
          <a:endParaRPr lang="zh-TW" altLang="en-US" sz="2400" b="1" i="0" u="none" strike="noStrike" kern="1200" cap="none" dirty="0">
            <a:latin typeface="Noto Sans Medium"/>
            <a:ea typeface="Noto Sans Medium"/>
            <a:cs typeface="Noto Sans Medium"/>
            <a:sym typeface="Arial"/>
          </a:endParaRPr>
        </a:p>
      </dgm:t>
    </dgm:pt>
    <dgm:pt modelId="{802A91ED-1E98-4E8A-B038-6C9828E84A00}" type="parTrans" cxnId="{DDECBD57-5F34-4CF5-A2BC-47EC452974B0}">
      <dgm:prSet/>
      <dgm:spPr/>
      <dgm:t>
        <a:bodyPr/>
        <a:lstStyle/>
        <a:p>
          <a:endParaRPr lang="zh-TW" altLang="en-US"/>
        </a:p>
      </dgm:t>
    </dgm:pt>
    <dgm:pt modelId="{6552B02D-7DED-4033-8840-E7982A0D3D86}" type="sibTrans" cxnId="{DDECBD57-5F34-4CF5-A2BC-47EC452974B0}">
      <dgm:prSet/>
      <dgm:spPr/>
      <dgm:t>
        <a:bodyPr/>
        <a:lstStyle/>
        <a:p>
          <a:endParaRPr lang="zh-TW" altLang="en-US"/>
        </a:p>
      </dgm:t>
    </dgm:pt>
    <dgm:pt modelId="{3770EBFD-7000-4A5A-840C-9A5D79D5F76A}">
      <dgm:prSet phldrT="[文字]" custT="1"/>
      <dgm:spPr/>
      <dgm:t>
        <a:bodyPr/>
        <a:lstStyle/>
        <a:p>
          <a:pPr algn="ctr"/>
          <a:r>
            <a:rPr lang="en-US" sz="2400" b="1" i="0" u="none" strike="noStrike" kern="1200" cap="none">
              <a:latin typeface="Noto Sans Medium"/>
              <a:ea typeface="Noto Sans Medium"/>
              <a:cs typeface="Noto Sans Medium"/>
            </a:rPr>
            <a:t>確保參與者能自由表達意見</a:t>
          </a:r>
          <a:endParaRPr lang="zh-TW" altLang="en-US" sz="2400" b="1" i="0" u="none" strike="noStrike" kern="1200" cap="none" dirty="0">
            <a:latin typeface="Noto Sans Medium"/>
            <a:ea typeface="Noto Sans Medium"/>
            <a:cs typeface="Noto Sans Medium"/>
            <a:sym typeface="Arial"/>
          </a:endParaRPr>
        </a:p>
      </dgm:t>
    </dgm:pt>
    <dgm:pt modelId="{0E7DAAAE-3173-4ED0-AACF-FCD9E9BB7E80}" type="parTrans" cxnId="{9F1545DD-4148-4FF6-9F43-BDCC3EA0C796}">
      <dgm:prSet/>
      <dgm:spPr/>
      <dgm:t>
        <a:bodyPr/>
        <a:lstStyle/>
        <a:p>
          <a:endParaRPr lang="zh-TW" altLang="en-US"/>
        </a:p>
      </dgm:t>
    </dgm:pt>
    <dgm:pt modelId="{1C962C3A-7685-44B9-B26A-379A04A63192}" type="sibTrans" cxnId="{9F1545DD-4148-4FF6-9F43-BDCC3EA0C796}">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Y="-232"/>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4">
        <dgm:presLayoutVars>
          <dgm:bulletEnabled val="1"/>
        </dgm:presLayoutVars>
      </dgm:prSet>
      <dgm:spPr/>
    </dgm:pt>
    <dgm:pt modelId="{E43F4689-19BA-49BE-8777-4244BB61CABF}" type="pres">
      <dgm:prSet presAssocID="{EFF7860C-6EF1-40C2-8DAF-071F22ECC999}" presName="aSpace2" presStyleCnt="0"/>
      <dgm:spPr/>
    </dgm:pt>
    <dgm:pt modelId="{AFDA1175-8DDC-4D4B-B065-37FB9B9ECD49}" type="pres">
      <dgm:prSet presAssocID="{9439CE8E-BCA7-4AA9-A620-216585AB2618}" presName="childNode" presStyleLbl="node1" presStyleIdx="1" presStyleCnt="4">
        <dgm:presLayoutVars>
          <dgm:bulletEnabled val="1"/>
        </dgm:presLayoutVars>
      </dgm:prSet>
      <dgm:spPr/>
    </dgm:pt>
    <dgm:pt modelId="{C4D7C995-0BAF-44E7-8F8D-1124E4F83715}" type="pres">
      <dgm:prSet presAssocID="{9439CE8E-BCA7-4AA9-A620-216585AB2618}" presName="aSpace2" presStyleCnt="0"/>
      <dgm:spPr/>
    </dgm:pt>
    <dgm:pt modelId="{F9940F52-DEC8-41E3-9684-90242C3C1CDD}" type="pres">
      <dgm:prSet presAssocID="{3D625BB5-0CB8-46AE-B45F-C1B1453E21A9}" presName="childNode" presStyleLbl="node1" presStyleIdx="2" presStyleCnt="4">
        <dgm:presLayoutVars>
          <dgm:bulletEnabled val="1"/>
        </dgm:presLayoutVars>
      </dgm:prSet>
      <dgm:spPr/>
    </dgm:pt>
    <dgm:pt modelId="{93F40FAA-5A89-4702-964A-68994A85C931}" type="pres">
      <dgm:prSet presAssocID="{3D625BB5-0CB8-46AE-B45F-C1B1453E21A9}" presName="aSpace2" presStyleCnt="0"/>
      <dgm:spPr/>
    </dgm:pt>
    <dgm:pt modelId="{840D3EEF-D41A-4D94-86C7-314DB267A74D}" type="pres">
      <dgm:prSet presAssocID="{3770EBFD-7000-4A5A-840C-9A5D79D5F76A}" presName="childNode" presStyleLbl="node1" presStyleIdx="3" presStyleCnt="4">
        <dgm:presLayoutVars>
          <dgm:bulletEnabled val="1"/>
        </dgm:presLayoutVars>
      </dgm:prSet>
      <dgm:spPr/>
    </dgm:pt>
  </dgm:ptLst>
  <dgm:cxnLst>
    <dgm:cxn modelId="{808A8400-9E55-44A4-9B23-D27B7EFA994A}" type="presOf" srcId="{3770EBFD-7000-4A5A-840C-9A5D79D5F76A}" destId="{840D3EEF-D41A-4D94-86C7-314DB267A74D}" srcOrd="0" destOrd="0" presId="urn:microsoft.com/office/officeart/2005/8/layout/lProcess2"/>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B9E3D260-53C4-4CE9-ADEC-D5B9606D75C0}" srcId="{72C82FE7-718E-4164-9ED5-254F976B6C46}" destId="{9439CE8E-BCA7-4AA9-A620-216585AB2618}" srcOrd="1" destOrd="0" parTransId="{8282E041-6E26-49DE-A293-8DD26350D237}" sibTransId="{70F52291-8B21-48E3-9405-23CCB2FAF672}"/>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DDECBD57-5F34-4CF5-A2BC-47EC452974B0}" srcId="{72C82FE7-718E-4164-9ED5-254F976B6C46}" destId="{3D625BB5-0CB8-46AE-B45F-C1B1453E21A9}" srcOrd="2" destOrd="0" parTransId="{802A91ED-1E98-4E8A-B038-6C9828E84A00}" sibTransId="{6552B02D-7DED-4033-8840-E7982A0D3D86}"/>
    <dgm:cxn modelId="{B40EF1B3-D514-415A-A187-2920DD52681C}" type="presOf" srcId="{3D625BB5-0CB8-46AE-B45F-C1B1453E21A9}" destId="{F9940F52-DEC8-41E3-9684-90242C3C1CDD}" srcOrd="0" destOrd="0" presId="urn:microsoft.com/office/officeart/2005/8/layout/lProcess2"/>
    <dgm:cxn modelId="{9F1545DD-4148-4FF6-9F43-BDCC3EA0C796}" srcId="{72C82FE7-718E-4164-9ED5-254F976B6C46}" destId="{3770EBFD-7000-4A5A-840C-9A5D79D5F76A}" srcOrd="3" destOrd="0" parTransId="{0E7DAAAE-3173-4ED0-AACF-FCD9E9BB7E80}" sibTransId="{1C962C3A-7685-44B9-B26A-379A04A63192}"/>
    <dgm:cxn modelId="{4F4A4BFD-7B71-4ED7-9D99-68F07BCA32EE}" type="presOf" srcId="{F77EB391-4E4A-41F1-BF42-82A1C0B2AA6D}" destId="{87FED1AE-EA68-4CA3-A123-234B9B765AC5}" srcOrd="0" destOrd="0" presId="urn:microsoft.com/office/officeart/2005/8/layout/lProcess2"/>
    <dgm:cxn modelId="{426BB5FD-80F0-44EF-A97A-2E5C75BD6BAD}" type="presOf" srcId="{9439CE8E-BCA7-4AA9-A620-216585AB2618}" destId="{AFDA1175-8DDC-4D4B-B065-37FB9B9ECD49}"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AD033802-5BF4-446B-839C-8F076BF52701}" type="presParOf" srcId="{D725AB6C-DE68-4FD2-93A4-838EA69F2C0A}" destId="{E43F4689-19BA-49BE-8777-4244BB61CABF}" srcOrd="1" destOrd="0" presId="urn:microsoft.com/office/officeart/2005/8/layout/lProcess2"/>
    <dgm:cxn modelId="{91063B5D-ED34-46ED-8E0F-533519D9902D}" type="presParOf" srcId="{D725AB6C-DE68-4FD2-93A4-838EA69F2C0A}" destId="{AFDA1175-8DDC-4D4B-B065-37FB9B9ECD49}" srcOrd="2" destOrd="0" presId="urn:microsoft.com/office/officeart/2005/8/layout/lProcess2"/>
    <dgm:cxn modelId="{9CAB33FE-93CA-4858-9C1A-8AB52C440B50}" type="presParOf" srcId="{D725AB6C-DE68-4FD2-93A4-838EA69F2C0A}" destId="{C4D7C995-0BAF-44E7-8F8D-1124E4F83715}" srcOrd="3" destOrd="0" presId="urn:microsoft.com/office/officeart/2005/8/layout/lProcess2"/>
    <dgm:cxn modelId="{99A31F7A-DE07-4F4B-A1E7-79794CC4FCCC}" type="presParOf" srcId="{D725AB6C-DE68-4FD2-93A4-838EA69F2C0A}" destId="{F9940F52-DEC8-41E3-9684-90242C3C1CDD}" srcOrd="4" destOrd="0" presId="urn:microsoft.com/office/officeart/2005/8/layout/lProcess2"/>
    <dgm:cxn modelId="{E87F3E09-47DC-4965-A48A-402C7F4B6A6D}" type="presParOf" srcId="{D725AB6C-DE68-4FD2-93A4-838EA69F2C0A}" destId="{93F40FAA-5A89-4702-964A-68994A85C931}" srcOrd="5" destOrd="0" presId="urn:microsoft.com/office/officeart/2005/8/layout/lProcess2"/>
    <dgm:cxn modelId="{7E9827E1-1064-43E0-9DF9-80F319060F18}" type="presParOf" srcId="{D725AB6C-DE68-4FD2-93A4-838EA69F2C0A}" destId="{840D3EEF-D41A-4D94-86C7-314DB267A74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dirty="0">
              <a:latin typeface="Noto Sans Medium"/>
              <a:ea typeface="Noto Sans Medium"/>
              <a:cs typeface="Noto Sans Medium"/>
              <a:sym typeface="Arial"/>
            </a:rPr>
            <a:t>焦點小組主題</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台灣加權指數與台積電社群情緒及股價互相影響的程度</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9439CE8E-BCA7-4AA9-A620-216585AB2618}">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股票操作態度變化</a:t>
          </a:r>
          <a:r>
            <a:rPr lang="en-US" sz="2400" b="1" i="0" u="none" strike="noStrike" kern="1200" cap="none" dirty="0" err="1">
              <a:latin typeface="Noto Sans Medium"/>
              <a:ea typeface="Noto Sans Medium"/>
              <a:cs typeface="Noto Sans Medium"/>
            </a:rPr>
            <a:t>的驅動因素</a:t>
          </a:r>
          <a:endParaRPr lang="zh-TW" altLang="en-US" sz="2400" b="1" i="0" u="none" strike="noStrike" kern="1200" cap="none" dirty="0">
            <a:latin typeface="Noto Sans Medium"/>
            <a:ea typeface="Noto Sans Medium"/>
            <a:cs typeface="Noto Sans Medium"/>
            <a:sym typeface="Arial"/>
          </a:endParaRPr>
        </a:p>
      </dgm:t>
    </dgm:pt>
    <dgm:pt modelId="{8282E041-6E26-49DE-A293-8DD26350D237}" type="parTrans" cxnId="{B9E3D260-53C4-4CE9-ADEC-D5B9606D75C0}">
      <dgm:prSet/>
      <dgm:spPr/>
      <dgm:t>
        <a:bodyPr/>
        <a:lstStyle/>
        <a:p>
          <a:endParaRPr lang="zh-TW" altLang="en-US"/>
        </a:p>
      </dgm:t>
    </dgm:pt>
    <dgm:pt modelId="{70F52291-8B21-48E3-9405-23CCB2FAF672}" type="sibTrans" cxnId="{B9E3D260-53C4-4CE9-ADEC-D5B9606D75C0}">
      <dgm:prSet/>
      <dgm:spPr/>
      <dgm:t>
        <a:bodyPr/>
        <a:lstStyle/>
        <a:p>
          <a:endParaRPr lang="zh-TW" altLang="en-US"/>
        </a:p>
      </dgm:t>
    </dgm:pt>
    <dgm:pt modelId="{7A842DC6-77B6-4BA3-9C3A-DFF1BE66245B}">
      <dgm:prSet phldrT="[文字]" custT="1"/>
      <dgm:spPr/>
      <dgm: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社群媒體與傳統媒體的影響力比較</a:t>
          </a:r>
          <a:endParaRPr lang="zh-TW" altLang="en-US" sz="2400" b="1" i="0" u="none" strike="noStrike" kern="1200" cap="none" dirty="0">
            <a:latin typeface="Noto Sans Medium"/>
            <a:ea typeface="Noto Sans Medium"/>
            <a:cs typeface="Noto Sans Medium"/>
            <a:sym typeface="Arial"/>
          </a:endParaRPr>
        </a:p>
      </dgm:t>
    </dgm:pt>
    <dgm:pt modelId="{068D949E-C151-4CA1-B1A9-D0A437CA243E}" type="parTrans" cxnId="{511FED2E-D428-4461-A02A-59C726E436D2}">
      <dgm:prSet/>
      <dgm:spPr/>
      <dgm:t>
        <a:bodyPr/>
        <a:lstStyle/>
        <a:p>
          <a:endParaRPr lang="zh-TW" altLang="en-US"/>
        </a:p>
      </dgm:t>
    </dgm:pt>
    <dgm:pt modelId="{5A465BAF-ED5A-4BAC-B5D0-FDF37F769551}" type="sibTrans" cxnId="{511FED2E-D428-4461-A02A-59C726E436D2}">
      <dgm:prSet/>
      <dgm:spPr/>
      <dgm:t>
        <a:bodyPr/>
        <a:lstStyle/>
        <a:p>
          <a:endParaRPr lang="zh-TW" altLang="en-US"/>
        </a:p>
      </dgm:t>
    </dgm:pt>
    <dgm:pt modelId="{16943A24-7837-4FF2-9522-84499C5693F0}">
      <dgm:prSet phldrT="[文字]" custT="1"/>
      <dgm:spPr/>
      <dgm:t>
        <a:bodyPr/>
        <a:lstStyle/>
        <a:p>
          <a:pPr marL="0" lvl="0" indent="0" algn="ctr" defTabSz="1066800">
            <a:lnSpc>
              <a:spcPct val="90000"/>
            </a:lnSpc>
            <a:spcBef>
              <a:spcPct val="0"/>
            </a:spcBef>
            <a:spcAft>
              <a:spcPct val="35000"/>
            </a:spcAft>
            <a:buNone/>
          </a:pPr>
          <a:r>
            <a:rPr lang="zh-TW" sz="2400" b="1" i="0" u="none" strike="noStrike" kern="1200" cap="none" dirty="0">
              <a:latin typeface="Noto Sans Medium"/>
              <a:ea typeface="Noto Sans Medium"/>
              <a:cs typeface="Noto Sans Medium"/>
            </a:rPr>
            <a:t>發文者與貼文熱度對投資者投資行為或情緒的影響</a:t>
          </a:r>
          <a:endParaRPr lang="zh-TW" altLang="en-US" sz="2400" b="1" i="0" u="none" strike="noStrike" kern="1200" cap="none" dirty="0">
            <a:latin typeface="Noto Sans Medium"/>
            <a:ea typeface="Noto Sans Medium"/>
            <a:cs typeface="Noto Sans Medium"/>
            <a:sym typeface="Arial"/>
          </a:endParaRPr>
        </a:p>
      </dgm:t>
    </dgm:pt>
    <dgm:pt modelId="{45C992A5-DAC5-43CF-B7DC-75D6F49C7C30}" type="parTrans" cxnId="{598F7DA8-E8A8-47E5-8FA0-51A937A5DFE3}">
      <dgm:prSet/>
      <dgm:spPr/>
      <dgm:t>
        <a:bodyPr/>
        <a:lstStyle/>
        <a:p>
          <a:endParaRPr lang="zh-TW" altLang="en-US"/>
        </a:p>
      </dgm:t>
    </dgm:pt>
    <dgm:pt modelId="{D9C4C4C2-BEFF-4CD8-B177-A18CCEBF3733}" type="sibTrans" cxnId="{598F7DA8-E8A8-47E5-8FA0-51A937A5DFE3}">
      <dgm:prSet/>
      <dgm:spPr/>
      <dgm:t>
        <a:bodyPr/>
        <a:lstStyle/>
        <a:p>
          <a:endParaRPr lang="zh-TW" altLang="en-US"/>
        </a:p>
      </dgm:t>
    </dgm:pt>
    <dgm:pt modelId="{13CE8C08-F149-4E56-97B5-F934DC21C848}">
      <dgm:prSet phldrT="[文字]" custT="1"/>
      <dgm:spPr/>
      <dgm:t>
        <a:bodyPr/>
        <a:lstStyle/>
        <a:p>
          <a:pPr algn="ctr"/>
          <a:r>
            <a:rPr lang="en-US" altLang="zh-TW" sz="2800" b="1" i="0" u="none" strike="noStrike" cap="none" dirty="0">
              <a:latin typeface="Noto Sans Medium"/>
              <a:ea typeface="Noto Sans Medium"/>
              <a:cs typeface="Noto Sans Medium"/>
              <a:sym typeface="Arial"/>
            </a:rPr>
            <a:t>1</a:t>
          </a:r>
          <a:endParaRPr lang="zh-TW" altLang="en-US" sz="2800" b="1" i="0" u="none" strike="noStrike" cap="none" dirty="0">
            <a:latin typeface="Noto Sans Medium"/>
            <a:ea typeface="Noto Sans Medium"/>
            <a:cs typeface="Noto Sans Medium"/>
            <a:sym typeface="Arial"/>
          </a:endParaRPr>
        </a:p>
      </dgm:t>
    </dgm:pt>
    <dgm:pt modelId="{FEEAEB34-8743-4DCB-B5C0-44F3E673A9BC}" type="parTrans" cxnId="{AC237989-5422-48DF-B783-280A93EA0995}">
      <dgm:prSet/>
      <dgm:spPr/>
      <dgm:t>
        <a:bodyPr/>
        <a:lstStyle/>
        <a:p>
          <a:endParaRPr lang="zh-TW" altLang="en-US"/>
        </a:p>
      </dgm:t>
    </dgm:pt>
    <dgm:pt modelId="{9437BDBB-691A-417A-996F-99175F121E9E}" type="sibTrans" cxnId="{AC237989-5422-48DF-B783-280A93EA0995}">
      <dgm:prSet/>
      <dgm:spPr/>
      <dgm:t>
        <a:bodyPr/>
        <a:lstStyle/>
        <a:p>
          <a:endParaRPr lang="zh-TW" altLang="en-US"/>
        </a:p>
      </dgm:t>
    </dgm:pt>
    <dgm:pt modelId="{3B46B8CF-7A34-43E8-B53D-22F0E81C602A}">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gm:t>
    </dgm:pt>
    <dgm:pt modelId="{93A54932-0469-4FA2-8078-0692031E5598}" type="parTrans" cxnId="{A0BF70FF-0542-46D4-8B77-FCE096FAA8AE}">
      <dgm:prSet/>
      <dgm:spPr/>
      <dgm:t>
        <a:bodyPr/>
        <a:lstStyle/>
        <a:p>
          <a:endParaRPr lang="zh-TW" altLang="en-US"/>
        </a:p>
      </dgm:t>
    </dgm:pt>
    <dgm:pt modelId="{AA400F04-67F0-459E-8BCA-48382FC79C93}" type="sibTrans" cxnId="{A0BF70FF-0542-46D4-8B77-FCE096FAA8AE}">
      <dgm:prSet/>
      <dgm:spPr/>
      <dgm:t>
        <a:bodyPr/>
        <a:lstStyle/>
        <a:p>
          <a:endParaRPr lang="zh-TW" altLang="en-US"/>
        </a:p>
      </dgm:t>
    </dgm:pt>
    <dgm:pt modelId="{C7A75B35-BF9C-48E7-B39C-18F259C98E8D}">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gm:t>
    </dgm:pt>
    <dgm:pt modelId="{3179D624-73FE-4E9A-9A6E-636E41BAC08F}" type="parTrans" cxnId="{6E4CC74B-4C61-4A4E-AA2E-5B52EF926C43}">
      <dgm:prSet/>
      <dgm:spPr/>
      <dgm:t>
        <a:bodyPr/>
        <a:lstStyle/>
        <a:p>
          <a:endParaRPr lang="zh-TW" altLang="en-US"/>
        </a:p>
      </dgm:t>
    </dgm:pt>
    <dgm:pt modelId="{D423296E-231F-4819-902A-8C0AF6520AF7}" type="sibTrans" cxnId="{6E4CC74B-4C61-4A4E-AA2E-5B52EF926C43}">
      <dgm:prSet/>
      <dgm:spPr/>
      <dgm:t>
        <a:bodyPr/>
        <a:lstStyle/>
        <a:p>
          <a:endParaRPr lang="zh-TW" altLang="en-US"/>
        </a:p>
      </dgm:t>
    </dgm:pt>
    <dgm:pt modelId="{F68F2F4F-B7C3-4EDD-AED3-165BA7D9E543}">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4</a:t>
          </a:r>
          <a:endParaRPr lang="zh-TW" altLang="en-US" sz="2400" b="1" i="0" u="none" strike="noStrike" kern="1200" cap="none" dirty="0">
            <a:latin typeface="Noto Sans Medium"/>
            <a:ea typeface="Noto Sans Medium"/>
            <a:cs typeface="Noto Sans Medium"/>
            <a:sym typeface="Arial"/>
          </a:endParaRPr>
        </a:p>
      </dgm:t>
    </dgm:pt>
    <dgm:pt modelId="{F5736B7A-FF32-40E7-A085-F900EB5E0BB6}" type="parTrans" cxnId="{8629406D-34B5-4ECB-B936-311A1E59AC2E}">
      <dgm:prSet/>
      <dgm:spPr/>
      <dgm:t>
        <a:bodyPr/>
        <a:lstStyle/>
        <a:p>
          <a:endParaRPr lang="zh-TW" altLang="en-US"/>
        </a:p>
      </dgm:t>
    </dgm:pt>
    <dgm:pt modelId="{59CEEEF1-99B5-42F2-8C1E-D7BF09410CC6}" type="sibTrans" cxnId="{8629406D-34B5-4ECB-B936-311A1E59AC2E}">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5" custLinFactNeighborX="-21457" custLinFactNeighborY="-395"/>
      <dgm:spPr/>
    </dgm:pt>
    <dgm:pt modelId="{6F6EB76B-844E-4430-8DFD-FD91529A2F3F}" type="pres">
      <dgm:prSet presAssocID="{72C82FE7-718E-4164-9ED5-254F976B6C46}" presName="textNode" presStyleLbl="bgShp" presStyleIdx="0" presStyleCnt="5"/>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3C1A7F45-32D7-4579-8212-08D6C4DF0788}" type="pres">
      <dgm:prSet presAssocID="{72C82FE7-718E-4164-9ED5-254F976B6C46}" presName="aSpace" presStyleCnt="0"/>
      <dgm:spPr/>
    </dgm:pt>
    <dgm:pt modelId="{0EB81E8C-70C5-4466-8175-467595E90460}" type="pres">
      <dgm:prSet presAssocID="{13CE8C08-F149-4E56-97B5-F934DC21C848}" presName="compNode" presStyleCnt="0"/>
      <dgm:spPr/>
    </dgm:pt>
    <dgm:pt modelId="{742413D7-5656-4902-9AE1-2244FEEC0F12}" type="pres">
      <dgm:prSet presAssocID="{13CE8C08-F149-4E56-97B5-F934DC21C848}" presName="aNode" presStyleLbl="bgShp" presStyleIdx="1" presStyleCnt="5"/>
      <dgm:spPr/>
    </dgm:pt>
    <dgm:pt modelId="{FABA409E-41F3-401B-B33F-408F483A0608}" type="pres">
      <dgm:prSet presAssocID="{13CE8C08-F149-4E56-97B5-F934DC21C848}" presName="textNode" presStyleLbl="bgShp" presStyleIdx="1" presStyleCnt="5"/>
      <dgm:spPr/>
    </dgm:pt>
    <dgm:pt modelId="{FF5EF1BE-1554-4DAF-9CFD-264D937311E9}" type="pres">
      <dgm:prSet presAssocID="{13CE8C08-F149-4E56-97B5-F934DC21C848}" presName="compChildNode" presStyleCnt="0"/>
      <dgm:spPr/>
    </dgm:pt>
    <dgm:pt modelId="{3123E1D6-34E1-448E-9AB9-EE2C94CC311A}" type="pres">
      <dgm:prSet presAssocID="{13CE8C08-F149-4E56-97B5-F934DC21C848}" presName="theInnerList" presStyleCnt="0"/>
      <dgm:spPr/>
    </dgm:pt>
    <dgm:pt modelId="{B936D182-42F0-4471-AD17-38C2455AE0F0}" type="pres">
      <dgm:prSet presAssocID="{EFF7860C-6EF1-40C2-8DAF-071F22ECC999}" presName="childNode" presStyleLbl="node1" presStyleIdx="0" presStyleCnt="4">
        <dgm:presLayoutVars>
          <dgm:bulletEnabled val="1"/>
        </dgm:presLayoutVars>
      </dgm:prSet>
      <dgm:spPr/>
    </dgm:pt>
    <dgm:pt modelId="{61834FDA-DF5A-491F-816A-1E78A4F9DD5B}" type="pres">
      <dgm:prSet presAssocID="{13CE8C08-F149-4E56-97B5-F934DC21C848}" presName="aSpace" presStyleCnt="0"/>
      <dgm:spPr/>
    </dgm:pt>
    <dgm:pt modelId="{5B71D747-7225-4D82-A9FA-917278A26EFB}" type="pres">
      <dgm:prSet presAssocID="{3B46B8CF-7A34-43E8-B53D-22F0E81C602A}" presName="compNode" presStyleCnt="0"/>
      <dgm:spPr/>
    </dgm:pt>
    <dgm:pt modelId="{08E2F130-D65D-4755-8F4C-F8EA8720835F}" type="pres">
      <dgm:prSet presAssocID="{3B46B8CF-7A34-43E8-B53D-22F0E81C602A}" presName="aNode" presStyleLbl="bgShp" presStyleIdx="2" presStyleCnt="5"/>
      <dgm:spPr/>
    </dgm:pt>
    <dgm:pt modelId="{AF9FA5EC-5765-45E9-B56F-7BA819EED5F0}" type="pres">
      <dgm:prSet presAssocID="{3B46B8CF-7A34-43E8-B53D-22F0E81C602A}" presName="textNode" presStyleLbl="bgShp" presStyleIdx="2" presStyleCnt="5"/>
      <dgm:spPr/>
    </dgm:pt>
    <dgm:pt modelId="{22FD5CCE-DA7B-410F-885A-DB5801ED213B}" type="pres">
      <dgm:prSet presAssocID="{3B46B8CF-7A34-43E8-B53D-22F0E81C602A}" presName="compChildNode" presStyleCnt="0"/>
      <dgm:spPr/>
    </dgm:pt>
    <dgm:pt modelId="{302954C0-989E-45EF-ADC2-1E595E356B2E}" type="pres">
      <dgm:prSet presAssocID="{3B46B8CF-7A34-43E8-B53D-22F0E81C602A}" presName="theInnerList" presStyleCnt="0"/>
      <dgm:spPr/>
    </dgm:pt>
    <dgm:pt modelId="{AFDA1175-8DDC-4D4B-B065-37FB9B9ECD49}" type="pres">
      <dgm:prSet presAssocID="{9439CE8E-BCA7-4AA9-A620-216585AB2618}" presName="childNode" presStyleLbl="node1" presStyleIdx="1" presStyleCnt="4">
        <dgm:presLayoutVars>
          <dgm:bulletEnabled val="1"/>
        </dgm:presLayoutVars>
      </dgm:prSet>
      <dgm:spPr/>
    </dgm:pt>
    <dgm:pt modelId="{BBE65A57-18FB-447B-A77D-6C1CEC10D91A}" type="pres">
      <dgm:prSet presAssocID="{3B46B8CF-7A34-43E8-B53D-22F0E81C602A}" presName="aSpace" presStyleCnt="0"/>
      <dgm:spPr/>
    </dgm:pt>
    <dgm:pt modelId="{29696861-574C-4E04-A95D-FC647610DD4B}" type="pres">
      <dgm:prSet presAssocID="{C7A75B35-BF9C-48E7-B39C-18F259C98E8D}" presName="compNode" presStyleCnt="0"/>
      <dgm:spPr/>
    </dgm:pt>
    <dgm:pt modelId="{E736B8E9-173B-46A1-977D-DEE2468DD62C}" type="pres">
      <dgm:prSet presAssocID="{C7A75B35-BF9C-48E7-B39C-18F259C98E8D}" presName="aNode" presStyleLbl="bgShp" presStyleIdx="3" presStyleCnt="5"/>
      <dgm:spPr/>
    </dgm:pt>
    <dgm:pt modelId="{71C6690F-C30F-4078-96E7-5E99433671B8}" type="pres">
      <dgm:prSet presAssocID="{C7A75B35-BF9C-48E7-B39C-18F259C98E8D}" presName="textNode" presStyleLbl="bgShp" presStyleIdx="3" presStyleCnt="5"/>
      <dgm:spPr/>
    </dgm:pt>
    <dgm:pt modelId="{B0552626-695A-491C-98FF-977F92A5E3DE}" type="pres">
      <dgm:prSet presAssocID="{C7A75B35-BF9C-48E7-B39C-18F259C98E8D}" presName="compChildNode" presStyleCnt="0"/>
      <dgm:spPr/>
    </dgm:pt>
    <dgm:pt modelId="{0C8BF324-21ED-4BF8-B8AF-E84D87241DF9}" type="pres">
      <dgm:prSet presAssocID="{C7A75B35-BF9C-48E7-B39C-18F259C98E8D}" presName="theInnerList" presStyleCnt="0"/>
      <dgm:spPr/>
    </dgm:pt>
    <dgm:pt modelId="{77FE446D-2DCB-4453-BAD0-C9C7E9AE6C4D}" type="pres">
      <dgm:prSet presAssocID="{7A842DC6-77B6-4BA3-9C3A-DFF1BE66245B}" presName="childNode" presStyleLbl="node1" presStyleIdx="2" presStyleCnt="4">
        <dgm:presLayoutVars>
          <dgm:bulletEnabled val="1"/>
        </dgm:presLayoutVars>
      </dgm:prSet>
      <dgm:spPr/>
    </dgm:pt>
    <dgm:pt modelId="{F4ED373E-3277-4B5D-96E8-C4D2060D3626}" type="pres">
      <dgm:prSet presAssocID="{C7A75B35-BF9C-48E7-B39C-18F259C98E8D}" presName="aSpace" presStyleCnt="0"/>
      <dgm:spPr/>
    </dgm:pt>
    <dgm:pt modelId="{519E8541-AAD0-4CFD-AC7A-AEEA6B19AB3E}" type="pres">
      <dgm:prSet presAssocID="{F68F2F4F-B7C3-4EDD-AED3-165BA7D9E543}" presName="compNode" presStyleCnt="0"/>
      <dgm:spPr/>
    </dgm:pt>
    <dgm:pt modelId="{075F8F61-1B41-40C5-8D5C-8C7932682140}" type="pres">
      <dgm:prSet presAssocID="{F68F2F4F-B7C3-4EDD-AED3-165BA7D9E543}" presName="aNode" presStyleLbl="bgShp" presStyleIdx="4" presStyleCnt="5"/>
      <dgm:spPr/>
    </dgm:pt>
    <dgm:pt modelId="{1F0E9AD1-BF0D-4B9B-91AC-F79996123D65}" type="pres">
      <dgm:prSet presAssocID="{F68F2F4F-B7C3-4EDD-AED3-165BA7D9E543}" presName="textNode" presStyleLbl="bgShp" presStyleIdx="4" presStyleCnt="5"/>
      <dgm:spPr/>
    </dgm:pt>
    <dgm:pt modelId="{8F1811B9-F6F7-4607-99E6-2200802F27C2}" type="pres">
      <dgm:prSet presAssocID="{F68F2F4F-B7C3-4EDD-AED3-165BA7D9E543}" presName="compChildNode" presStyleCnt="0"/>
      <dgm:spPr/>
    </dgm:pt>
    <dgm:pt modelId="{DF4AD28D-B272-42D4-B8FE-1B52A4ADF16A}" type="pres">
      <dgm:prSet presAssocID="{F68F2F4F-B7C3-4EDD-AED3-165BA7D9E543}" presName="theInnerList" presStyleCnt="0"/>
      <dgm:spPr/>
    </dgm:pt>
    <dgm:pt modelId="{53F18B01-F690-4F4B-85E6-4D9E42F04BB1}" type="pres">
      <dgm:prSet presAssocID="{16943A24-7837-4FF2-9522-84499C5693F0}" presName="childNode" presStyleLbl="node1" presStyleIdx="3" presStyleCnt="4">
        <dgm:presLayoutVars>
          <dgm:bulletEnabled val="1"/>
        </dgm:presLayoutVars>
      </dgm:prSet>
      <dgm:spPr/>
    </dgm:pt>
  </dgm:ptLst>
  <dgm:cxnLst>
    <dgm:cxn modelId="{EAA83300-525C-40AD-955D-9F68C7E88944}" type="presOf" srcId="{EFF7860C-6EF1-40C2-8DAF-071F22ECC999}" destId="{B936D182-42F0-4471-AD17-38C2455AE0F0}" srcOrd="0" destOrd="0" presId="urn:microsoft.com/office/officeart/2005/8/layout/lProcess2"/>
    <dgm:cxn modelId="{DD7D3905-66C5-45FE-AD9D-27224EF8EA7D}" type="presOf" srcId="{72C82FE7-718E-4164-9ED5-254F976B6C46}" destId="{62EC776C-06E3-4933-87B7-49B01BBE7CD2}" srcOrd="0" destOrd="0" presId="urn:microsoft.com/office/officeart/2005/8/layout/lProcess2"/>
    <dgm:cxn modelId="{49DCE20E-F51C-48B8-8830-A15085B20488}" srcId="{13CE8C08-F149-4E56-97B5-F934DC21C848}" destId="{EFF7860C-6EF1-40C2-8DAF-071F22ECC999}" srcOrd="0" destOrd="0" parTransId="{E1E7B43D-A177-419E-B956-2D7F00846D49}" sibTransId="{6AD12488-9363-4D5F-BF2F-7359924D8D4C}"/>
    <dgm:cxn modelId="{29BBA51A-E2BF-4FA2-8FF7-E2FFFC1DAC2A}" type="presOf" srcId="{16943A24-7837-4FF2-9522-84499C5693F0}" destId="{53F18B01-F690-4F4B-85E6-4D9E42F04BB1}" srcOrd="0" destOrd="0" presId="urn:microsoft.com/office/officeart/2005/8/layout/lProcess2"/>
    <dgm:cxn modelId="{D516B41B-17A4-44A9-989F-139652C8DA79}" type="presOf" srcId="{13CE8C08-F149-4E56-97B5-F934DC21C848}" destId="{FABA409E-41F3-401B-B33F-408F483A0608}" srcOrd="1" destOrd="0" presId="urn:microsoft.com/office/officeart/2005/8/layout/lProcess2"/>
    <dgm:cxn modelId="{511FED2E-D428-4461-A02A-59C726E436D2}" srcId="{C7A75B35-BF9C-48E7-B39C-18F259C98E8D}" destId="{7A842DC6-77B6-4BA3-9C3A-DFF1BE66245B}" srcOrd="0" destOrd="0" parTransId="{068D949E-C151-4CA1-B1A9-D0A437CA243E}" sibTransId="{5A465BAF-ED5A-4BAC-B5D0-FDF37F769551}"/>
    <dgm:cxn modelId="{B9E3D260-53C4-4CE9-ADEC-D5B9606D75C0}" srcId="{3B46B8CF-7A34-43E8-B53D-22F0E81C602A}" destId="{9439CE8E-BCA7-4AA9-A620-216585AB2618}" srcOrd="0" destOrd="0" parTransId="{8282E041-6E26-49DE-A293-8DD26350D237}" sibTransId="{70F52291-8B21-48E3-9405-23CCB2FAF672}"/>
    <dgm:cxn modelId="{6E4CC74B-4C61-4A4E-AA2E-5B52EF926C43}" srcId="{F77EB391-4E4A-41F1-BF42-82A1C0B2AA6D}" destId="{C7A75B35-BF9C-48E7-B39C-18F259C98E8D}" srcOrd="3" destOrd="0" parTransId="{3179D624-73FE-4E9A-9A6E-636E41BAC08F}" sibTransId="{D423296E-231F-4819-902A-8C0AF6520AF7}"/>
    <dgm:cxn modelId="{8629406D-34B5-4ECB-B936-311A1E59AC2E}" srcId="{F77EB391-4E4A-41F1-BF42-82A1C0B2AA6D}" destId="{F68F2F4F-B7C3-4EDD-AED3-165BA7D9E543}" srcOrd="4" destOrd="0" parTransId="{F5736B7A-FF32-40E7-A085-F900EB5E0BB6}" sibTransId="{59CEEEF1-99B5-42F2-8C1E-D7BF09410CC6}"/>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6781D07A-92AC-4449-B3F5-B5337DAD42B1}" type="presOf" srcId="{3B46B8CF-7A34-43E8-B53D-22F0E81C602A}" destId="{AF9FA5EC-5765-45E9-B56F-7BA819EED5F0}" srcOrd="1" destOrd="0" presId="urn:microsoft.com/office/officeart/2005/8/layout/lProcess2"/>
    <dgm:cxn modelId="{AC237989-5422-48DF-B783-280A93EA0995}" srcId="{F77EB391-4E4A-41F1-BF42-82A1C0B2AA6D}" destId="{13CE8C08-F149-4E56-97B5-F934DC21C848}" srcOrd="1" destOrd="0" parTransId="{FEEAEB34-8743-4DCB-B5C0-44F3E673A9BC}" sibTransId="{9437BDBB-691A-417A-996F-99175F121E9E}"/>
    <dgm:cxn modelId="{1853F88E-7056-4B90-BC9D-A5062E4409C9}" type="presOf" srcId="{C7A75B35-BF9C-48E7-B39C-18F259C98E8D}" destId="{71C6690F-C30F-4078-96E7-5E99433671B8}" srcOrd="1" destOrd="0" presId="urn:microsoft.com/office/officeart/2005/8/layout/lProcess2"/>
    <dgm:cxn modelId="{A1775D8F-7A79-476C-AAAC-C62070B7F3E5}" type="presOf" srcId="{C7A75B35-BF9C-48E7-B39C-18F259C98E8D}" destId="{E736B8E9-173B-46A1-977D-DEE2468DD62C}" srcOrd="0" destOrd="0" presId="urn:microsoft.com/office/officeart/2005/8/layout/lProcess2"/>
    <dgm:cxn modelId="{6C0FC192-27ED-4706-82AE-F0E0C94ED0A1}" type="presOf" srcId="{13CE8C08-F149-4E56-97B5-F934DC21C848}" destId="{742413D7-5656-4902-9AE1-2244FEEC0F12}" srcOrd="0" destOrd="0" presId="urn:microsoft.com/office/officeart/2005/8/layout/lProcess2"/>
    <dgm:cxn modelId="{598F7DA8-E8A8-47E5-8FA0-51A937A5DFE3}" srcId="{F68F2F4F-B7C3-4EDD-AED3-165BA7D9E543}" destId="{16943A24-7837-4FF2-9522-84499C5693F0}" srcOrd="0" destOrd="0" parTransId="{45C992A5-DAC5-43CF-B7DC-75D6F49C7C30}" sibTransId="{D9C4C4C2-BEFF-4CD8-B177-A18CCEBF3733}"/>
    <dgm:cxn modelId="{B5E177AA-27B7-43F2-938A-03824E54EC77}" type="presOf" srcId="{F68F2F4F-B7C3-4EDD-AED3-165BA7D9E543}" destId="{1F0E9AD1-BF0D-4B9B-91AC-F79996123D65}" srcOrd="1" destOrd="0" presId="urn:microsoft.com/office/officeart/2005/8/layout/lProcess2"/>
    <dgm:cxn modelId="{FBC9AACD-0CB1-4652-A7B2-893A898ED20B}" type="presOf" srcId="{F68F2F4F-B7C3-4EDD-AED3-165BA7D9E543}" destId="{075F8F61-1B41-40C5-8D5C-8C7932682140}" srcOrd="0" destOrd="0" presId="urn:microsoft.com/office/officeart/2005/8/layout/lProcess2"/>
    <dgm:cxn modelId="{0C7922E0-0E93-4BDB-BADD-6401ECE0088F}" type="presOf" srcId="{9439CE8E-BCA7-4AA9-A620-216585AB2618}" destId="{AFDA1175-8DDC-4D4B-B065-37FB9B9ECD49}" srcOrd="0" destOrd="0" presId="urn:microsoft.com/office/officeart/2005/8/layout/lProcess2"/>
    <dgm:cxn modelId="{706C5EE5-1D62-489A-84F0-CD239B2630C4}" type="presOf" srcId="{7A842DC6-77B6-4BA3-9C3A-DFF1BE66245B}" destId="{77FE446D-2DCB-4453-BAD0-C9C7E9AE6C4D}" srcOrd="0" destOrd="0" presId="urn:microsoft.com/office/officeart/2005/8/layout/lProcess2"/>
    <dgm:cxn modelId="{FF722DEA-4C42-4BCF-BD32-66AC6B580AAD}" type="presOf" srcId="{3B46B8CF-7A34-43E8-B53D-22F0E81C602A}" destId="{08E2F130-D65D-4755-8F4C-F8EA8720835F}" srcOrd="0" destOrd="0" presId="urn:microsoft.com/office/officeart/2005/8/layout/lProcess2"/>
    <dgm:cxn modelId="{4F4A4BFD-7B71-4ED7-9D99-68F07BCA32EE}" type="presOf" srcId="{F77EB391-4E4A-41F1-BF42-82A1C0B2AA6D}" destId="{87FED1AE-EA68-4CA3-A123-234B9B765AC5}" srcOrd="0" destOrd="0" presId="urn:microsoft.com/office/officeart/2005/8/layout/lProcess2"/>
    <dgm:cxn modelId="{A0BF70FF-0542-46D4-8B77-FCE096FAA8AE}" srcId="{F77EB391-4E4A-41F1-BF42-82A1C0B2AA6D}" destId="{3B46B8CF-7A34-43E8-B53D-22F0E81C602A}" srcOrd="2" destOrd="0" parTransId="{93A54932-0469-4FA2-8078-0692031E5598}" sibTransId="{AA400F04-67F0-459E-8BCA-48382FC79C93}"/>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A1323E0C-3484-45BE-B64C-0E0DF581767C}" type="presParOf" srcId="{87FED1AE-EA68-4CA3-A123-234B9B765AC5}" destId="{3C1A7F45-32D7-4579-8212-08D6C4DF0788}" srcOrd="1" destOrd="0" presId="urn:microsoft.com/office/officeart/2005/8/layout/lProcess2"/>
    <dgm:cxn modelId="{C88C7EFB-B102-4B4B-9D16-2F72EC02D5D1}" type="presParOf" srcId="{87FED1AE-EA68-4CA3-A123-234B9B765AC5}" destId="{0EB81E8C-70C5-4466-8175-467595E90460}" srcOrd="2" destOrd="0" presId="urn:microsoft.com/office/officeart/2005/8/layout/lProcess2"/>
    <dgm:cxn modelId="{66DA6223-5045-4842-9920-2BBAD2294F01}" type="presParOf" srcId="{0EB81E8C-70C5-4466-8175-467595E90460}" destId="{742413D7-5656-4902-9AE1-2244FEEC0F12}" srcOrd="0" destOrd="0" presId="urn:microsoft.com/office/officeart/2005/8/layout/lProcess2"/>
    <dgm:cxn modelId="{4F647367-17C6-4AEE-8998-AFC140C227BC}" type="presParOf" srcId="{0EB81E8C-70C5-4466-8175-467595E90460}" destId="{FABA409E-41F3-401B-B33F-408F483A0608}" srcOrd="1" destOrd="0" presId="urn:microsoft.com/office/officeart/2005/8/layout/lProcess2"/>
    <dgm:cxn modelId="{80F0BB22-15E5-44F3-8BB0-18D78607DDCC}" type="presParOf" srcId="{0EB81E8C-70C5-4466-8175-467595E90460}" destId="{FF5EF1BE-1554-4DAF-9CFD-264D937311E9}" srcOrd="2" destOrd="0" presId="urn:microsoft.com/office/officeart/2005/8/layout/lProcess2"/>
    <dgm:cxn modelId="{3EFE9510-A2F3-49D0-BBA9-7FCDCD598DBE}" type="presParOf" srcId="{FF5EF1BE-1554-4DAF-9CFD-264D937311E9}" destId="{3123E1D6-34E1-448E-9AB9-EE2C94CC311A}" srcOrd="0" destOrd="0" presId="urn:microsoft.com/office/officeart/2005/8/layout/lProcess2"/>
    <dgm:cxn modelId="{E7D16BEC-EAA6-4ECB-B028-C49E5C0B6937}" type="presParOf" srcId="{3123E1D6-34E1-448E-9AB9-EE2C94CC311A}" destId="{B936D182-42F0-4471-AD17-38C2455AE0F0}" srcOrd="0" destOrd="0" presId="urn:microsoft.com/office/officeart/2005/8/layout/lProcess2"/>
    <dgm:cxn modelId="{FDA73EC7-E5C9-4823-9C24-3676B3E6DD93}" type="presParOf" srcId="{87FED1AE-EA68-4CA3-A123-234B9B765AC5}" destId="{61834FDA-DF5A-491F-816A-1E78A4F9DD5B}" srcOrd="3" destOrd="0" presId="urn:microsoft.com/office/officeart/2005/8/layout/lProcess2"/>
    <dgm:cxn modelId="{69EA805E-DECF-423A-A676-C08846741011}" type="presParOf" srcId="{87FED1AE-EA68-4CA3-A123-234B9B765AC5}" destId="{5B71D747-7225-4D82-A9FA-917278A26EFB}" srcOrd="4" destOrd="0" presId="urn:microsoft.com/office/officeart/2005/8/layout/lProcess2"/>
    <dgm:cxn modelId="{10ED06A4-45D4-4CCC-A505-63CC0A960396}" type="presParOf" srcId="{5B71D747-7225-4D82-A9FA-917278A26EFB}" destId="{08E2F130-D65D-4755-8F4C-F8EA8720835F}" srcOrd="0" destOrd="0" presId="urn:microsoft.com/office/officeart/2005/8/layout/lProcess2"/>
    <dgm:cxn modelId="{2F4C3558-8F12-46D6-BAA2-94C1145104CD}" type="presParOf" srcId="{5B71D747-7225-4D82-A9FA-917278A26EFB}" destId="{AF9FA5EC-5765-45E9-B56F-7BA819EED5F0}" srcOrd="1" destOrd="0" presId="urn:microsoft.com/office/officeart/2005/8/layout/lProcess2"/>
    <dgm:cxn modelId="{58B350B9-657F-4F9B-8875-92866FFEEF46}" type="presParOf" srcId="{5B71D747-7225-4D82-A9FA-917278A26EFB}" destId="{22FD5CCE-DA7B-410F-885A-DB5801ED213B}" srcOrd="2" destOrd="0" presId="urn:microsoft.com/office/officeart/2005/8/layout/lProcess2"/>
    <dgm:cxn modelId="{BD8C7420-4AA0-4575-99FC-84AE5E0F3417}" type="presParOf" srcId="{22FD5CCE-DA7B-410F-885A-DB5801ED213B}" destId="{302954C0-989E-45EF-ADC2-1E595E356B2E}" srcOrd="0" destOrd="0" presId="urn:microsoft.com/office/officeart/2005/8/layout/lProcess2"/>
    <dgm:cxn modelId="{1EF9715C-3B4E-4F0D-A714-19BA8EEA15CE}" type="presParOf" srcId="{302954C0-989E-45EF-ADC2-1E595E356B2E}" destId="{AFDA1175-8DDC-4D4B-B065-37FB9B9ECD49}" srcOrd="0" destOrd="0" presId="urn:microsoft.com/office/officeart/2005/8/layout/lProcess2"/>
    <dgm:cxn modelId="{FCECED6E-18D8-4B32-BE27-2709E8A9066A}" type="presParOf" srcId="{87FED1AE-EA68-4CA3-A123-234B9B765AC5}" destId="{BBE65A57-18FB-447B-A77D-6C1CEC10D91A}" srcOrd="5" destOrd="0" presId="urn:microsoft.com/office/officeart/2005/8/layout/lProcess2"/>
    <dgm:cxn modelId="{F02204AB-8493-4423-9556-AAA35D7CC3E7}" type="presParOf" srcId="{87FED1AE-EA68-4CA3-A123-234B9B765AC5}" destId="{29696861-574C-4E04-A95D-FC647610DD4B}" srcOrd="6" destOrd="0" presId="urn:microsoft.com/office/officeart/2005/8/layout/lProcess2"/>
    <dgm:cxn modelId="{BEDEAAFC-FE7E-4D7E-AF6D-79AA7D26D5AB}" type="presParOf" srcId="{29696861-574C-4E04-A95D-FC647610DD4B}" destId="{E736B8E9-173B-46A1-977D-DEE2468DD62C}" srcOrd="0" destOrd="0" presId="urn:microsoft.com/office/officeart/2005/8/layout/lProcess2"/>
    <dgm:cxn modelId="{BD568D13-F6C2-4CB7-96BF-ABD208DC70BB}" type="presParOf" srcId="{29696861-574C-4E04-A95D-FC647610DD4B}" destId="{71C6690F-C30F-4078-96E7-5E99433671B8}" srcOrd="1" destOrd="0" presId="urn:microsoft.com/office/officeart/2005/8/layout/lProcess2"/>
    <dgm:cxn modelId="{17A22563-32B5-4BD3-A9FE-457BB9328B48}" type="presParOf" srcId="{29696861-574C-4E04-A95D-FC647610DD4B}" destId="{B0552626-695A-491C-98FF-977F92A5E3DE}" srcOrd="2" destOrd="0" presId="urn:microsoft.com/office/officeart/2005/8/layout/lProcess2"/>
    <dgm:cxn modelId="{9DE03B86-DB67-4687-B0BF-2C4F6C35927A}" type="presParOf" srcId="{B0552626-695A-491C-98FF-977F92A5E3DE}" destId="{0C8BF324-21ED-4BF8-B8AF-E84D87241DF9}" srcOrd="0" destOrd="0" presId="urn:microsoft.com/office/officeart/2005/8/layout/lProcess2"/>
    <dgm:cxn modelId="{2B64B68C-D96B-40E8-8C73-CB1AF1FB9A6C}" type="presParOf" srcId="{0C8BF324-21ED-4BF8-B8AF-E84D87241DF9}" destId="{77FE446D-2DCB-4453-BAD0-C9C7E9AE6C4D}" srcOrd="0" destOrd="0" presId="urn:microsoft.com/office/officeart/2005/8/layout/lProcess2"/>
    <dgm:cxn modelId="{E1565B5C-C848-4F9A-A707-B367F5067B41}" type="presParOf" srcId="{87FED1AE-EA68-4CA3-A123-234B9B765AC5}" destId="{F4ED373E-3277-4B5D-96E8-C4D2060D3626}" srcOrd="7" destOrd="0" presId="urn:microsoft.com/office/officeart/2005/8/layout/lProcess2"/>
    <dgm:cxn modelId="{F0FD1DDE-5151-443E-A41A-1C8BAD0CFA90}" type="presParOf" srcId="{87FED1AE-EA68-4CA3-A123-234B9B765AC5}" destId="{519E8541-AAD0-4CFD-AC7A-AEEA6B19AB3E}" srcOrd="8" destOrd="0" presId="urn:microsoft.com/office/officeart/2005/8/layout/lProcess2"/>
    <dgm:cxn modelId="{B94B8D29-DD8A-4026-A1CA-98CFFA1B38FB}" type="presParOf" srcId="{519E8541-AAD0-4CFD-AC7A-AEEA6B19AB3E}" destId="{075F8F61-1B41-40C5-8D5C-8C7932682140}" srcOrd="0" destOrd="0" presId="urn:microsoft.com/office/officeart/2005/8/layout/lProcess2"/>
    <dgm:cxn modelId="{27DBADE4-7FA0-4ECA-A0F4-E7D37D09CD15}" type="presParOf" srcId="{519E8541-AAD0-4CFD-AC7A-AEEA6B19AB3E}" destId="{1F0E9AD1-BF0D-4B9B-91AC-F79996123D65}" srcOrd="1" destOrd="0" presId="urn:microsoft.com/office/officeart/2005/8/layout/lProcess2"/>
    <dgm:cxn modelId="{DC862881-6A2E-4910-92AE-49F79D7BEEAB}" type="presParOf" srcId="{519E8541-AAD0-4CFD-AC7A-AEEA6B19AB3E}" destId="{8F1811B9-F6F7-4607-99E6-2200802F27C2}" srcOrd="2" destOrd="0" presId="urn:microsoft.com/office/officeart/2005/8/layout/lProcess2"/>
    <dgm:cxn modelId="{88330EED-91F6-49F4-98D1-D39227B4545D}" type="presParOf" srcId="{8F1811B9-F6F7-4607-99E6-2200802F27C2}" destId="{DF4AD28D-B272-42D4-B8FE-1B52A4ADF16A}" srcOrd="0" destOrd="0" presId="urn:microsoft.com/office/officeart/2005/8/layout/lProcess2"/>
    <dgm:cxn modelId="{9D04AC83-15EA-45D6-BCE7-865B02EA3CFB}" type="presParOf" srcId="{DF4AD28D-B272-42D4-B8FE-1B52A4ADF16A}" destId="{53F18B01-F690-4F4B-85E6-4D9E42F04BB1}"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D152A-0D54-47F8-A027-573B547EC892}">
      <dsp:nvSpPr>
        <dsp:cNvPr id="0" name=""/>
        <dsp:cNvSpPr/>
      </dsp:nvSpPr>
      <dsp:spPr>
        <a:xfrm>
          <a:off x="0" y="5379155"/>
          <a:ext cx="8917321" cy="1476942"/>
        </a:xfrm>
        <a:prstGeom prst="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889000">
            <a:lnSpc>
              <a:spcPct val="90000"/>
            </a:lnSpc>
            <a:spcBef>
              <a:spcPct val="0"/>
            </a:spcBef>
            <a:spcAft>
              <a:spcPct val="35000"/>
            </a:spcAft>
            <a:buNone/>
          </a:pPr>
          <a:r>
            <a:rPr lang="zh-TW" altLang="en-US" sz="28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實證結果</a:t>
          </a:r>
        </a:p>
      </dsp:txBody>
      <dsp:txXfrm>
        <a:off x="0" y="5379155"/>
        <a:ext cx="8917321" cy="797548"/>
      </dsp:txXfrm>
    </dsp:sp>
    <dsp:sp modelId="{4E937DA8-8DE8-4049-B525-70FF2DB92FAF}">
      <dsp:nvSpPr>
        <dsp:cNvPr id="0" name=""/>
        <dsp:cNvSpPr/>
      </dsp:nvSpPr>
      <dsp:spPr>
        <a:xfrm>
          <a:off x="0" y="6147165"/>
          <a:ext cx="8917321" cy="679393"/>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股市與社群情緒之交互影響情形</a:t>
          </a:r>
        </a:p>
      </dsp:txBody>
      <dsp:txXfrm>
        <a:off x="0" y="6147165"/>
        <a:ext cx="8917321" cy="679393"/>
      </dsp:txXfrm>
    </dsp:sp>
    <dsp:sp modelId="{E2D08C4B-EBC6-4922-A0F1-7E7DD9F8CCEB}">
      <dsp:nvSpPr>
        <dsp:cNvPr id="0" name=""/>
        <dsp:cNvSpPr/>
      </dsp:nvSpPr>
      <dsp:spPr>
        <a:xfrm rot="10800000">
          <a:off x="0" y="3129771"/>
          <a:ext cx="8917321" cy="2271537"/>
        </a:xfrm>
        <a:prstGeom prst="upArrowCallout">
          <a:avLst/>
        </a:prstGeom>
        <a:solidFill>
          <a:schemeClr val="accent2">
            <a:shade val="50000"/>
            <a:hueOff val="-295587"/>
            <a:satOff val="3892"/>
            <a:lumOff val="233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研究方法</a:t>
          </a:r>
          <a:r>
            <a:rPr lang="en-US" altLang="zh-TW"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a:t>
          </a: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焦點小組</a:t>
          </a:r>
        </a:p>
      </dsp:txBody>
      <dsp:txXfrm rot="-10800000">
        <a:off x="0" y="3129771"/>
        <a:ext cx="8917321" cy="797309"/>
      </dsp:txXfrm>
    </dsp:sp>
    <dsp:sp modelId="{325B5E4F-651F-49CF-AFDA-7AC9B467FC20}">
      <dsp:nvSpPr>
        <dsp:cNvPr id="0" name=""/>
        <dsp:cNvSpPr/>
      </dsp:nvSpPr>
      <dsp:spPr>
        <a:xfrm>
          <a:off x="2898"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目的與建立</a:t>
          </a:r>
        </a:p>
      </dsp:txBody>
      <dsp:txXfrm>
        <a:off x="2898" y="3927081"/>
        <a:ext cx="1782304" cy="679189"/>
      </dsp:txXfrm>
    </dsp:sp>
    <dsp:sp modelId="{C86C4949-DB5E-48EB-A5CC-713039663944}">
      <dsp:nvSpPr>
        <dsp:cNvPr id="0" name=""/>
        <dsp:cNvSpPr/>
      </dsp:nvSpPr>
      <dsp:spPr>
        <a:xfrm>
          <a:off x="1785203"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對象選擇</a:t>
          </a:r>
        </a:p>
      </dsp:txBody>
      <dsp:txXfrm>
        <a:off x="1785203" y="3927081"/>
        <a:ext cx="1782304" cy="679189"/>
      </dsp:txXfrm>
    </dsp:sp>
    <dsp:sp modelId="{3EF97166-B00D-419F-9242-82CF00BF9571}">
      <dsp:nvSpPr>
        <dsp:cNvPr id="0" name=""/>
        <dsp:cNvSpPr/>
      </dsp:nvSpPr>
      <dsp:spPr>
        <a:xfrm>
          <a:off x="3567508"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分組人數</a:t>
          </a:r>
        </a:p>
      </dsp:txBody>
      <dsp:txXfrm>
        <a:off x="3567508" y="3927081"/>
        <a:ext cx="1782304" cy="679189"/>
      </dsp:txXfrm>
    </dsp:sp>
    <dsp:sp modelId="{8EE8B660-A12C-4C1C-BE98-295D3A26D0B6}">
      <dsp:nvSpPr>
        <dsp:cNvPr id="0" name=""/>
        <dsp:cNvSpPr/>
      </dsp:nvSpPr>
      <dsp:spPr>
        <a:xfrm>
          <a:off x="5349812"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方式與結構</a:t>
          </a:r>
        </a:p>
      </dsp:txBody>
      <dsp:txXfrm>
        <a:off x="5349812" y="3927081"/>
        <a:ext cx="1782304" cy="679189"/>
      </dsp:txXfrm>
    </dsp:sp>
    <dsp:sp modelId="{5FD401F4-7F31-4F44-A3C7-AF8E64C36C74}">
      <dsp:nvSpPr>
        <dsp:cNvPr id="0" name=""/>
        <dsp:cNvSpPr/>
      </dsp:nvSpPr>
      <dsp:spPr>
        <a:xfrm>
          <a:off x="7132117"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討論主題</a:t>
          </a:r>
        </a:p>
      </dsp:txBody>
      <dsp:txXfrm>
        <a:off x="7132117" y="3927081"/>
        <a:ext cx="1782304" cy="679189"/>
      </dsp:txXfrm>
    </dsp:sp>
    <dsp:sp modelId="{B839EF05-EAA1-46D8-A6AD-A6FB5C570A74}">
      <dsp:nvSpPr>
        <dsp:cNvPr id="0" name=""/>
        <dsp:cNvSpPr/>
      </dsp:nvSpPr>
      <dsp:spPr>
        <a:xfrm rot="10800000">
          <a:off x="0" y="868667"/>
          <a:ext cx="8917321" cy="2271537"/>
        </a:xfrm>
        <a:prstGeom prst="upArrowCallout">
          <a:avLst/>
        </a:prstGeom>
        <a:solidFill>
          <a:schemeClr val="accent2">
            <a:shade val="50000"/>
            <a:hueOff val="-591173"/>
            <a:satOff val="7783"/>
            <a:lumOff val="46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文獻探討</a:t>
          </a:r>
        </a:p>
      </dsp:txBody>
      <dsp:txXfrm rot="-10800000">
        <a:off x="0" y="868667"/>
        <a:ext cx="8917321" cy="797309"/>
      </dsp:txXfrm>
    </dsp:sp>
    <dsp:sp modelId="{FC987C75-8CC2-4C93-A039-6079C70000B3}">
      <dsp:nvSpPr>
        <dsp:cNvPr id="0" name=""/>
        <dsp:cNvSpPr/>
      </dsp:nvSpPr>
      <dsp:spPr>
        <a:xfrm>
          <a:off x="4354"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台積電與台股加權指數</a:t>
          </a:r>
        </a:p>
      </dsp:txBody>
      <dsp:txXfrm>
        <a:off x="4354" y="1677698"/>
        <a:ext cx="2969537" cy="679189"/>
      </dsp:txXfrm>
    </dsp:sp>
    <dsp:sp modelId="{39DF361F-4608-4FD0-A7E2-112DF4213FA6}">
      <dsp:nvSpPr>
        <dsp:cNvPr id="0" name=""/>
        <dsp:cNvSpPr/>
      </dsp:nvSpPr>
      <dsp:spPr>
        <a:xfrm>
          <a:off x="2973891"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傳統媒體對投資人影響</a:t>
          </a:r>
        </a:p>
      </dsp:txBody>
      <dsp:txXfrm>
        <a:off x="2973891" y="1677698"/>
        <a:ext cx="2969537" cy="679189"/>
      </dsp:txXfrm>
    </dsp:sp>
    <dsp:sp modelId="{77ADD4A5-9020-4DB2-8ECD-0A3E76006191}">
      <dsp:nvSpPr>
        <dsp:cNvPr id="0" name=""/>
        <dsp:cNvSpPr/>
      </dsp:nvSpPr>
      <dsp:spPr>
        <a:xfrm>
          <a:off x="5943429"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社群媒體對投資人影響</a:t>
          </a:r>
        </a:p>
      </dsp:txBody>
      <dsp:txXfrm>
        <a:off x="5943429" y="1677698"/>
        <a:ext cx="2969537" cy="679189"/>
      </dsp:txXfrm>
    </dsp:sp>
    <dsp:sp modelId="{1ACA8CEA-BDAA-4CEA-8476-9075C10B65A8}">
      <dsp:nvSpPr>
        <dsp:cNvPr id="0" name=""/>
        <dsp:cNvSpPr/>
      </dsp:nvSpPr>
      <dsp:spPr>
        <a:xfrm rot="10800000">
          <a:off x="0" y="2809"/>
          <a:ext cx="8917321" cy="899733"/>
        </a:xfrm>
        <a:prstGeom prst="upArrowCallout">
          <a:avLst/>
        </a:prstGeom>
        <a:solidFill>
          <a:schemeClr val="accent2">
            <a:shade val="50000"/>
            <a:hueOff val="-295587"/>
            <a:satOff val="3892"/>
            <a:lumOff val="233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緒論</a:t>
          </a:r>
        </a:p>
      </dsp:txBody>
      <dsp:txXfrm rot="10800000">
        <a:off x="0" y="2809"/>
        <a:ext cx="8917321" cy="584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8C73C-0580-4A6C-AAB5-04A41C5E6315}">
      <dsp:nvSpPr>
        <dsp:cNvPr id="0" name=""/>
        <dsp:cNvSpPr/>
      </dsp:nvSpPr>
      <dsp:spPr>
        <a:xfrm>
          <a:off x="1281" y="1142187"/>
          <a:ext cx="5404409" cy="63581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E615DE-74CE-4704-A6E4-8C5655D12B6D}">
      <dsp:nvSpPr>
        <dsp:cNvPr id="0" name=""/>
        <dsp:cNvSpPr/>
      </dsp:nvSpPr>
      <dsp:spPr>
        <a:xfrm>
          <a:off x="1281" y="1380972"/>
          <a:ext cx="397027" cy="397027"/>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23A33-2617-4433-A821-005DF9AE8795}">
      <dsp:nvSpPr>
        <dsp:cNvPr id="0" name=""/>
        <dsp:cNvSpPr/>
      </dsp:nvSpPr>
      <dsp:spPr>
        <a:xfrm>
          <a:off x="1281" y="0"/>
          <a:ext cx="5404409" cy="114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Noto Sans Medium" panose="02020500000000000000" charset="0"/>
              <a:ea typeface="Noto Sans Medium" panose="02020500000000000000" charset="0"/>
              <a:cs typeface="Noto Sans Medium" panose="02020500000000000000" charset="0"/>
            </a:rPr>
            <a:t>2.1 </a:t>
          </a:r>
          <a:r>
            <a:rPr lang="en-US" sz="2600" b="1" i="0" u="none" strike="noStrike" kern="1200" cap="none" dirty="0" err="1">
              <a:solidFill>
                <a:srgbClr val="000000"/>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數</a:t>
          </a:r>
        </a:p>
      </dsp:txBody>
      <dsp:txXfrm>
        <a:off x="1281" y="0"/>
        <a:ext cx="5404409" cy="1142187"/>
      </dsp:txXfrm>
    </dsp:sp>
    <dsp:sp modelId="{D3EE11C5-307B-4E26-8ED4-4221C55F5FA3}">
      <dsp:nvSpPr>
        <dsp:cNvPr id="0" name=""/>
        <dsp:cNvSpPr/>
      </dsp:nvSpPr>
      <dsp:spPr>
        <a:xfrm>
          <a:off x="1281" y="2306431"/>
          <a:ext cx="397017" cy="397017"/>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E35666-8911-49A1-AA75-D1FB3E54B7CA}">
      <dsp:nvSpPr>
        <dsp:cNvPr id="0" name=""/>
        <dsp:cNvSpPr/>
      </dsp:nvSpPr>
      <dsp:spPr>
        <a:xfrm>
          <a:off x="379589" y="2042215"/>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150000"/>
            </a:lnSpc>
            <a:spcBef>
              <a:spcPct val="0"/>
            </a:spcBef>
            <a:spcAft>
              <a:spcPct val="3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各國股市與加權指數文獻回顧</a:t>
          </a:r>
        </a:p>
      </dsp:txBody>
      <dsp:txXfrm>
        <a:off x="379589" y="2042215"/>
        <a:ext cx="5026100" cy="925449"/>
      </dsp:txXfrm>
    </dsp:sp>
    <dsp:sp modelId="{BCFD0F59-25EB-4D8C-BDDB-750860C9A689}">
      <dsp:nvSpPr>
        <dsp:cNvPr id="0" name=""/>
        <dsp:cNvSpPr/>
      </dsp:nvSpPr>
      <dsp:spPr>
        <a:xfrm>
          <a:off x="1281" y="3231880"/>
          <a:ext cx="397017" cy="397017"/>
        </a:xfrm>
        <a:prstGeom prst="rect">
          <a:avLst/>
        </a:prstGeom>
        <a:solidFill>
          <a:schemeClr val="lt1">
            <a:hueOff val="0"/>
            <a:satOff val="0"/>
            <a:lumOff val="0"/>
            <a:alphaOff val="0"/>
          </a:schemeClr>
        </a:solidFill>
        <a:ln w="25400" cap="flat" cmpd="sng" algn="ctr">
          <a:solidFill>
            <a:schemeClr val="accent3">
              <a:hueOff val="677650"/>
              <a:satOff val="25000"/>
              <a:lumOff val="-3676"/>
              <a:alphaOff val="0"/>
            </a:schemeClr>
          </a:solidFill>
          <a:prstDash val="solid"/>
        </a:ln>
        <a:effectLst/>
      </dsp:spPr>
      <dsp:style>
        <a:lnRef idx="2">
          <a:scrgbClr r="0" g="0" b="0"/>
        </a:lnRef>
        <a:fillRef idx="1">
          <a:scrgbClr r="0" g="0" b="0"/>
        </a:fillRef>
        <a:effectRef idx="0">
          <a:scrgbClr r="0" g="0" b="0"/>
        </a:effectRef>
        <a:fontRef idx="minor"/>
      </dsp:style>
    </dsp:sp>
    <dsp:sp modelId="{5C92C7F3-9E2A-48F9-B181-2F76FD29FA1A}">
      <dsp:nvSpPr>
        <dsp:cNvPr id="0" name=""/>
        <dsp:cNvSpPr/>
      </dsp:nvSpPr>
      <dsp:spPr>
        <a:xfrm>
          <a:off x="371045" y="3359546"/>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台積電與台股加權指數之間的關聯性</a:t>
          </a:r>
        </a:p>
      </dsp:txBody>
      <dsp:txXfrm>
        <a:off x="371045" y="3359546"/>
        <a:ext cx="5026100" cy="925449"/>
      </dsp:txXfrm>
    </dsp:sp>
    <dsp:sp modelId="{F70E12E7-408A-436F-BC96-812DC576D5FA}">
      <dsp:nvSpPr>
        <dsp:cNvPr id="0" name=""/>
        <dsp:cNvSpPr/>
      </dsp:nvSpPr>
      <dsp:spPr>
        <a:xfrm>
          <a:off x="5675910" y="1142187"/>
          <a:ext cx="5404409" cy="635812"/>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22F0C-3D7E-4E5C-8708-731C318C1725}">
      <dsp:nvSpPr>
        <dsp:cNvPr id="0" name=""/>
        <dsp:cNvSpPr/>
      </dsp:nvSpPr>
      <dsp:spPr>
        <a:xfrm>
          <a:off x="5675910" y="1380972"/>
          <a:ext cx="397027" cy="397027"/>
        </a:xfrm>
        <a:prstGeom prst="rect">
          <a:avLst/>
        </a:prstGeom>
        <a:solidFill>
          <a:schemeClr val="lt1">
            <a:alpha val="90000"/>
            <a:hueOff val="0"/>
            <a:satOff val="0"/>
            <a:lumOff val="0"/>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dsp:style>
    </dsp:sp>
    <dsp:sp modelId="{570677C4-C202-4AF7-9378-726374FC06AC}">
      <dsp:nvSpPr>
        <dsp:cNvPr id="0" name=""/>
        <dsp:cNvSpPr/>
      </dsp:nvSpPr>
      <dsp:spPr>
        <a:xfrm>
          <a:off x="5675910" y="0"/>
          <a:ext cx="5404409" cy="114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altLang="zh-TW"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2.2 </a:t>
          </a:r>
          <a:r>
            <a:rPr lang="zh-TW" altLang="en-US"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媒體內容對股市影響</a:t>
          </a:r>
        </a:p>
      </dsp:txBody>
      <dsp:txXfrm>
        <a:off x="5675910" y="0"/>
        <a:ext cx="5404409" cy="1142187"/>
      </dsp:txXfrm>
    </dsp:sp>
    <dsp:sp modelId="{7FDF0EA0-0DD4-42AB-8EE5-01006C82F4F6}">
      <dsp:nvSpPr>
        <dsp:cNvPr id="0" name=""/>
        <dsp:cNvSpPr/>
      </dsp:nvSpPr>
      <dsp:spPr>
        <a:xfrm>
          <a:off x="5675910" y="2306431"/>
          <a:ext cx="397017" cy="397017"/>
        </a:xfrm>
        <a:prstGeom prst="rect">
          <a:avLst/>
        </a:prstGeom>
        <a:solidFill>
          <a:schemeClr val="lt1">
            <a:hueOff val="0"/>
            <a:satOff val="0"/>
            <a:lumOff val="0"/>
            <a:alphaOff val="0"/>
          </a:schemeClr>
        </a:solidFill>
        <a:ln w="25400" cap="flat" cmpd="sng" algn="ctr">
          <a:solidFill>
            <a:schemeClr val="accent3">
              <a:hueOff val="1355300"/>
              <a:satOff val="50000"/>
              <a:lumOff val="-7353"/>
              <a:alphaOff val="0"/>
            </a:schemeClr>
          </a:solidFill>
          <a:prstDash val="solid"/>
        </a:ln>
        <a:effectLst/>
      </dsp:spPr>
      <dsp:style>
        <a:lnRef idx="2">
          <a:scrgbClr r="0" g="0" b="0"/>
        </a:lnRef>
        <a:fillRef idx="1">
          <a:scrgbClr r="0" g="0" b="0"/>
        </a:fillRef>
        <a:effectRef idx="0">
          <a:scrgbClr r="0" g="0" b="0"/>
        </a:effectRef>
        <a:fontRef idx="minor"/>
      </dsp:style>
    </dsp:sp>
    <dsp:sp modelId="{D103CC09-878F-44C2-9928-42847EDE3CBE}">
      <dsp:nvSpPr>
        <dsp:cNvPr id="0" name=""/>
        <dsp:cNvSpPr/>
      </dsp:nvSpPr>
      <dsp:spPr>
        <a:xfrm>
          <a:off x="6054219" y="2042215"/>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傳統媒體</a:t>
          </a:r>
        </a:p>
      </dsp:txBody>
      <dsp:txXfrm>
        <a:off x="6054219" y="2042215"/>
        <a:ext cx="5026100" cy="925449"/>
      </dsp:txXfrm>
    </dsp:sp>
    <dsp:sp modelId="{D0778544-A0DA-4860-834B-A033B0292A5A}">
      <dsp:nvSpPr>
        <dsp:cNvPr id="0" name=""/>
        <dsp:cNvSpPr/>
      </dsp:nvSpPr>
      <dsp:spPr>
        <a:xfrm>
          <a:off x="5675910" y="3231880"/>
          <a:ext cx="397017" cy="397017"/>
        </a:xfrm>
        <a:prstGeom prst="rect">
          <a:avLst/>
        </a:prstGeom>
        <a:solidFill>
          <a:schemeClr val="lt1">
            <a:hueOff val="0"/>
            <a:satOff val="0"/>
            <a:lumOff val="0"/>
            <a:alphaOff val="0"/>
          </a:schemeClr>
        </a:solidFill>
        <a:ln w="25400" cap="flat" cmpd="sng" algn="ctr">
          <a:solidFill>
            <a:schemeClr val="accent3">
              <a:hueOff val="2032949"/>
              <a:satOff val="75000"/>
              <a:lumOff val="-11029"/>
              <a:alphaOff val="0"/>
            </a:schemeClr>
          </a:solidFill>
          <a:prstDash val="solid"/>
        </a:ln>
        <a:effectLst/>
      </dsp:spPr>
      <dsp:style>
        <a:lnRef idx="2">
          <a:scrgbClr r="0" g="0" b="0"/>
        </a:lnRef>
        <a:fillRef idx="1">
          <a:scrgbClr r="0" g="0" b="0"/>
        </a:fillRef>
        <a:effectRef idx="0">
          <a:scrgbClr r="0" g="0" b="0"/>
        </a:effectRef>
        <a:fontRef idx="minor"/>
      </dsp:style>
    </dsp:sp>
    <dsp:sp modelId="{1E5B5244-3670-4B8D-8A13-6B6A348ADFCE}">
      <dsp:nvSpPr>
        <dsp:cNvPr id="0" name=""/>
        <dsp:cNvSpPr/>
      </dsp:nvSpPr>
      <dsp:spPr>
        <a:xfrm>
          <a:off x="6054219" y="2967664"/>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社群媒體</a:t>
          </a:r>
        </a:p>
      </dsp:txBody>
      <dsp:txXfrm>
        <a:off x="6054219" y="2967664"/>
        <a:ext cx="5026100" cy="925449"/>
      </dsp:txXfrm>
    </dsp:sp>
    <dsp:sp modelId="{0E392E7C-7A67-41D1-BCB1-FD3CCE320413}">
      <dsp:nvSpPr>
        <dsp:cNvPr id="0" name=""/>
        <dsp:cNvSpPr/>
      </dsp:nvSpPr>
      <dsp:spPr>
        <a:xfrm>
          <a:off x="5675910" y="4157329"/>
          <a:ext cx="397017" cy="397017"/>
        </a:xfrm>
        <a:prstGeom prst="rect">
          <a:avLst/>
        </a:prstGeom>
        <a:solidFill>
          <a:schemeClr val="lt1">
            <a:hueOff val="0"/>
            <a:satOff val="0"/>
            <a:lumOff val="0"/>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dsp:style>
    </dsp:sp>
    <dsp:sp modelId="{5FF43B95-B15C-4370-B782-7F2BF4BC5E4C}">
      <dsp:nvSpPr>
        <dsp:cNvPr id="0" name=""/>
        <dsp:cNvSpPr/>
      </dsp:nvSpPr>
      <dsp:spPr>
        <a:xfrm>
          <a:off x="6054219" y="3893113"/>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媒體內容對股市的影響</a:t>
          </a:r>
        </a:p>
      </dsp:txBody>
      <dsp:txXfrm>
        <a:off x="6054219" y="3893113"/>
        <a:ext cx="5026100" cy="925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53BC1-BCA1-47F4-87D9-793B451C97EC}">
      <dsp:nvSpPr>
        <dsp:cNvPr id="0" name=""/>
        <dsp:cNvSpPr/>
      </dsp:nvSpPr>
      <dsp:spPr>
        <a:xfrm>
          <a:off x="528736" y="2510929"/>
          <a:ext cx="991195" cy="66112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ctr" defTabSz="1600200">
            <a:lnSpc>
              <a:spcPct val="90000"/>
            </a:lnSpc>
            <a:spcBef>
              <a:spcPct val="0"/>
            </a:spcBef>
            <a:spcAft>
              <a:spcPct val="35000"/>
            </a:spcAft>
            <a:buNone/>
          </a:pPr>
          <a:endParaRPr lang="zh-TW" altLang="en-US" sz="3600" b="1" kern="1200" dirty="0"/>
        </a:p>
      </dsp:txBody>
      <dsp:txXfrm>
        <a:off x="687327" y="2510929"/>
        <a:ext cx="832604" cy="661127"/>
      </dsp:txXfrm>
    </dsp:sp>
    <dsp:sp modelId="{E216AED4-CDF6-41BA-B734-EBD3F2051CB5}">
      <dsp:nvSpPr>
        <dsp:cNvPr id="0" name=""/>
        <dsp:cNvSpPr/>
      </dsp:nvSpPr>
      <dsp:spPr>
        <a:xfrm>
          <a:off x="99" y="2246610"/>
          <a:ext cx="660796" cy="6607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目的與建立</a:t>
          </a:r>
        </a:p>
      </dsp:txBody>
      <dsp:txXfrm>
        <a:off x="96870" y="2343381"/>
        <a:ext cx="467254" cy="467254"/>
      </dsp:txXfrm>
    </dsp:sp>
    <dsp:sp modelId="{042762F9-4D5F-4D94-8BC4-F53E48F1CCEB}">
      <dsp:nvSpPr>
        <dsp:cNvPr id="0" name=""/>
        <dsp:cNvSpPr/>
      </dsp:nvSpPr>
      <dsp:spPr>
        <a:xfrm>
          <a:off x="2180728" y="2510929"/>
          <a:ext cx="991195" cy="661127"/>
        </a:xfrm>
        <a:prstGeom prst="rect">
          <a:avLst/>
        </a:prstGeom>
        <a:solidFill>
          <a:schemeClr val="accent2">
            <a:tint val="40000"/>
            <a:alpha val="90000"/>
            <a:hueOff val="-212306"/>
            <a:satOff val="-18836"/>
            <a:lumOff val="-192"/>
            <a:alphaOff val="0"/>
          </a:schemeClr>
        </a:solidFill>
        <a:ln w="25400" cap="flat" cmpd="sng" algn="ctr">
          <a:solidFill>
            <a:schemeClr val="accent2">
              <a:tint val="40000"/>
              <a:alpha val="90000"/>
              <a:hueOff val="-212306"/>
              <a:satOff val="-18836"/>
              <a:lumOff val="-1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2339320" y="2510929"/>
        <a:ext cx="832604" cy="661127"/>
      </dsp:txXfrm>
    </dsp:sp>
    <dsp:sp modelId="{B937B053-3617-42EF-9152-2DDF04BBDB61}">
      <dsp:nvSpPr>
        <dsp:cNvPr id="0" name=""/>
        <dsp:cNvSpPr/>
      </dsp:nvSpPr>
      <dsp:spPr>
        <a:xfrm>
          <a:off x="1652091" y="2246610"/>
          <a:ext cx="660796" cy="660796"/>
        </a:xfrm>
        <a:prstGeom prst="ellipse">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對象選擇</a:t>
          </a:r>
        </a:p>
      </dsp:txBody>
      <dsp:txXfrm>
        <a:off x="1748862" y="2343381"/>
        <a:ext cx="467254" cy="467254"/>
      </dsp:txXfrm>
    </dsp:sp>
    <dsp:sp modelId="{EA70126A-03C1-4767-95D5-55E3A3AD7146}">
      <dsp:nvSpPr>
        <dsp:cNvPr id="0" name=""/>
        <dsp:cNvSpPr/>
      </dsp:nvSpPr>
      <dsp:spPr>
        <a:xfrm>
          <a:off x="3832721" y="2510929"/>
          <a:ext cx="991195" cy="661127"/>
        </a:xfrm>
        <a:prstGeom prst="rect">
          <a:avLst/>
        </a:prstGeom>
        <a:solidFill>
          <a:schemeClr val="accent2">
            <a:tint val="40000"/>
            <a:alpha val="90000"/>
            <a:hueOff val="-424613"/>
            <a:satOff val="-37673"/>
            <a:lumOff val="-385"/>
            <a:alphaOff val="0"/>
          </a:schemeClr>
        </a:solidFill>
        <a:ln w="25400" cap="flat" cmpd="sng" algn="ctr">
          <a:solidFill>
            <a:schemeClr val="accent2">
              <a:tint val="40000"/>
              <a:alpha val="90000"/>
              <a:hueOff val="-424613"/>
              <a:satOff val="-37673"/>
              <a:lumOff val="-3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3991312" y="2510929"/>
        <a:ext cx="832604" cy="661127"/>
      </dsp:txXfrm>
    </dsp:sp>
    <dsp:sp modelId="{DB67E12C-8FE3-42C7-9C06-8CB391DE446A}">
      <dsp:nvSpPr>
        <dsp:cNvPr id="0" name=""/>
        <dsp:cNvSpPr/>
      </dsp:nvSpPr>
      <dsp:spPr>
        <a:xfrm>
          <a:off x="3304083" y="2246610"/>
          <a:ext cx="660796" cy="660796"/>
        </a:xfrm>
        <a:prstGeom prst="ellipse">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分組人數</a:t>
          </a:r>
        </a:p>
      </dsp:txBody>
      <dsp:txXfrm>
        <a:off x="3400854" y="2343381"/>
        <a:ext cx="467254" cy="467254"/>
      </dsp:txXfrm>
    </dsp:sp>
    <dsp:sp modelId="{A4E7E582-344D-430E-84C8-C16794EEF867}">
      <dsp:nvSpPr>
        <dsp:cNvPr id="0" name=""/>
        <dsp:cNvSpPr/>
      </dsp:nvSpPr>
      <dsp:spPr>
        <a:xfrm>
          <a:off x="5484713" y="2510929"/>
          <a:ext cx="991195" cy="661127"/>
        </a:xfrm>
        <a:prstGeom prst="rect">
          <a:avLst/>
        </a:prstGeom>
        <a:solidFill>
          <a:schemeClr val="accent2">
            <a:tint val="40000"/>
            <a:alpha val="90000"/>
            <a:hueOff val="-636919"/>
            <a:satOff val="-56510"/>
            <a:lumOff val="-577"/>
            <a:alphaOff val="0"/>
          </a:schemeClr>
        </a:solidFill>
        <a:ln w="25400" cap="flat" cmpd="sng" algn="ctr">
          <a:solidFill>
            <a:schemeClr val="accent2">
              <a:tint val="40000"/>
              <a:alpha val="90000"/>
              <a:hueOff val="-636919"/>
              <a:satOff val="-56510"/>
              <a:lumOff val="-5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5643304" y="2510929"/>
        <a:ext cx="832604" cy="661127"/>
      </dsp:txXfrm>
    </dsp:sp>
    <dsp:sp modelId="{CF3A0CEE-5929-4653-9E81-DF407F3BFA5D}">
      <dsp:nvSpPr>
        <dsp:cNvPr id="0" name=""/>
        <dsp:cNvSpPr/>
      </dsp:nvSpPr>
      <dsp:spPr>
        <a:xfrm>
          <a:off x="4956075" y="2246610"/>
          <a:ext cx="660796" cy="660796"/>
        </a:xfrm>
        <a:prstGeom prst="ellipse">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方式與結構</a:t>
          </a:r>
        </a:p>
      </dsp:txBody>
      <dsp:txXfrm>
        <a:off x="5052846" y="2343381"/>
        <a:ext cx="467254" cy="467254"/>
      </dsp:txXfrm>
    </dsp:sp>
    <dsp:sp modelId="{F347D0F9-048A-4169-A2AF-BCF758439118}">
      <dsp:nvSpPr>
        <dsp:cNvPr id="0" name=""/>
        <dsp:cNvSpPr/>
      </dsp:nvSpPr>
      <dsp:spPr>
        <a:xfrm>
          <a:off x="7136705" y="2510929"/>
          <a:ext cx="991195" cy="661127"/>
        </a:xfrm>
        <a:prstGeom prst="rect">
          <a:avLst/>
        </a:prstGeom>
        <a:solidFill>
          <a:schemeClr val="accent2">
            <a:tint val="40000"/>
            <a:alpha val="90000"/>
            <a:hueOff val="-849226"/>
            <a:satOff val="-75346"/>
            <a:lumOff val="-769"/>
            <a:alphaOff val="0"/>
          </a:schemeClr>
        </a:solidFill>
        <a:ln w="25400" cap="flat" cmpd="sng" algn="ctr">
          <a:solidFill>
            <a:schemeClr val="accent2">
              <a:tint val="40000"/>
              <a:alpha val="90000"/>
              <a:hueOff val="-849226"/>
              <a:satOff val="-7534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ctr" defTabSz="1600200">
            <a:lnSpc>
              <a:spcPct val="90000"/>
            </a:lnSpc>
            <a:spcBef>
              <a:spcPct val="0"/>
            </a:spcBef>
            <a:spcAft>
              <a:spcPct val="35000"/>
            </a:spcAft>
            <a:buNone/>
          </a:pPr>
          <a:endParaRPr lang="zh-TW" altLang="en-US" sz="3600" b="1" kern="1200" dirty="0"/>
        </a:p>
      </dsp:txBody>
      <dsp:txXfrm>
        <a:off x="7295296" y="2510929"/>
        <a:ext cx="832604" cy="661127"/>
      </dsp:txXfrm>
    </dsp:sp>
    <dsp:sp modelId="{67681B5B-2987-433E-ADAD-E0D80E1A2EE4}">
      <dsp:nvSpPr>
        <dsp:cNvPr id="0" name=""/>
        <dsp:cNvSpPr/>
      </dsp:nvSpPr>
      <dsp:spPr>
        <a:xfrm>
          <a:off x="6608067" y="2246610"/>
          <a:ext cx="660796" cy="660796"/>
        </a:xfrm>
        <a:prstGeom prst="ellipse">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討論主題</a:t>
          </a:r>
        </a:p>
      </dsp:txBody>
      <dsp:txXfrm>
        <a:off x="6704838" y="2343381"/>
        <a:ext cx="467254" cy="467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9988347"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目的與建立</a:t>
          </a:r>
          <a:endParaRPr lang="zh-TW" altLang="en-US" sz="2800" b="1" i="0" u="none" strike="noStrike" kern="1200" cap="none" dirty="0">
            <a:latin typeface="Noto Sans Medium"/>
            <a:ea typeface="Noto Sans Medium"/>
            <a:cs typeface="Noto Sans Medium"/>
            <a:sym typeface="Arial"/>
          </a:endParaRPr>
        </a:p>
      </dsp:txBody>
      <dsp:txXfrm>
        <a:off x="0" y="0"/>
        <a:ext cx="9988347" cy="1517882"/>
      </dsp:txXfrm>
    </dsp:sp>
    <dsp:sp modelId="{B936D182-42F0-4471-AD17-38C2455AE0F0}">
      <dsp:nvSpPr>
        <dsp:cNvPr id="0" name=""/>
        <dsp:cNvSpPr/>
      </dsp:nvSpPr>
      <dsp:spPr>
        <a:xfrm>
          <a:off x="1003716" y="1518840"/>
          <a:ext cx="7990677" cy="5853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sym typeface="Arial"/>
            </a:rPr>
            <a:t>深入了解投資者對社群媒體內容的情緒反應</a:t>
          </a:r>
          <a:endParaRPr lang="zh-TW" altLang="en-US" sz="2400" b="1" i="0" u="none" strike="noStrike" kern="1200" cap="none" dirty="0">
            <a:latin typeface="Noto Sans Medium"/>
            <a:ea typeface="Noto Sans Medium"/>
            <a:cs typeface="Noto Sans Medium"/>
            <a:sym typeface="Arial"/>
          </a:endParaRPr>
        </a:p>
      </dsp:txBody>
      <dsp:txXfrm>
        <a:off x="1020860" y="1535984"/>
        <a:ext cx="7956389" cy="551038"/>
      </dsp:txXfrm>
    </dsp:sp>
    <dsp:sp modelId="{AD4A12F1-A6DC-47C7-B93E-8EB3D996B725}">
      <dsp:nvSpPr>
        <dsp:cNvPr id="0" name=""/>
        <dsp:cNvSpPr/>
      </dsp:nvSpPr>
      <dsp:spPr>
        <a:xfrm>
          <a:off x="1003716" y="2194216"/>
          <a:ext cx="7990677" cy="585326"/>
        </a:xfrm>
        <a:prstGeom prst="roundRect">
          <a:avLst>
            <a:gd name="adj" fmla="val 10000"/>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sym typeface="Arial"/>
            </a:rPr>
            <a:t>社群</a:t>
          </a:r>
          <a:r>
            <a:rPr lang="zh-TW" altLang="en-US" sz="2400" b="1" i="0" u="none" strike="noStrike" kern="1200" cap="none">
              <a:latin typeface="Noto Sans Medium"/>
              <a:ea typeface="Noto Sans Medium"/>
              <a:cs typeface="Noto Sans Medium"/>
              <a:sym typeface="Arial"/>
            </a:rPr>
            <a:t>內容</a:t>
          </a:r>
          <a:r>
            <a:rPr lang="zh-TW" sz="2400" b="1" i="0" u="none" strike="noStrike" kern="1200" cap="none">
              <a:latin typeface="Noto Sans Medium"/>
              <a:ea typeface="Noto Sans Medium"/>
              <a:cs typeface="Noto Sans Medium"/>
              <a:sym typeface="Arial"/>
            </a:rPr>
            <a:t>對實際投資決策的影響</a:t>
          </a:r>
          <a:endParaRPr lang="zh-TW" altLang="en-US" sz="2400" b="1" i="0" u="none" strike="noStrike" kern="1200" cap="none" dirty="0">
            <a:latin typeface="Noto Sans Medium"/>
            <a:ea typeface="Noto Sans Medium"/>
            <a:cs typeface="Noto Sans Medium"/>
            <a:sym typeface="Arial"/>
          </a:endParaRPr>
        </a:p>
      </dsp:txBody>
      <dsp:txXfrm>
        <a:off x="1020860" y="2211360"/>
        <a:ext cx="7956389" cy="551038"/>
      </dsp:txXfrm>
    </dsp:sp>
    <dsp:sp modelId="{FAB189BE-8B03-4265-945C-0B08CA73CBCD}">
      <dsp:nvSpPr>
        <dsp:cNvPr id="0" name=""/>
        <dsp:cNvSpPr/>
      </dsp:nvSpPr>
      <dsp:spPr>
        <a:xfrm>
          <a:off x="1003716" y="2869592"/>
          <a:ext cx="7990677" cy="585326"/>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與</a:t>
          </a:r>
          <a:r>
            <a:rPr lang="en-US" altLang="en-US"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平台合作</a:t>
          </a:r>
          <a:endParaRPr lang="zh-TW" altLang="en-US" sz="2400" b="1" i="0" u="none" strike="noStrike" kern="1200" cap="none" dirty="0">
            <a:latin typeface="Noto Sans Medium"/>
            <a:ea typeface="Noto Sans Medium"/>
            <a:cs typeface="Noto Sans Medium"/>
            <a:sym typeface="Arial"/>
          </a:endParaRPr>
        </a:p>
      </dsp:txBody>
      <dsp:txXfrm>
        <a:off x="1020860" y="2886736"/>
        <a:ext cx="7956389" cy="551038"/>
      </dsp:txXfrm>
    </dsp:sp>
    <dsp:sp modelId="{392A6725-1320-472B-9ADB-33F1E7B7CD65}">
      <dsp:nvSpPr>
        <dsp:cNvPr id="0" name=""/>
        <dsp:cNvSpPr/>
      </dsp:nvSpPr>
      <dsp:spPr>
        <a:xfrm>
          <a:off x="1003716" y="3544968"/>
          <a:ext cx="7990677" cy="585326"/>
        </a:xfrm>
        <a:prstGeom prst="roundRect">
          <a:avLst>
            <a:gd name="adj" fmla="val 10000"/>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在平台上建立討論區</a:t>
          </a:r>
          <a:endParaRPr lang="zh-TW" altLang="en-US" sz="2400" b="1" i="0" u="none" strike="noStrike" kern="1200" cap="none" dirty="0">
            <a:latin typeface="Noto Sans Medium"/>
            <a:ea typeface="Noto Sans Medium"/>
            <a:cs typeface="Noto Sans Medium"/>
            <a:sym typeface="Arial"/>
          </a:endParaRPr>
        </a:p>
      </dsp:txBody>
      <dsp:txXfrm>
        <a:off x="1020860" y="3562112"/>
        <a:ext cx="7956389" cy="551038"/>
      </dsp:txXfrm>
    </dsp:sp>
    <dsp:sp modelId="{9FAAA72A-76C6-49C2-92C3-0291F91C4CE4}">
      <dsp:nvSpPr>
        <dsp:cNvPr id="0" name=""/>
        <dsp:cNvSpPr/>
      </dsp:nvSpPr>
      <dsp:spPr>
        <a:xfrm>
          <a:off x="1003716" y="4220345"/>
          <a:ext cx="7990677" cy="585326"/>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透過線上論壇的方式進行焦點小組的資料蒐集及訪談</a:t>
          </a:r>
          <a:endParaRPr lang="zh-TW" altLang="en-US" sz="2400" b="1" i="0" u="none" strike="noStrike" kern="1200" cap="none" dirty="0">
            <a:latin typeface="Noto Sans Medium"/>
            <a:ea typeface="Noto Sans Medium"/>
            <a:cs typeface="Noto Sans Medium"/>
            <a:sym typeface="Arial"/>
          </a:endParaRPr>
        </a:p>
      </dsp:txBody>
      <dsp:txXfrm>
        <a:off x="1020860" y="4237489"/>
        <a:ext cx="7956389" cy="5510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404772" y="0"/>
          <a:ext cx="2817448"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dirty="0">
              <a:latin typeface="Noto Sans Medium"/>
              <a:ea typeface="Noto Sans Medium"/>
              <a:cs typeface="Noto Sans Medium"/>
              <a:sym typeface="Arial"/>
            </a:rPr>
            <a:t>對象選擇</a:t>
          </a:r>
        </a:p>
      </dsp:txBody>
      <dsp:txXfrm>
        <a:off x="404772" y="0"/>
        <a:ext cx="2817448" cy="1517882"/>
      </dsp:txXfrm>
    </dsp:sp>
    <dsp:sp modelId="{B936D182-42F0-4471-AD17-38C2455AE0F0}">
      <dsp:nvSpPr>
        <dsp:cNvPr id="0" name=""/>
        <dsp:cNvSpPr/>
      </dsp:nvSpPr>
      <dsp:spPr>
        <a:xfrm>
          <a:off x="4047" y="1519488"/>
          <a:ext cx="3618898" cy="328553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透過</a:t>
          </a:r>
          <a:r>
            <a:rPr lang="en-US" altLang="zh-TW" sz="2400" b="1" i="0" u="none" strike="noStrike" kern="1200" cap="none" dirty="0" err="1">
              <a:latin typeface="Noto Sans Medium"/>
              <a:ea typeface="Noto Sans Medium"/>
              <a:cs typeface="Noto Sans Medium"/>
              <a:sym typeface="Arial"/>
            </a:rPr>
            <a:t>CMoney</a:t>
          </a:r>
          <a:r>
            <a:rPr lang="zh-TW" altLang="en-US" sz="2400" b="1" i="0" u="none" strike="noStrike" kern="1200" cap="none" dirty="0">
              <a:latin typeface="Noto Sans Medium"/>
              <a:ea typeface="Noto Sans Medium"/>
              <a:cs typeface="Noto Sans Medium"/>
              <a:sym typeface="Arial"/>
            </a:rPr>
            <a:t>提供的會員基本資料篩選</a:t>
          </a:r>
        </a:p>
      </dsp:txBody>
      <dsp:txXfrm>
        <a:off x="100277" y="1615718"/>
        <a:ext cx="3426438" cy="3093074"/>
      </dsp:txXfrm>
    </dsp:sp>
    <dsp:sp modelId="{D4A0774B-0807-4B77-A3EF-ED9380B0F604}">
      <dsp:nvSpPr>
        <dsp:cNvPr id="0" name=""/>
        <dsp:cNvSpPr/>
      </dsp:nvSpPr>
      <dsp:spPr>
        <a:xfrm>
          <a:off x="4035993"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1</a:t>
          </a:r>
          <a:endParaRPr lang="zh-TW" altLang="en-US" sz="2400" b="1" i="0" u="none" strike="noStrike" kern="1200" cap="none" dirty="0">
            <a:latin typeface="Noto Sans Medium"/>
            <a:ea typeface="Noto Sans Medium"/>
            <a:cs typeface="Noto Sans Medium"/>
            <a:sym typeface="Arial"/>
          </a:endParaRPr>
        </a:p>
      </dsp:txBody>
      <dsp:txXfrm>
        <a:off x="4035993" y="0"/>
        <a:ext cx="2117236" cy="1517882"/>
      </dsp:txXfrm>
    </dsp:sp>
    <dsp:sp modelId="{327F749B-0ED7-48C9-B81F-CEB2C76D8E44}">
      <dsp:nvSpPr>
        <dsp:cNvPr id="0" name=""/>
        <dsp:cNvSpPr/>
      </dsp:nvSpPr>
      <dsp:spPr>
        <a:xfrm>
          <a:off x="3781738" y="1518840"/>
          <a:ext cx="2625745" cy="585326"/>
        </a:xfrm>
        <a:prstGeom prst="roundRect">
          <a:avLst>
            <a:gd name="adj" fmla="val 10000"/>
          </a:avLst>
        </a:prstGeom>
        <a:solidFill>
          <a:schemeClr val="accent2">
            <a:hueOff val="-207909"/>
            <a:satOff val="-11990"/>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投資偏好</a:t>
          </a:r>
        </a:p>
      </dsp:txBody>
      <dsp:txXfrm>
        <a:off x="3798882" y="1535984"/>
        <a:ext cx="2591457" cy="551038"/>
      </dsp:txXfrm>
    </dsp:sp>
    <dsp:sp modelId="{FB54CF81-44E0-48C3-944B-3A1481981A48}">
      <dsp:nvSpPr>
        <dsp:cNvPr id="0" name=""/>
        <dsp:cNvSpPr/>
      </dsp:nvSpPr>
      <dsp:spPr>
        <a:xfrm>
          <a:off x="3786692" y="2194216"/>
          <a:ext cx="2615836" cy="585326"/>
        </a:xfrm>
        <a:prstGeom prst="roundRect">
          <a:avLst>
            <a:gd name="adj" fmla="val 10000"/>
          </a:avLst>
        </a:prstGeom>
        <a:solidFill>
          <a:schemeClr val="accent2">
            <a:hueOff val="-415818"/>
            <a:satOff val="-23979"/>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經濟情況</a:t>
          </a:r>
          <a:endParaRPr lang="zh-TW" altLang="en-US" sz="2400" b="1" i="0" u="none" strike="noStrike" kern="1200" cap="none" dirty="0">
            <a:latin typeface="Noto Sans Medium"/>
            <a:ea typeface="Noto Sans Medium"/>
            <a:cs typeface="Noto Sans Medium"/>
            <a:sym typeface="Arial"/>
          </a:endParaRPr>
        </a:p>
      </dsp:txBody>
      <dsp:txXfrm>
        <a:off x="3803836" y="2211360"/>
        <a:ext cx="2581548" cy="551038"/>
      </dsp:txXfrm>
    </dsp:sp>
    <dsp:sp modelId="{A86A5699-B064-4751-B233-B025D0577512}">
      <dsp:nvSpPr>
        <dsp:cNvPr id="0" name=""/>
        <dsp:cNvSpPr/>
      </dsp:nvSpPr>
      <dsp:spPr>
        <a:xfrm>
          <a:off x="4247716" y="2869592"/>
          <a:ext cx="1693788" cy="585326"/>
        </a:xfrm>
        <a:prstGeom prst="roundRect">
          <a:avLst>
            <a:gd name="adj" fmla="val 10000"/>
          </a:avLst>
        </a:prstGeom>
        <a:solidFill>
          <a:schemeClr val="accent2">
            <a:hueOff val="-623727"/>
            <a:satOff val="-35969"/>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年齡</a:t>
          </a:r>
        </a:p>
      </dsp:txBody>
      <dsp:txXfrm>
        <a:off x="4264860" y="2886736"/>
        <a:ext cx="1659500" cy="551038"/>
      </dsp:txXfrm>
    </dsp:sp>
    <dsp:sp modelId="{29BA2D36-7E55-4496-A42D-9EBD51DF8671}">
      <dsp:nvSpPr>
        <dsp:cNvPr id="0" name=""/>
        <dsp:cNvSpPr/>
      </dsp:nvSpPr>
      <dsp:spPr>
        <a:xfrm>
          <a:off x="4247716" y="3544968"/>
          <a:ext cx="1693788" cy="585326"/>
        </a:xfrm>
        <a:prstGeom prst="roundRect">
          <a:avLst>
            <a:gd name="adj" fmla="val 10000"/>
          </a:avLst>
        </a:prstGeom>
        <a:solidFill>
          <a:schemeClr val="accent2">
            <a:hueOff val="-831636"/>
            <a:satOff val="-4795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性別</a:t>
          </a:r>
          <a:endParaRPr lang="zh-TW" altLang="en-US" sz="2400" b="1" i="0" u="none" strike="noStrike" kern="1200" cap="none" dirty="0">
            <a:latin typeface="Noto Sans Medium"/>
            <a:ea typeface="Noto Sans Medium"/>
            <a:cs typeface="Noto Sans Medium"/>
            <a:sym typeface="Arial"/>
          </a:endParaRPr>
        </a:p>
      </dsp:txBody>
      <dsp:txXfrm>
        <a:off x="4264860" y="3562112"/>
        <a:ext cx="1659500" cy="551038"/>
      </dsp:txXfrm>
    </dsp:sp>
    <dsp:sp modelId="{5958143C-62B4-4EDC-9FBE-F157D9A02484}">
      <dsp:nvSpPr>
        <dsp:cNvPr id="0" name=""/>
        <dsp:cNvSpPr/>
      </dsp:nvSpPr>
      <dsp:spPr>
        <a:xfrm>
          <a:off x="4247716" y="4220345"/>
          <a:ext cx="1693788" cy="585326"/>
        </a:xfrm>
        <a:prstGeom prst="roundRect">
          <a:avLst>
            <a:gd name="adj" fmla="val 10000"/>
          </a:avLst>
        </a:prstGeom>
        <a:solidFill>
          <a:schemeClr val="accent2">
            <a:hueOff val="-1039545"/>
            <a:satOff val="-59949"/>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職業</a:t>
          </a:r>
          <a:endParaRPr lang="zh-TW" altLang="en-US" sz="2400" b="1" i="0" u="none" strike="noStrike" kern="1200" cap="none" dirty="0">
            <a:latin typeface="Noto Sans Medium"/>
            <a:ea typeface="Noto Sans Medium"/>
            <a:cs typeface="Noto Sans Medium"/>
            <a:sym typeface="Arial"/>
          </a:endParaRPr>
        </a:p>
      </dsp:txBody>
      <dsp:txXfrm>
        <a:off x="4264860" y="4237489"/>
        <a:ext cx="1659500" cy="551038"/>
      </dsp:txXfrm>
    </dsp:sp>
    <dsp:sp modelId="{F3D6E456-92F5-4B20-A27C-8372FA13D978}">
      <dsp:nvSpPr>
        <dsp:cNvPr id="0" name=""/>
        <dsp:cNvSpPr/>
      </dsp:nvSpPr>
      <dsp:spPr>
        <a:xfrm>
          <a:off x="6566276"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sp:txBody>
      <dsp:txXfrm>
        <a:off x="6566276" y="0"/>
        <a:ext cx="2117236" cy="1517882"/>
      </dsp:txXfrm>
    </dsp:sp>
    <dsp:sp modelId="{40839388-A916-41D1-A856-37F6306B38C7}">
      <dsp:nvSpPr>
        <dsp:cNvPr id="0" name=""/>
        <dsp:cNvSpPr/>
      </dsp:nvSpPr>
      <dsp:spPr>
        <a:xfrm>
          <a:off x="6599593" y="1517882"/>
          <a:ext cx="2050602" cy="3288745"/>
        </a:xfrm>
        <a:prstGeom prst="roundRect">
          <a:avLst>
            <a:gd name="adj" fmla="val 10000"/>
          </a:avLst>
        </a:prstGeom>
        <a:solidFill>
          <a:schemeClr val="accent2">
            <a:hueOff val="-1247454"/>
            <a:satOff val="-71938"/>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不同背景和經驗層次的投資者</a:t>
          </a:r>
        </a:p>
      </dsp:txBody>
      <dsp:txXfrm>
        <a:off x="6659653" y="1577942"/>
        <a:ext cx="1930482" cy="3168625"/>
      </dsp:txXfrm>
    </dsp:sp>
    <dsp:sp modelId="{C4F37D55-F3AC-407A-BF70-1D67640AF09E}">
      <dsp:nvSpPr>
        <dsp:cNvPr id="0" name=""/>
        <dsp:cNvSpPr/>
      </dsp:nvSpPr>
      <dsp:spPr>
        <a:xfrm>
          <a:off x="8842305"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sp:txBody>
      <dsp:txXfrm>
        <a:off x="8842305" y="0"/>
        <a:ext cx="2117236" cy="1517882"/>
      </dsp:txXfrm>
    </dsp:sp>
    <dsp:sp modelId="{3D9FDD96-498C-40D9-8928-2205253A2243}">
      <dsp:nvSpPr>
        <dsp:cNvPr id="0" name=""/>
        <dsp:cNvSpPr/>
      </dsp:nvSpPr>
      <dsp:spPr>
        <a:xfrm>
          <a:off x="8875622" y="1517882"/>
          <a:ext cx="2050602" cy="328874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確保研究結果代表多元的投資觀點</a:t>
          </a:r>
        </a:p>
      </dsp:txBody>
      <dsp:txXfrm>
        <a:off x="8935682" y="1577942"/>
        <a:ext cx="1930482" cy="316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4549" y="0"/>
          <a:ext cx="9309073"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分組人數與進行方式</a:t>
          </a:r>
          <a:endParaRPr lang="zh-TW" altLang="en-US" sz="2800" b="1" i="0" u="none" strike="noStrike" kern="1200" cap="none" dirty="0">
            <a:latin typeface="Noto Sans Medium"/>
            <a:ea typeface="Noto Sans Medium"/>
            <a:cs typeface="Noto Sans Medium"/>
            <a:sym typeface="Arial"/>
          </a:endParaRPr>
        </a:p>
      </dsp:txBody>
      <dsp:txXfrm>
        <a:off x="4549" y="0"/>
        <a:ext cx="9309073" cy="1517882"/>
      </dsp:txXfrm>
    </dsp:sp>
    <dsp:sp modelId="{B936D182-42F0-4471-AD17-38C2455AE0F0}">
      <dsp:nvSpPr>
        <dsp:cNvPr id="0" name=""/>
        <dsp:cNvSpPr/>
      </dsp:nvSpPr>
      <dsp:spPr>
        <a:xfrm>
          <a:off x="935457" y="1518840"/>
          <a:ext cx="7447258" cy="5853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每組由</a:t>
          </a:r>
          <a:r>
            <a:rPr lang="en-US" altLang="en-US" sz="2400" b="1" i="0" u="none" strike="noStrike" kern="1200" cap="none">
              <a:latin typeface="Noto Sans Medium"/>
              <a:ea typeface="Noto Sans Medium"/>
              <a:cs typeface="Noto Sans Medium"/>
              <a:sym typeface="Arial"/>
            </a:rPr>
            <a:t>6-12</a:t>
          </a:r>
          <a:r>
            <a:rPr lang="zh-TW" altLang="en-US" sz="2400" b="1" i="0" u="none" strike="noStrike" kern="1200" cap="none">
              <a:latin typeface="Noto Sans Medium"/>
              <a:ea typeface="Noto Sans Medium"/>
              <a:cs typeface="Noto Sans Medium"/>
              <a:sym typeface="Arial"/>
            </a:rPr>
            <a:t>人組成</a:t>
          </a:r>
          <a:endParaRPr lang="zh-TW" altLang="en-US" sz="2400" b="1" i="0" u="none" strike="noStrike" kern="1200" cap="none" dirty="0">
            <a:latin typeface="Noto Sans Medium"/>
            <a:ea typeface="Noto Sans Medium"/>
            <a:cs typeface="Noto Sans Medium"/>
            <a:sym typeface="Arial"/>
          </a:endParaRPr>
        </a:p>
      </dsp:txBody>
      <dsp:txXfrm>
        <a:off x="952601" y="1535984"/>
        <a:ext cx="7412970" cy="551038"/>
      </dsp:txXfrm>
    </dsp:sp>
    <dsp:sp modelId="{000E7389-8329-4105-8CD7-E11E06487020}">
      <dsp:nvSpPr>
        <dsp:cNvPr id="0" name=""/>
        <dsp:cNvSpPr/>
      </dsp:nvSpPr>
      <dsp:spPr>
        <a:xfrm>
          <a:off x="935457" y="2194216"/>
          <a:ext cx="7447258" cy="585326"/>
        </a:xfrm>
        <a:prstGeom prst="roundRect">
          <a:avLst>
            <a:gd name="adj" fmla="val 10000"/>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每場持續</a:t>
          </a:r>
          <a:r>
            <a:rPr lang="en-US" altLang="en-US" sz="2400" b="1" i="0" u="none" strike="noStrike" kern="1200" cap="none">
              <a:latin typeface="Noto Sans Medium"/>
              <a:ea typeface="Noto Sans Medium"/>
              <a:cs typeface="Noto Sans Medium"/>
              <a:sym typeface="Arial"/>
            </a:rPr>
            <a:t>60</a:t>
          </a:r>
          <a:r>
            <a:rPr lang="zh-TW" altLang="en-US" sz="2400" b="1" i="0" u="none" strike="noStrike" kern="1200" cap="none">
              <a:latin typeface="Noto Sans Medium"/>
              <a:ea typeface="Noto Sans Medium"/>
              <a:cs typeface="Noto Sans Medium"/>
              <a:sym typeface="Arial"/>
            </a:rPr>
            <a:t>至</a:t>
          </a:r>
          <a:r>
            <a:rPr lang="en-US" altLang="en-US" sz="2400" b="1" i="0" u="none" strike="noStrike" kern="1200" cap="none">
              <a:latin typeface="Noto Sans Medium"/>
              <a:ea typeface="Noto Sans Medium"/>
              <a:cs typeface="Noto Sans Medium"/>
              <a:sym typeface="Arial"/>
            </a:rPr>
            <a:t>90</a:t>
          </a:r>
          <a:r>
            <a:rPr lang="zh-TW" altLang="en-US" sz="2400" b="1" i="0" u="none" strike="noStrike" kern="1200" cap="none">
              <a:latin typeface="Noto Sans Medium"/>
              <a:ea typeface="Noto Sans Medium"/>
              <a:cs typeface="Noto Sans Medium"/>
              <a:sym typeface="Arial"/>
            </a:rPr>
            <a:t>分鐘</a:t>
          </a:r>
          <a:endParaRPr lang="zh-TW" altLang="en-US" sz="2400" b="1" i="0" u="none" strike="noStrike" kern="1200" cap="none" dirty="0">
            <a:latin typeface="Noto Sans Medium"/>
            <a:ea typeface="Noto Sans Medium"/>
            <a:cs typeface="Noto Sans Medium"/>
            <a:sym typeface="Arial"/>
          </a:endParaRPr>
        </a:p>
      </dsp:txBody>
      <dsp:txXfrm>
        <a:off x="952601" y="2211360"/>
        <a:ext cx="7412970" cy="551038"/>
      </dsp:txXfrm>
    </dsp:sp>
    <dsp:sp modelId="{40839388-A916-41D1-A856-37F6306B38C7}">
      <dsp:nvSpPr>
        <dsp:cNvPr id="0" name=""/>
        <dsp:cNvSpPr/>
      </dsp:nvSpPr>
      <dsp:spPr>
        <a:xfrm>
          <a:off x="935457" y="2869592"/>
          <a:ext cx="7447258" cy="585326"/>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的討論區建立一焦點小組專區進行</a:t>
          </a:r>
          <a:endParaRPr lang="zh-TW" altLang="en-US" sz="2400" b="1" i="0" u="none" strike="noStrike" kern="1200" cap="none" dirty="0">
            <a:latin typeface="Noto Sans Medium"/>
            <a:ea typeface="Noto Sans Medium"/>
            <a:cs typeface="Noto Sans Medium"/>
            <a:sym typeface="Arial"/>
          </a:endParaRPr>
        </a:p>
      </dsp:txBody>
      <dsp:txXfrm>
        <a:off x="952601" y="2886736"/>
        <a:ext cx="7412970" cy="551038"/>
      </dsp:txXfrm>
    </dsp:sp>
    <dsp:sp modelId="{85795820-54D4-4165-BBBC-5B6B5371C7B7}">
      <dsp:nvSpPr>
        <dsp:cNvPr id="0" name=""/>
        <dsp:cNvSpPr/>
      </dsp:nvSpPr>
      <dsp:spPr>
        <a:xfrm>
          <a:off x="935457" y="3544968"/>
          <a:ext cx="7447258" cy="585326"/>
        </a:xfrm>
        <a:prstGeom prst="roundRect">
          <a:avLst>
            <a:gd name="adj" fmla="val 10000"/>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發言時間、發言者名稱</a:t>
          </a:r>
          <a:r>
            <a:rPr lang="zh-TW" altLang="en-US" sz="2400" b="1" i="0" u="none" strike="noStrike" kern="1200" cap="none">
              <a:latin typeface="Noto Sans Medium"/>
              <a:ea typeface="Noto Sans Medium"/>
              <a:cs typeface="Noto Sans Medium"/>
            </a:rPr>
            <a:t>、</a:t>
          </a:r>
          <a:r>
            <a:rPr lang="en-US" sz="2400" b="1" i="0" u="none" strike="noStrike" kern="1200" cap="none">
              <a:latin typeface="Noto Sans Medium"/>
              <a:ea typeface="Noto Sans Medium"/>
              <a:cs typeface="Noto Sans Medium"/>
            </a:rPr>
            <a:t>個人資料、發言內容</a:t>
          </a:r>
          <a:endParaRPr lang="zh-TW" altLang="en-US" sz="2400" b="1" i="0" u="none" strike="noStrike" kern="1200" cap="none" dirty="0">
            <a:latin typeface="Noto Sans Medium"/>
            <a:ea typeface="Noto Sans Medium"/>
            <a:cs typeface="Noto Sans Medium"/>
            <a:sym typeface="Arial"/>
          </a:endParaRPr>
        </a:p>
      </dsp:txBody>
      <dsp:txXfrm>
        <a:off x="952601" y="3562112"/>
        <a:ext cx="7412970" cy="551038"/>
      </dsp:txXfrm>
    </dsp:sp>
    <dsp:sp modelId="{E91B234A-D938-41EB-ACC4-781A98A2EDF2}">
      <dsp:nvSpPr>
        <dsp:cNvPr id="0" name=""/>
        <dsp:cNvSpPr/>
      </dsp:nvSpPr>
      <dsp:spPr>
        <a:xfrm>
          <a:off x="935457" y="4220345"/>
          <a:ext cx="7447258" cy="585326"/>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過程中將全程紀錄供後續分析</a:t>
          </a:r>
          <a:endParaRPr lang="zh-TW" altLang="en-US" sz="2400" b="1" i="0" u="none" strike="noStrike" kern="1200" cap="none" dirty="0">
            <a:latin typeface="Noto Sans Medium"/>
            <a:ea typeface="Noto Sans Medium"/>
            <a:cs typeface="Noto Sans Medium"/>
            <a:sym typeface="Arial"/>
          </a:endParaRPr>
        </a:p>
      </dsp:txBody>
      <dsp:txXfrm>
        <a:off x="952601" y="4237489"/>
        <a:ext cx="7412970" cy="5510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7147728"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訪談結構設計</a:t>
          </a:r>
          <a:endParaRPr lang="zh-TW" altLang="en-US" sz="2800" b="1" i="0" u="none" strike="noStrike" kern="1200" cap="none" dirty="0">
            <a:latin typeface="Noto Sans Medium"/>
            <a:ea typeface="Noto Sans Medium"/>
            <a:cs typeface="Noto Sans Medium"/>
            <a:sym typeface="Arial"/>
          </a:endParaRPr>
        </a:p>
      </dsp:txBody>
      <dsp:txXfrm>
        <a:off x="0" y="0"/>
        <a:ext cx="7147728" cy="1517882"/>
      </dsp:txXfrm>
    </dsp:sp>
    <dsp:sp modelId="{B936D182-42F0-4471-AD17-38C2455AE0F0}">
      <dsp:nvSpPr>
        <dsp:cNvPr id="0" name=""/>
        <dsp:cNvSpPr/>
      </dsp:nvSpPr>
      <dsp:spPr>
        <a:xfrm>
          <a:off x="714772" y="1518006"/>
          <a:ext cx="5718182" cy="7370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半結構式訪談</a:t>
          </a:r>
          <a:endParaRPr lang="zh-TW" altLang="en-US" sz="2400" b="1" i="0" u="none" strike="noStrike" kern="1200" cap="none" dirty="0">
            <a:latin typeface="Noto Sans Medium"/>
            <a:ea typeface="Noto Sans Medium"/>
            <a:cs typeface="Noto Sans Medium"/>
            <a:sym typeface="Arial"/>
          </a:endParaRPr>
        </a:p>
      </dsp:txBody>
      <dsp:txXfrm>
        <a:off x="736360" y="1539594"/>
        <a:ext cx="5675006" cy="693901"/>
      </dsp:txXfrm>
    </dsp:sp>
    <dsp:sp modelId="{AFDA1175-8DDC-4D4B-B065-37FB9B9ECD49}">
      <dsp:nvSpPr>
        <dsp:cNvPr id="0" name=""/>
        <dsp:cNvSpPr/>
      </dsp:nvSpPr>
      <dsp:spPr>
        <a:xfrm>
          <a:off x="714772" y="2368480"/>
          <a:ext cx="5718182" cy="737077"/>
        </a:xfrm>
        <a:prstGeom prst="roundRect">
          <a:avLst>
            <a:gd name="adj" fmla="val 10000"/>
          </a:avLst>
        </a:prstGeom>
        <a:solidFill>
          <a:schemeClr val="accent2">
            <a:hueOff val="-485121"/>
            <a:satOff val="-27976"/>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圍繞主題</a:t>
          </a:r>
          <a:endParaRPr lang="zh-TW" altLang="en-US" sz="2400" b="1" i="0" u="none" strike="noStrike" kern="1200" cap="none" dirty="0">
            <a:latin typeface="Noto Sans Medium"/>
            <a:ea typeface="Noto Sans Medium"/>
            <a:cs typeface="Noto Sans Medium"/>
            <a:sym typeface="Arial"/>
          </a:endParaRPr>
        </a:p>
      </dsp:txBody>
      <dsp:txXfrm>
        <a:off x="736360" y="2390068"/>
        <a:ext cx="5675006" cy="693901"/>
      </dsp:txXfrm>
    </dsp:sp>
    <dsp:sp modelId="{F9940F52-DEC8-41E3-9684-90242C3C1CDD}">
      <dsp:nvSpPr>
        <dsp:cNvPr id="0" name=""/>
        <dsp:cNvSpPr/>
      </dsp:nvSpPr>
      <dsp:spPr>
        <a:xfrm>
          <a:off x="714772" y="3218953"/>
          <a:ext cx="5718182" cy="737077"/>
        </a:xfrm>
        <a:prstGeom prst="roundRect">
          <a:avLst>
            <a:gd name="adj" fmla="val 10000"/>
          </a:avLst>
        </a:prstGeom>
        <a:solidFill>
          <a:schemeClr val="accent2">
            <a:hueOff val="-970242"/>
            <a:satOff val="-55952"/>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發言內容</a:t>
          </a:r>
          <a:r>
            <a:rPr lang="en-US" sz="2400" b="1" i="0" u="none" strike="noStrike" kern="1200" cap="none" dirty="0">
              <a:latin typeface="Noto Sans Medium"/>
              <a:ea typeface="Noto Sans Medium"/>
              <a:cs typeface="Noto Sans Medium"/>
            </a:rPr>
            <a:t>仍</a:t>
          </a:r>
          <a:r>
            <a:rPr lang="zh-TW" altLang="en-US" sz="2400" b="1" i="0" u="none" strike="noStrike" kern="1200" cap="none" dirty="0">
              <a:latin typeface="Noto Sans Medium"/>
              <a:ea typeface="Noto Sans Medium"/>
              <a:cs typeface="Noto Sans Medium"/>
            </a:rPr>
            <a:t>採</a:t>
          </a:r>
          <a:r>
            <a:rPr lang="en-US" sz="2400" b="1" i="0" u="none" strike="noStrike" kern="1200" cap="none" dirty="0" err="1">
              <a:latin typeface="Noto Sans Medium"/>
              <a:ea typeface="Noto Sans Medium"/>
              <a:cs typeface="Noto Sans Medium"/>
            </a:rPr>
            <a:t>開放</a:t>
          </a:r>
          <a:r>
            <a:rPr lang="zh-TW" altLang="en-US" sz="2400" b="1" i="0" u="none" strike="noStrike" kern="1200" cap="none" dirty="0">
              <a:latin typeface="Noto Sans Medium"/>
              <a:ea typeface="Noto Sans Medium"/>
              <a:cs typeface="Noto Sans Medium"/>
            </a:rPr>
            <a:t>方式</a:t>
          </a:r>
          <a:endParaRPr lang="zh-TW" altLang="en-US" sz="2400" b="1" i="0" u="none" strike="noStrike" kern="1200" cap="none" dirty="0">
            <a:latin typeface="Noto Sans Medium"/>
            <a:ea typeface="Noto Sans Medium"/>
            <a:cs typeface="Noto Sans Medium"/>
            <a:sym typeface="Arial"/>
          </a:endParaRPr>
        </a:p>
      </dsp:txBody>
      <dsp:txXfrm>
        <a:off x="736360" y="3240541"/>
        <a:ext cx="5675006" cy="693901"/>
      </dsp:txXfrm>
    </dsp:sp>
    <dsp:sp modelId="{840D3EEF-D41A-4D94-86C7-314DB267A74D}">
      <dsp:nvSpPr>
        <dsp:cNvPr id="0" name=""/>
        <dsp:cNvSpPr/>
      </dsp:nvSpPr>
      <dsp:spPr>
        <a:xfrm>
          <a:off x="714772" y="4069427"/>
          <a:ext cx="5718182" cy="737077"/>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確保參與者能自由表達意見</a:t>
          </a:r>
          <a:endParaRPr lang="zh-TW" altLang="en-US" sz="2400" b="1" i="0" u="none" strike="noStrike" kern="1200" cap="none" dirty="0">
            <a:latin typeface="Noto Sans Medium"/>
            <a:ea typeface="Noto Sans Medium"/>
            <a:cs typeface="Noto Sans Medium"/>
            <a:sym typeface="Arial"/>
          </a:endParaRPr>
        </a:p>
      </dsp:txBody>
      <dsp:txXfrm>
        <a:off x="736360" y="4091015"/>
        <a:ext cx="5675006" cy="693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dirty="0">
              <a:latin typeface="Noto Sans Medium"/>
              <a:ea typeface="Noto Sans Medium"/>
              <a:cs typeface="Noto Sans Medium"/>
              <a:sym typeface="Arial"/>
            </a:rPr>
            <a:t>焦點小組主題</a:t>
          </a:r>
        </a:p>
      </dsp:txBody>
      <dsp:txXfrm>
        <a:off x="0" y="0"/>
        <a:ext cx="1915342" cy="1517882"/>
      </dsp:txXfrm>
    </dsp:sp>
    <dsp:sp modelId="{742413D7-5656-4902-9AE1-2244FEEC0F12}">
      <dsp:nvSpPr>
        <dsp:cNvPr id="0" name=""/>
        <dsp:cNvSpPr/>
      </dsp:nvSpPr>
      <dsp:spPr>
        <a:xfrm>
          <a:off x="2064451"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b="1" i="0" u="none" strike="noStrike" kern="1200" cap="none" dirty="0">
              <a:latin typeface="Noto Sans Medium"/>
              <a:ea typeface="Noto Sans Medium"/>
              <a:cs typeface="Noto Sans Medium"/>
              <a:sym typeface="Arial"/>
            </a:rPr>
            <a:t>1</a:t>
          </a:r>
          <a:endParaRPr lang="zh-TW" altLang="en-US" sz="2800" b="1" i="0" u="none" strike="noStrike" kern="1200" cap="none" dirty="0">
            <a:latin typeface="Noto Sans Medium"/>
            <a:ea typeface="Noto Sans Medium"/>
            <a:cs typeface="Noto Sans Medium"/>
            <a:sym typeface="Arial"/>
          </a:endParaRPr>
        </a:p>
      </dsp:txBody>
      <dsp:txXfrm>
        <a:off x="2064451" y="0"/>
        <a:ext cx="1915342" cy="1517882"/>
      </dsp:txXfrm>
    </dsp:sp>
    <dsp:sp modelId="{B936D182-42F0-4471-AD17-38C2455AE0F0}">
      <dsp:nvSpPr>
        <dsp:cNvPr id="0" name=""/>
        <dsp:cNvSpPr/>
      </dsp:nvSpPr>
      <dsp:spPr>
        <a:xfrm>
          <a:off x="2255985" y="1517882"/>
          <a:ext cx="1532274" cy="328874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台灣加權指數與台積電社群情緒及股價互相影響的程度</a:t>
          </a:r>
          <a:endParaRPr lang="zh-TW" altLang="en-US" sz="2400" b="1" i="0" u="none" strike="noStrike" kern="1200" cap="none" dirty="0">
            <a:latin typeface="Noto Sans Medium"/>
            <a:ea typeface="Noto Sans Medium"/>
            <a:cs typeface="Noto Sans Medium"/>
            <a:sym typeface="Arial"/>
          </a:endParaRPr>
        </a:p>
      </dsp:txBody>
      <dsp:txXfrm>
        <a:off x="2300864" y="1562761"/>
        <a:ext cx="1442516" cy="3198987"/>
      </dsp:txXfrm>
    </dsp:sp>
    <dsp:sp modelId="{08E2F130-D65D-4755-8F4C-F8EA8720835F}">
      <dsp:nvSpPr>
        <dsp:cNvPr id="0" name=""/>
        <dsp:cNvSpPr/>
      </dsp:nvSpPr>
      <dsp:spPr>
        <a:xfrm>
          <a:off x="4123445"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sp:txBody>
      <dsp:txXfrm>
        <a:off x="4123445" y="0"/>
        <a:ext cx="1915342" cy="1517882"/>
      </dsp:txXfrm>
    </dsp:sp>
    <dsp:sp modelId="{AFDA1175-8DDC-4D4B-B065-37FB9B9ECD49}">
      <dsp:nvSpPr>
        <dsp:cNvPr id="0" name=""/>
        <dsp:cNvSpPr/>
      </dsp:nvSpPr>
      <dsp:spPr>
        <a:xfrm>
          <a:off x="4314979" y="1517882"/>
          <a:ext cx="1532274" cy="3288745"/>
        </a:xfrm>
        <a:prstGeom prst="roundRect">
          <a:avLst>
            <a:gd name="adj" fmla="val 10000"/>
          </a:avLst>
        </a:prstGeom>
        <a:solidFill>
          <a:schemeClr val="accent2">
            <a:hueOff val="-485121"/>
            <a:satOff val="-27976"/>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股票操作態度變化</a:t>
          </a:r>
          <a:r>
            <a:rPr lang="en-US" sz="2400" b="1" i="0" u="none" strike="noStrike" kern="1200" cap="none" dirty="0" err="1">
              <a:latin typeface="Noto Sans Medium"/>
              <a:ea typeface="Noto Sans Medium"/>
              <a:cs typeface="Noto Sans Medium"/>
            </a:rPr>
            <a:t>的驅動因素</a:t>
          </a:r>
          <a:endParaRPr lang="zh-TW" altLang="en-US" sz="2400" b="1" i="0" u="none" strike="noStrike" kern="1200" cap="none" dirty="0">
            <a:latin typeface="Noto Sans Medium"/>
            <a:ea typeface="Noto Sans Medium"/>
            <a:cs typeface="Noto Sans Medium"/>
            <a:sym typeface="Arial"/>
          </a:endParaRPr>
        </a:p>
      </dsp:txBody>
      <dsp:txXfrm>
        <a:off x="4359858" y="1562761"/>
        <a:ext cx="1442516" cy="3198987"/>
      </dsp:txXfrm>
    </dsp:sp>
    <dsp:sp modelId="{E736B8E9-173B-46A1-977D-DEE2468DD62C}">
      <dsp:nvSpPr>
        <dsp:cNvPr id="0" name=""/>
        <dsp:cNvSpPr/>
      </dsp:nvSpPr>
      <dsp:spPr>
        <a:xfrm>
          <a:off x="6182438"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sp:txBody>
      <dsp:txXfrm>
        <a:off x="6182438" y="0"/>
        <a:ext cx="1915342" cy="1517882"/>
      </dsp:txXfrm>
    </dsp:sp>
    <dsp:sp modelId="{77FE446D-2DCB-4453-BAD0-C9C7E9AE6C4D}">
      <dsp:nvSpPr>
        <dsp:cNvPr id="0" name=""/>
        <dsp:cNvSpPr/>
      </dsp:nvSpPr>
      <dsp:spPr>
        <a:xfrm>
          <a:off x="6373972" y="1517882"/>
          <a:ext cx="1532274" cy="3288745"/>
        </a:xfrm>
        <a:prstGeom prst="roundRect">
          <a:avLst>
            <a:gd name="adj" fmla="val 10000"/>
          </a:avLst>
        </a:prstGeom>
        <a:solidFill>
          <a:schemeClr val="accent2">
            <a:hueOff val="-970242"/>
            <a:satOff val="-55952"/>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社群媒體與傳統媒體的影響力比較</a:t>
          </a:r>
          <a:endParaRPr lang="zh-TW" altLang="en-US" sz="2400" b="1" i="0" u="none" strike="noStrike" kern="1200" cap="none" dirty="0">
            <a:latin typeface="Noto Sans Medium"/>
            <a:ea typeface="Noto Sans Medium"/>
            <a:cs typeface="Noto Sans Medium"/>
            <a:sym typeface="Arial"/>
          </a:endParaRPr>
        </a:p>
      </dsp:txBody>
      <dsp:txXfrm>
        <a:off x="6418851" y="1562761"/>
        <a:ext cx="1442516" cy="3198987"/>
      </dsp:txXfrm>
    </dsp:sp>
    <dsp:sp modelId="{075F8F61-1B41-40C5-8D5C-8C7932682140}">
      <dsp:nvSpPr>
        <dsp:cNvPr id="0" name=""/>
        <dsp:cNvSpPr/>
      </dsp:nvSpPr>
      <dsp:spPr>
        <a:xfrm>
          <a:off x="8241432"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4</a:t>
          </a:r>
          <a:endParaRPr lang="zh-TW" altLang="en-US" sz="2400" b="1" i="0" u="none" strike="noStrike" kern="1200" cap="none" dirty="0">
            <a:latin typeface="Noto Sans Medium"/>
            <a:ea typeface="Noto Sans Medium"/>
            <a:cs typeface="Noto Sans Medium"/>
            <a:sym typeface="Arial"/>
          </a:endParaRPr>
        </a:p>
      </dsp:txBody>
      <dsp:txXfrm>
        <a:off x="8241432" y="0"/>
        <a:ext cx="1915342" cy="1517882"/>
      </dsp:txXfrm>
    </dsp:sp>
    <dsp:sp modelId="{53F18B01-F690-4F4B-85E6-4D9E42F04BB1}">
      <dsp:nvSpPr>
        <dsp:cNvPr id="0" name=""/>
        <dsp:cNvSpPr/>
      </dsp:nvSpPr>
      <dsp:spPr>
        <a:xfrm>
          <a:off x="8432966" y="1517882"/>
          <a:ext cx="1532274" cy="328874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dirty="0">
              <a:latin typeface="Noto Sans Medium"/>
              <a:ea typeface="Noto Sans Medium"/>
              <a:cs typeface="Noto Sans Medium"/>
            </a:rPr>
            <a:t>發文者與貼文熱度對投資者投資行為或情緒的影響</a:t>
          </a:r>
          <a:endParaRPr lang="zh-TW" altLang="en-US" sz="2400" b="1" i="0" u="none" strike="noStrike" kern="1200" cap="none" dirty="0">
            <a:latin typeface="Noto Sans Medium"/>
            <a:ea typeface="Noto Sans Medium"/>
            <a:cs typeface="Noto Sans Medium"/>
            <a:sym typeface="Arial"/>
          </a:endParaRPr>
        </a:p>
      </dsp:txBody>
      <dsp:txXfrm>
        <a:off x="8477845" y="1562761"/>
        <a:ext cx="1442516" cy="31989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根據美網</a:t>
            </a:r>
            <a:r>
              <a:rPr lang="en-US" altLang="zh-TW" sz="1800" dirty="0" err="1">
                <a:effectLst/>
                <a:latin typeface="Times New Roman" panose="02020603050405020304" pitchFamily="18" charset="0"/>
                <a:ea typeface="標楷體" panose="03000509000000000000" pitchFamily="65" charset="-120"/>
              </a:rPr>
              <a:t>MagnifyMoney</a:t>
            </a:r>
            <a:r>
              <a:rPr lang="zh-TW" altLang="zh-TW" sz="1800" dirty="0">
                <a:effectLst/>
                <a:latin typeface="Times New Roman" panose="02020603050405020304" pitchFamily="18" charset="0"/>
                <a:ea typeface="標楷體" panose="03000509000000000000" pitchFamily="65" charset="-120"/>
              </a:rPr>
              <a:t>，在</a:t>
            </a:r>
            <a:r>
              <a:rPr lang="en-US" altLang="zh-TW" sz="1800" dirty="0">
                <a:effectLst/>
                <a:latin typeface="Times New Roman" panose="02020603050405020304" pitchFamily="18" charset="0"/>
                <a:ea typeface="標楷體" panose="03000509000000000000" pitchFamily="65" charset="-120"/>
              </a:rPr>
              <a:t>2021</a:t>
            </a:r>
            <a:r>
              <a:rPr lang="zh-TW" altLang="zh-TW" sz="1800" dirty="0">
                <a:effectLst/>
                <a:latin typeface="Times New Roman" panose="02020603050405020304" pitchFamily="18" charset="0"/>
                <a:ea typeface="標楷體" panose="03000509000000000000" pitchFamily="65" charset="-120"/>
              </a:rPr>
              <a:t>年的調查結果顯示，</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投資人會在理財社群平台活動、參考平台中的投資建議或大眾評論。</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且有兩成的投資人會同時在多個社群平台瀏覽貼文、留言作為個人投資參考依據。</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可見除新聞媒體及報章雜誌等傳統媒體外，現代投資人也在金融網站或理財社群平台獲取股市新資訊。</a:t>
            </a:r>
          </a:p>
          <a:p>
            <a:pPr marL="0" lvl="0" indent="0" algn="l" rtl="0">
              <a:spcBef>
                <a:spcPts val="0"/>
              </a:spcBef>
              <a:spcAft>
                <a:spcPts val="0"/>
              </a:spcAft>
              <a:buNone/>
            </a:pPr>
            <a:endParaRPr dirty="0"/>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影響投資人選股及評價的股票分析方法有基本面、技術面、籌碼面和消息面等面向分析，</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由於社群網路已成為現代社會中重要的訊息交流平台，</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「消息面分析」所帶來的影響也在通訊網路普及的時代背景下對股市的影響更深遠</a:t>
            </a:r>
            <a:r>
              <a:rPr lang="zh-TW" altLang="en-US" sz="1800" dirty="0">
                <a:effectLst/>
                <a:latin typeface="Times New Roman" panose="02020603050405020304" pitchFamily="18" charset="0"/>
                <a:ea typeface="標楷體" panose="03000509000000000000" pitchFamily="65" charset="-120"/>
              </a:rPr>
              <a:t>。</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因此，分析社群網路中的</a:t>
            </a:r>
            <a:r>
              <a:rPr lang="zh-TW" altLang="en-US" sz="1800" dirty="0">
                <a:effectLst/>
                <a:latin typeface="Times New Roman" panose="02020603050405020304" pitchFamily="18" charset="0"/>
                <a:ea typeface="標楷體" panose="03000509000000000000" pitchFamily="65" charset="-120"/>
              </a:rPr>
              <a:t>對股市的</a:t>
            </a:r>
            <a:r>
              <a:rPr lang="zh-TW" altLang="zh-TW" sz="1800" dirty="0">
                <a:effectLst/>
                <a:latin typeface="Times New Roman" panose="02020603050405020304" pitchFamily="18" charset="0"/>
                <a:ea typeface="標楷體" panose="03000509000000000000" pitchFamily="65" charset="-120"/>
              </a:rPr>
              <a:t>情緒對於理解市場趨勢和做出投資決策具有重要意義，</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投資人會在平台上瀏覽產業資訊和社群輿論，並結合自身的金融知識進行股票交易，這些投資決策結果最終將反映到股市上。</a:t>
            </a:r>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所以本研究將採用焦點小組的研究方式，分析社群媒體中大眾討論的股票消息對投資人行為和決策的影響。</a:t>
            </a: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這是我的研究架構圖，從開頭的緒論到文獻探討 再來是研究方法介紹焦點小組的進行方式 最後實證結果希望分析出股市與社群情緒的交互影響情形</a:t>
            </a: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文獻探討的架構如下，會以</a:t>
            </a:r>
            <a:r>
              <a:rPr lang="en-US" altLang="zh-TW" dirty="0"/>
              <a:t>2.1</a:t>
            </a:r>
            <a:r>
              <a:rPr lang="zh-TW" altLang="en-US" dirty="0"/>
              <a:t>主要以台積電與台股加權指數之間的關聯性、以及各國股市與加權指數的文獻回顧為方向</a:t>
            </a:r>
            <a:endParaRPr lang="en-US" altLang="zh-TW" dirty="0"/>
          </a:p>
          <a:p>
            <a:pPr marL="0" lvl="0" indent="0" algn="l" rtl="0">
              <a:spcBef>
                <a:spcPts val="0"/>
              </a:spcBef>
              <a:spcAft>
                <a:spcPts val="0"/>
              </a:spcAft>
              <a:buNone/>
            </a:pPr>
            <a:r>
              <a:rPr lang="en-US" altLang="zh-TW" dirty="0"/>
              <a:t>2.2</a:t>
            </a:r>
            <a:r>
              <a:rPr lang="zh-TW" altLang="en-US" dirty="0"/>
              <a:t>則是找傳統媒體如新聞、報章雜誌媒體 和 社群媒體 也就是網路社群中媒體內容對股市的影響</a:t>
            </a:r>
            <a:endParaRPr dirty="0"/>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04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effectLst/>
                <a:latin typeface="標楷體" panose="03000509000000000000" pitchFamily="65" charset="-120"/>
                <a:cs typeface="標楷體" panose="03000509000000000000" pitchFamily="65" charset="-120"/>
              </a:rPr>
              <a:t>透過CMoney提供的會員基本資料進行篩選，將會員的投資偏好、年齡、性別、職業、經濟情況加入為篩選依據，確保組成的焦點小組成員包括不同背景和經驗層次的投資者，確保研究結果代表多元的投資觀點。向這些會員發送焦點小組邀請，告知焦點小組的目的、進行方式等，確保焦點小組成員是自願且可以完全參與研究。</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451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每組焦點小組由</a:t>
            </a:r>
            <a:r>
              <a:rPr lang="en-US" altLang="zh-TW" sz="1800" dirty="0">
                <a:effectLst/>
                <a:latin typeface="Times New Roman" panose="02020603050405020304" pitchFamily="18" charset="0"/>
                <a:ea typeface="標楷體" panose="03000509000000000000" pitchFamily="65" charset="-120"/>
              </a:rPr>
              <a:t>6-12</a:t>
            </a:r>
            <a:r>
              <a:rPr lang="zh-TW" altLang="zh-TW" sz="1800" dirty="0">
                <a:effectLst/>
                <a:latin typeface="Times New Roman" panose="02020603050405020304" pitchFamily="18" charset="0"/>
                <a:ea typeface="標楷體" panose="03000509000000000000" pitchFamily="65" charset="-120"/>
              </a:rPr>
              <a:t>人組成，每場持續</a:t>
            </a:r>
            <a:r>
              <a:rPr lang="en-US" altLang="zh-TW" sz="1800" dirty="0">
                <a:effectLst/>
                <a:latin typeface="Times New Roman" panose="02020603050405020304" pitchFamily="18" charset="0"/>
                <a:ea typeface="標楷體" panose="03000509000000000000" pitchFamily="65" charset="-120"/>
              </a:rPr>
              <a:t>60</a:t>
            </a:r>
            <a:r>
              <a:rPr lang="zh-TW" altLang="zh-TW" sz="1800" dirty="0">
                <a:effectLst/>
                <a:latin typeface="Times New Roman" panose="02020603050405020304" pitchFamily="18" charset="0"/>
                <a:ea typeface="標楷體" panose="03000509000000000000" pitchFamily="65" charset="-120"/>
              </a:rPr>
              <a:t>至</a:t>
            </a:r>
            <a:r>
              <a:rPr lang="en-US" altLang="zh-TW" sz="1800" dirty="0">
                <a:effectLst/>
                <a:latin typeface="Times New Roman" panose="02020603050405020304" pitchFamily="18" charset="0"/>
                <a:ea typeface="標楷體" panose="03000509000000000000" pitchFamily="65" charset="-120"/>
              </a:rPr>
              <a:t>90</a:t>
            </a:r>
            <a:r>
              <a:rPr lang="zh-TW" altLang="zh-TW" sz="1800" dirty="0">
                <a:effectLst/>
                <a:latin typeface="Times New Roman" panose="02020603050405020304" pitchFamily="18" charset="0"/>
                <a:ea typeface="標楷體" panose="03000509000000000000" pitchFamily="65" charset="-120"/>
              </a:rPr>
              <a:t>分鐘，活動在金融社群平台的討論區建立一焦點小組專區進行討論，過程中將全程透過軟體紀錄成文字檔案供後續分析，記錄如發言時間、發言者名稱（後續將發言者名稱經過匿名處理確保隱私不會外洩）、發言內容、發言者對應的個人資料（年齡、職業、投資偏好等），供後續深度分析結果。</a:t>
            </a:r>
          </a:p>
          <a:p>
            <a:pPr marL="0" lvl="0" indent="0" algn="l" rtl="0">
              <a:spcBef>
                <a:spcPts val="0"/>
              </a:spcBef>
              <a:spcAft>
                <a:spcPts val="0"/>
              </a:spcAft>
              <a:buNone/>
            </a:pP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985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800" dirty="0">
                <a:effectLst/>
                <a:latin typeface="Times New Roman" panose="02020603050405020304" pitchFamily="18" charset="0"/>
                <a:ea typeface="標楷體" panose="03000509000000000000" pitchFamily="65" charset="-120"/>
              </a:rPr>
              <a:t>設計半結構式訪談，透過主持人主持焦點小組訪談，讓討論內容圍繞主題，但參與者發言內容仍以開放式的方式進行，確保參與者能自由表達意見。</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58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大概主題如下</a:t>
            </a:r>
            <a:endParaRPr lang="en-US" altLang="zh-TW" dirty="0"/>
          </a:p>
          <a:p>
            <a:pPr marL="0" lvl="0" indent="0" algn="l" rtl="0">
              <a:spcBef>
                <a:spcPts val="0"/>
              </a:spcBef>
              <a:spcAft>
                <a:spcPts val="0"/>
              </a:spcAft>
              <a:buNone/>
            </a:pPr>
            <a:r>
              <a:rPr lang="zh-TW" altLang="en-US" dirty="0"/>
              <a:t>一主要引導參與者討論台積電與大盤之間的相互影響關係</a:t>
            </a:r>
            <a:endParaRPr lang="en-US" altLang="zh-TW" dirty="0"/>
          </a:p>
          <a:p>
            <a:pPr marL="0" lvl="0" indent="0" algn="l" rtl="0">
              <a:spcBef>
                <a:spcPts val="0"/>
              </a:spcBef>
              <a:spcAft>
                <a:spcPts val="0"/>
              </a:spcAft>
              <a:buNone/>
            </a:pPr>
            <a:r>
              <a:rPr lang="zh-TW" altLang="en-US" dirty="0"/>
              <a:t>二是討論投資者的心理預期及操作態度會受社群中內容影響嗎</a:t>
            </a:r>
            <a:r>
              <a:rPr lang="en-US" altLang="zh-TW" dirty="0"/>
              <a:t>?</a:t>
            </a:r>
            <a:r>
              <a:rPr lang="zh-TW" altLang="en-US" dirty="0"/>
              <a:t>還是以基本面分析、籌碼面等其他分析為主力進行投資決策參考</a:t>
            </a:r>
            <a:r>
              <a:rPr lang="en-US" altLang="zh-TW" dirty="0"/>
              <a:t>?</a:t>
            </a:r>
          </a:p>
          <a:p>
            <a:pPr marL="0" lvl="0" indent="0" algn="l" rtl="0">
              <a:spcBef>
                <a:spcPts val="0"/>
              </a:spcBef>
              <a:spcAft>
                <a:spcPts val="0"/>
              </a:spcAft>
              <a:buNone/>
            </a:pPr>
            <a:r>
              <a:rPr lang="zh-TW" altLang="en-US" dirty="0"/>
              <a:t>三是討論新聞報章雜誌及社群媒體中消息面帶來的影響程度，對不同消息來源進行比較</a:t>
            </a:r>
            <a:endParaRPr lang="en-US" altLang="zh-TW" dirty="0"/>
          </a:p>
          <a:p>
            <a:pPr marL="0" lvl="0" indent="0" algn="l" rtl="0">
              <a:spcBef>
                <a:spcPts val="0"/>
              </a:spcBef>
              <a:spcAft>
                <a:spcPts val="0"/>
              </a:spcAft>
              <a:buNone/>
            </a:pPr>
            <a:r>
              <a:rPr lang="zh-TW" altLang="en-US" dirty="0"/>
              <a:t>四是社群中不同發文者的等級、貼文的熱門度對投資人的影響程度</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263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0D0D0D"/>
                </a:solidFill>
                <a:effectLst/>
                <a:highlight>
                  <a:srgbClr val="FFFFFF"/>
                </a:highlight>
                <a:latin typeface="Söhne"/>
              </a:rPr>
              <a:t>數位科技的飛速進步及通訊設備的便利使得全球人們能透過網路在社群媒體上進行無地域、無時差限制的即時交流，</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社群媒體不僅是討論人文、社會和經濟發展議題的重要傳播平台，同時也是金融理財討論的重要場域。</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過去人們只能透過新聞、報章雜誌或公開資訊觀測站提供的重大訊息來了解股市現況，</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如今投資者們能夠自由在金融理財社群中分享股票操作經驗並討論市場趨勢，</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因此除基本分析和技術分析等方式外，消息面對經濟、股價帶來的影響也在科技發展迅速的背景下日益劇增。</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金融訊息傳遞與接收管道的改變，也影響了大眾投資行為，從新聞、網路社群各方得知的消息都會影響投資人對股票的預期心理和操作態度。</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0D0D0D"/>
                </a:solidFill>
                <a:effectLst/>
                <a:highlight>
                  <a:srgbClr val="FFFFFF"/>
                </a:highlight>
                <a:latin typeface="Söhne"/>
              </a:rPr>
              <a:t>本研究旨在透過對焦點小組的方式對台積電和台灣加權指數的評論和貼文進行討論，</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深度分析社群媒體中大眾貼文情緒對投資人的影響</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sz="1100" b="0" i="0" dirty="0">
                <a:solidFill>
                  <a:srgbClr val="0D0D0D"/>
                </a:solidFill>
                <a:effectLst/>
                <a:highlight>
                  <a:srgbClr val="FFFFFF"/>
                </a:highlight>
                <a:latin typeface="Söhne"/>
                <a:ea typeface="Noto Sans Medium"/>
                <a:cs typeface="Noto Sans Medium"/>
                <a:sym typeface="Noto Sans Medium"/>
              </a:rPr>
              <a:t>找出</a:t>
            </a:r>
            <a:r>
              <a:rPr lang="zh-TW" altLang="zh-TW" sz="1100" dirty="0">
                <a:solidFill>
                  <a:srgbClr val="955937"/>
                </a:solidFill>
                <a:latin typeface="Noto Sans Medium"/>
                <a:ea typeface="Noto Sans Medium"/>
                <a:cs typeface="Noto Sans Medium"/>
                <a:sym typeface="Noto Sans Medium"/>
              </a:rPr>
              <a:t>社群媒體中股票的消息面對真實股價的關聯</a:t>
            </a:r>
            <a:endParaRPr lang="en-US" altLang="zh-TW" sz="1100" dirty="0">
              <a:solidFill>
                <a:srgbClr val="955937"/>
              </a:solidFill>
              <a:latin typeface="Noto Sans Medium"/>
              <a:ea typeface="Noto Sans Medium"/>
              <a:cs typeface="Noto Sans Medium"/>
              <a:sym typeface="Noto Sans Medium"/>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掌握準確的股市資訊，協助投資人進行投資決策。</a:t>
            </a:r>
            <a:endParaRPr dirty="0"/>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那這麼多股票為甚麼要挑台積電和台灣加權指數這兩個呢</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台灣加權指數也就是投資人常稱的大盤，是台灣證券交易所編制的綜合性股票市場指數，各國都有屬於自己的加權指數如美國的道瓊工業指數、</a:t>
            </a:r>
            <a:r>
              <a:rPr lang="en-US" altLang="zh-TW" dirty="0"/>
              <a:t>S&amp;P500</a:t>
            </a:r>
            <a:r>
              <a:rPr lang="zh-TW" altLang="en-US" dirty="0"/>
              <a:t>、</a:t>
            </a:r>
            <a:r>
              <a:rPr lang="en-US" altLang="zh-TW" dirty="0"/>
              <a:t>NASDAQ</a:t>
            </a:r>
            <a:r>
              <a:rPr lang="zh-TW" altLang="en-US" dirty="0"/>
              <a:t>指數等。</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在台灣加權</a:t>
            </a:r>
            <a:r>
              <a:rPr lang="zh-TW" altLang="en-US" sz="1800" dirty="0">
                <a:effectLst/>
                <a:latin typeface="標楷體" panose="03000509000000000000" pitchFamily="65" charset="-120"/>
                <a:cs typeface="標楷體" panose="03000509000000000000" pitchFamily="65" charset="-120"/>
              </a:rPr>
              <a:t>股價</a:t>
            </a:r>
            <a:r>
              <a:rPr lang="en-US" altLang="zh-TW" sz="1800" dirty="0">
                <a:effectLst/>
                <a:latin typeface="標楷體" panose="03000509000000000000" pitchFamily="65" charset="-120"/>
                <a:cs typeface="標楷體" panose="03000509000000000000" pitchFamily="65" charset="-120"/>
              </a:rPr>
              <a:t>指數中市值佔比31.78%</a:t>
            </a:r>
            <a:r>
              <a:rPr lang="zh-TW" altLang="en-US" sz="1800" dirty="0">
                <a:effectLst/>
                <a:latin typeface="標楷體" panose="03000509000000000000" pitchFamily="65" charset="-120"/>
                <a:cs typeface="標楷體" panose="03000509000000000000" pitchFamily="65" charset="-120"/>
              </a:rPr>
              <a:t>的台積電是大盤中佔比最多的股票，而占比第二的鴻海只佔大盤的</a:t>
            </a:r>
            <a:r>
              <a:rPr lang="en-US" altLang="zh-TW" sz="1800" dirty="0">
                <a:effectLst/>
                <a:latin typeface="標楷體" panose="03000509000000000000" pitchFamily="65" charset="-120"/>
                <a:cs typeface="標楷體" panose="03000509000000000000" pitchFamily="65" charset="-120"/>
              </a:rPr>
              <a:t>3.35%</a:t>
            </a:r>
            <a:r>
              <a:rPr lang="zh-TW" altLang="en-US" sz="1800" dirty="0">
                <a:effectLst/>
                <a:latin typeface="標楷體" panose="03000509000000000000" pitchFamily="65" charset="-120"/>
                <a:cs typeface="標楷體" panose="03000509000000000000" pitchFamily="65" charset="-120"/>
              </a:rPr>
              <a:t>，可見台積電對於大盤的影響是遠超過其他股票的。</a:t>
            </a:r>
            <a:endParaRPr lang="en-US" altLang="zh-TW" sz="1800" dirty="0">
              <a:effectLst/>
              <a:latin typeface="標楷體" panose="03000509000000000000" pitchFamily="65" charset="-120"/>
              <a:cs typeface="標楷體" panose="03000509000000000000" pitchFamily="65" charset="-120"/>
            </a:endParaRPr>
          </a:p>
          <a:p>
            <a:pPr marL="0" lvl="0" indent="0" algn="l" rtl="0">
              <a:spcBef>
                <a:spcPts val="0"/>
              </a:spcBef>
              <a:spcAft>
                <a:spcPts val="0"/>
              </a:spcAft>
              <a:buNone/>
            </a:pPr>
            <a:endParaRPr lang="en-US" altLang="zh-TW" sz="1800" dirty="0">
              <a:effectLst/>
              <a:latin typeface="標楷體" panose="03000509000000000000" pitchFamily="65" charset="-120"/>
            </a:endParaRPr>
          </a:p>
          <a:p>
            <a:pPr marL="0" lvl="0" indent="0" algn="l" rtl="0">
              <a:spcBef>
                <a:spcPts val="0"/>
              </a:spcBef>
              <a:spcAft>
                <a:spcPts val="0"/>
              </a:spcAft>
              <a:buNone/>
            </a:pPr>
            <a:r>
              <a:rPr lang="zh-TW" altLang="en-US" sz="1800" dirty="0">
                <a:effectLst/>
                <a:latin typeface="標楷體" panose="03000509000000000000" pitchFamily="65" charset="-120"/>
                <a:cs typeface="標楷體" panose="03000509000000000000" pitchFamily="65" charset="-120"/>
              </a:rPr>
              <a:t>大盤</a:t>
            </a:r>
            <a:r>
              <a:rPr lang="en-US" altLang="zh-TW" sz="1800" dirty="0" err="1">
                <a:effectLst/>
                <a:latin typeface="標楷體" panose="03000509000000000000" pitchFamily="65" charset="-120"/>
                <a:cs typeface="標楷體" panose="03000509000000000000" pitchFamily="65" charset="-120"/>
              </a:rPr>
              <a:t>反映了整體股市表現，是投資人判斷股市情況的重要指標，因此大盤漲跌對投資人的心理預期會產生一定的影響</a:t>
            </a:r>
            <a:r>
              <a:rPr lang="zh-TW" altLang="en-US" sz="1800" dirty="0">
                <a:effectLst/>
                <a:latin typeface="標楷體" panose="03000509000000000000" pitchFamily="65" charset="-120"/>
                <a:cs typeface="標楷體" panose="03000509000000000000" pitchFamily="65" charset="-120"/>
              </a:rPr>
              <a:t>。</a:t>
            </a:r>
            <a:endParaRPr lang="en-US" altLang="zh-TW" sz="1800" dirty="0">
              <a:effectLst/>
              <a:latin typeface="標楷體" panose="03000509000000000000" pitchFamily="65" charset="-120"/>
              <a:cs typeface="標楷體" panose="03000509000000000000" pitchFamily="65" charset="-120"/>
            </a:endParaRPr>
          </a:p>
          <a:p>
            <a:pPr marL="0" lvl="0" indent="0" algn="l" rtl="0">
              <a:spcBef>
                <a:spcPts val="0"/>
              </a:spcBef>
              <a:spcAft>
                <a:spcPts val="0"/>
              </a:spcAft>
              <a:buNone/>
            </a:pPr>
            <a:endParaRPr lang="en-US" altLang="zh-TW" sz="1800" dirty="0">
              <a:effectLst/>
              <a:latin typeface="標楷體" panose="03000509000000000000" pitchFamily="65" charset="-120"/>
            </a:endParaRPr>
          </a:p>
          <a:p>
            <a:pPr marL="0" lvl="0" indent="0" algn="l" rtl="0">
              <a:spcBef>
                <a:spcPts val="0"/>
              </a:spcBef>
              <a:spcAft>
                <a:spcPts val="0"/>
              </a:spcAft>
              <a:buNone/>
            </a:pPr>
            <a:r>
              <a:rPr lang="zh-TW" altLang="en-US" dirty="0"/>
              <a:t>那近幾年在雲端運算、物聯網、人工智慧等各大科技發展的背景下，半導體產業業受惠許多，許多科技都須仰賴半導體的晶片技術。</a:t>
            </a:r>
            <a:endParaRPr lang="en-US" altLang="zh-TW"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而美國也在</a:t>
            </a:r>
            <a:r>
              <a:rPr lang="en-US" altLang="zh-TW" dirty="0"/>
              <a:t>2022</a:t>
            </a:r>
            <a:r>
              <a:rPr lang="zh-TW" altLang="en-US" dirty="0"/>
              <a:t>年通過了兩條對半導體產業發展十分有利的計畫和法案，</a:t>
            </a:r>
            <a:endParaRPr lang="en-US" altLang="zh-TW" dirty="0"/>
          </a:p>
          <a:p>
            <a:pPr marL="0" lvl="0" indent="0" algn="l" rtl="0">
              <a:spcBef>
                <a:spcPts val="0"/>
              </a:spcBef>
              <a:spcAft>
                <a:spcPts val="0"/>
              </a:spcAft>
              <a:buNone/>
            </a:pPr>
            <a:r>
              <a:rPr lang="zh-TW" altLang="en-US" dirty="0"/>
              <a:t>分別是晶片與科學法案和晶片研發計畫，</a:t>
            </a:r>
            <a:endParaRPr lang="en-US" altLang="zh-TW" dirty="0"/>
          </a:p>
          <a:p>
            <a:pPr marL="0" lvl="0" indent="0" algn="l" rtl="0">
              <a:spcBef>
                <a:spcPts val="0"/>
              </a:spcBef>
              <a:spcAft>
                <a:spcPts val="0"/>
              </a:spcAft>
              <a:buNone/>
            </a:pPr>
            <a:r>
              <a:rPr lang="zh-TW" altLang="en-US" dirty="0"/>
              <a:t>透過政府撥款鉅額執行的研發計畫，間接促使全球半導體企業開始湧入大量的投資基金，</a:t>
            </a:r>
            <a:endParaRPr lang="en-US" altLang="zh-TW" dirty="0"/>
          </a:p>
          <a:p>
            <a:pPr marL="0" lvl="0" indent="0" algn="l" rtl="0">
              <a:spcBef>
                <a:spcPts val="0"/>
              </a:spcBef>
              <a:spcAft>
                <a:spcPts val="0"/>
              </a:spcAft>
              <a:buNone/>
            </a:pPr>
            <a:r>
              <a:rPr lang="zh-TW" altLang="en-US" dirty="0"/>
              <a:t>也給半導體產業帶來發展可觀的前景，台積電也同樣受惠於此，各國企業及投資者對半導體發展的關注度都很高。</a:t>
            </a: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6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同時台灣終於熬過了疫情的低迷境況，各大產業緩緩復甦帶動了經濟成長，</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國內股市成交總金額也從</a:t>
            </a:r>
            <a:r>
              <a:rPr lang="en-US" altLang="zh-TW" dirty="0"/>
              <a:t>2019</a:t>
            </a:r>
            <a:r>
              <a:rPr lang="zh-TW" altLang="en-US" dirty="0"/>
              <a:t>的新台幣</a:t>
            </a:r>
            <a:r>
              <a:rPr lang="en-US" altLang="zh-TW" dirty="0"/>
              <a:t>26</a:t>
            </a:r>
            <a:r>
              <a:rPr lang="zh-TW" altLang="en-US" dirty="0"/>
              <a:t>兆提升到</a:t>
            </a:r>
            <a:r>
              <a:rPr lang="en-US" altLang="zh-TW" dirty="0"/>
              <a:t>2023</a:t>
            </a:r>
            <a:r>
              <a:rPr lang="zh-TW" altLang="en-US" dirty="0"/>
              <a:t>年的新台幣</a:t>
            </a:r>
            <a:r>
              <a:rPr lang="en-US" altLang="zh-TW" dirty="0"/>
              <a:t>63</a:t>
            </a:r>
            <a:r>
              <a:rPr lang="zh-TW" altLang="en-US" dirty="0"/>
              <a:t>兆元，</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股市的活躍程度也反映出股票受到投資人高度關注。</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在全球市場對於半導體產業極度重視的背景下，推動產業發展之力量龐大，</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台積電在全球半導體供應鏈中的重要性也將進一步提升，而台積電股票對台灣股市帶來的影響也隨著產業發展產生更顯著的變化。</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zh-TW" sz="1800" dirty="0">
              <a:effectLst/>
              <a:latin typeface="Times New Roman" panose="02020603050405020304" pitchFamily="18" charset="0"/>
              <a:ea typeface="標楷體" panose="03000509000000000000" pitchFamily="65" charset="-120"/>
            </a:endParaRPr>
          </a:p>
          <a:p>
            <a:pPr marL="0" lvl="0" indent="0" algn="l" rtl="0">
              <a:spcBef>
                <a:spcPts val="0"/>
              </a:spcBef>
              <a:spcAft>
                <a:spcPts val="0"/>
              </a:spcAft>
              <a:buNone/>
            </a:pPr>
            <a:r>
              <a:rPr lang="zh-TW" altLang="zh-TW"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所以本研究選擇著重分析在台積電和台灣加權股票指數這</a:t>
            </a:r>
            <a:r>
              <a:rPr lang="zh-TW" alt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兩支</a:t>
            </a:r>
            <a:r>
              <a:rPr lang="zh-TW" altLang="zh-TW"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股票作為研究範圍。</a:t>
            </a: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6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作為人們創作、分享、交流意見和觀點及經驗之平台，社群媒體能快速反應人們對事物的看法</a:t>
            </a:r>
            <a:r>
              <a:rPr lang="en-US" altLang="zh-TW" sz="1800" dirty="0">
                <a:effectLst/>
                <a:latin typeface="標楷體" panose="03000509000000000000" pitchFamily="65" charset="-120"/>
                <a:cs typeface="標楷體" panose="03000509000000000000" pitchFamily="65" charset="-120"/>
              </a:rPr>
              <a:t>，</a:t>
            </a:r>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其中討論台灣股市的社群平台如PTT、CMoney、Histock、Dcard股市版、鉅亨網</a:t>
            </a:r>
            <a:r>
              <a:rPr lang="en-US" altLang="zh-TW" sz="1800" dirty="0">
                <a:effectLst/>
                <a:latin typeface="標楷體" panose="03000509000000000000" pitchFamily="65" charset="-120"/>
                <a:cs typeface="標楷體" panose="03000509000000000000" pitchFamily="65" charset="-120"/>
              </a:rPr>
              <a:t>......，</a:t>
            </a:r>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使用者常在理財相關的社群平台分享對股市預測或交易結果</a:t>
            </a:r>
            <a:r>
              <a:rPr lang="en-US" altLang="zh-TW" sz="1800" dirty="0">
                <a:effectLst/>
                <a:latin typeface="標楷體" panose="03000509000000000000" pitchFamily="65" charset="-120"/>
                <a:cs typeface="標楷體" panose="03000509000000000000" pitchFamily="65" charset="-120"/>
              </a:rPr>
              <a:t>。</a:t>
            </a:r>
            <a:endParaRPr dirty="0"/>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5183188" y="987425"/>
            <a:ext cx="6172200" cy="4873625"/>
          </a:xfrm>
          <a:prstGeom prst="rect">
            <a:avLst/>
          </a:prstGeom>
          <a:noFill/>
          <a:ln>
            <a:noFill/>
          </a:ln>
        </p:spPr>
      </p:sp>
      <p:sp>
        <p:nvSpPr>
          <p:cNvPr id="64" name="Google Shape;64;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9735966"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564986" y="1339849"/>
            <a:ext cx="9735966" cy="1534200"/>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2368996" y="1487838"/>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金融社群情緒</a:t>
            </a:r>
            <a:endParaRPr lang="en-US" altLang="zh-TW" sz="4400" dirty="0">
              <a:solidFill>
                <a:srgbClr val="FEEFE6"/>
              </a:solidFill>
              <a:latin typeface="Noto Sans Medium"/>
              <a:ea typeface="Noto Sans Medium"/>
              <a:cs typeface="Noto Sans Medium"/>
              <a:sym typeface="Noto Sans Medium"/>
            </a:endParaRPr>
          </a:p>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對投資人行為影響之分析</a:t>
            </a:r>
            <a:endParaRPr lang="zh-TW" altLang="en-US" sz="4400" dirty="0"/>
          </a:p>
        </p:txBody>
      </p:sp>
      <p:sp>
        <p:nvSpPr>
          <p:cNvPr id="90" name="Google Shape;90;p1"/>
          <p:cNvSpPr txBox="1"/>
          <p:nvPr/>
        </p:nvSpPr>
        <p:spPr>
          <a:xfrm>
            <a:off x="3401194" y="4776153"/>
            <a:ext cx="6438323"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資管碩一 </a:t>
            </a:r>
            <a:r>
              <a:rPr lang="en-US" altLang="zh-TW" sz="2400" b="1" i="0" u="none" strike="noStrike" cap="none" dirty="0">
                <a:solidFill>
                  <a:srgbClr val="963E08"/>
                </a:solidFill>
                <a:latin typeface="Noto Sans Medium"/>
                <a:ea typeface="Noto Sans Medium"/>
                <a:cs typeface="Noto Sans Medium"/>
                <a:sym typeface="Noto Sans Medium"/>
              </a:rPr>
              <a:t>M11209202 </a:t>
            </a:r>
            <a:r>
              <a:rPr lang="zh-TW" altLang="en-US" sz="2400" b="1" i="0" u="none" strike="noStrike" cap="none" dirty="0">
                <a:solidFill>
                  <a:srgbClr val="963E08"/>
                </a:solidFill>
                <a:latin typeface="Noto Sans Medium"/>
                <a:ea typeface="Noto Sans Medium"/>
                <a:cs typeface="Noto Sans Medium"/>
                <a:sym typeface="Noto Sans Medium"/>
              </a:rPr>
              <a:t>黃雅婄 </a:t>
            </a:r>
            <a:endParaRPr lang="en-US" altLang="zh-TW" sz="2400" b="1" i="0" u="none" strike="noStrike" cap="none" dirty="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研究方法期末報告</a:t>
            </a:r>
            <a:endParaRPr lang="en-US" altLang="zh-TW" sz="2400" b="1" i="0" u="none" strike="noStrike" cap="none" dirty="0">
              <a:solidFill>
                <a:srgbClr val="963E08"/>
              </a:solidFill>
              <a:latin typeface="Noto Sans Medium"/>
              <a:ea typeface="Noto Sans Medium"/>
              <a:cs typeface="Noto Sans Medium"/>
              <a:sym typeface="Noto Sans Medium"/>
            </a:endParaRPr>
          </a:p>
        </p:txBody>
      </p:sp>
      <p:sp>
        <p:nvSpPr>
          <p:cNvPr id="91" name="Google Shape;91;p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963E08"/>
                </a:solidFill>
                <a:latin typeface="Noto Sans Medium"/>
                <a:ea typeface="Noto Sans Medium"/>
                <a:cs typeface="Noto Sans Medium"/>
                <a:sym typeface="Noto Sans Medium"/>
              </a:rPr>
              <a:t>1</a:t>
            </a:r>
            <a:endParaRPr sz="1800" b="0" i="0" u="none" strike="noStrike" cap="none">
              <a:solidFill>
                <a:srgbClr val="963E08"/>
              </a:solidFill>
              <a:latin typeface="Noto Sans Medium"/>
              <a:ea typeface="Noto Sans Medium"/>
              <a:cs typeface="Noto Sans Medium"/>
              <a:sym typeface="Noto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57" name="Google Shape;257;p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58" name="Google Shape;258;p9"/>
          <p:cNvGrpSpPr/>
          <p:nvPr/>
        </p:nvGrpSpPr>
        <p:grpSpPr>
          <a:xfrm>
            <a:off x="3105514" y="1148251"/>
            <a:ext cx="5765770" cy="670249"/>
            <a:chOff x="3105514" y="1148251"/>
            <a:chExt cx="5765770" cy="670249"/>
          </a:xfrm>
        </p:grpSpPr>
        <p:sp>
          <p:nvSpPr>
            <p:cNvPr id="259" name="Google Shape;259;p9"/>
            <p:cNvSpPr txBox="1"/>
            <p:nvPr/>
          </p:nvSpPr>
          <p:spPr>
            <a:xfrm>
              <a:off x="3529149" y="1148251"/>
              <a:ext cx="51337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MagnifyMoney 2021調查報告</a:t>
              </a:r>
              <a:endParaRPr sz="2800" dirty="0">
                <a:solidFill>
                  <a:srgbClr val="963E08"/>
                </a:solidFill>
                <a:latin typeface="Noto Sans Medium"/>
                <a:ea typeface="Noto Sans Medium"/>
                <a:cs typeface="Noto Sans Medium"/>
                <a:sym typeface="Noto Sans Medium"/>
              </a:endParaRPr>
            </a:p>
          </p:txBody>
        </p:sp>
        <p:cxnSp>
          <p:nvCxnSpPr>
            <p:cNvPr id="260" name="Google Shape;260;p9"/>
            <p:cNvCxnSpPr>
              <a:cxnSpLocks/>
            </p:cNvCxnSpPr>
            <p:nvPr/>
          </p:nvCxnSpPr>
          <p:spPr>
            <a:xfrm flipH="1">
              <a:off x="3105514" y="1818500"/>
              <a:ext cx="5765770" cy="0"/>
            </a:xfrm>
            <a:prstGeom prst="straightConnector1">
              <a:avLst/>
            </a:prstGeom>
            <a:noFill/>
            <a:ln w="28575" cap="rnd" cmpd="sng">
              <a:solidFill>
                <a:srgbClr val="B9815F"/>
              </a:solidFill>
              <a:prstDash val="solid"/>
              <a:miter lim="800000"/>
              <a:headEnd type="none" w="sm" len="sm"/>
              <a:tailEnd type="none" w="sm" len="sm"/>
            </a:ln>
          </p:spPr>
        </p:cxnSp>
      </p:grpSp>
      <p:sp>
        <p:nvSpPr>
          <p:cNvPr id="261" name="Google Shape;261;p9"/>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dirty="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a:cxnSpLocks/>
            </p:cNvCxnSpPr>
            <p:nvPr/>
          </p:nvCxnSpPr>
          <p:spPr>
            <a:xfrm flipH="1">
              <a:off x="3791314" y="1818500"/>
              <a:ext cx="3719829" cy="0"/>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avLst/>
                <a:gdLst/>
                <a:ahLst/>
                <a:cxnLst/>
                <a:rect l="l" t="t" r="r" b="b"/>
                <a:pathLst>
                  <a:path w="2268042" h="1332000" extrusionOk="0">
                    <a:moveTo>
                      <a:pt x="1132253" y="0"/>
                    </a:moveTo>
                    <a:lnTo>
                      <a:pt x="2268042" y="0"/>
                    </a:lnTo>
                    <a:lnTo>
                      <a:pt x="2268042" y="1332000"/>
                    </a:lnTo>
                    <a:lnTo>
                      <a:pt x="0" y="1332000"/>
                    </a:lnTo>
                    <a:close/>
                  </a:path>
                </a:pathLst>
              </a:custGeom>
              <a:solidFill>
                <a:srgbClr val="C381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name="adj" fmla="val 50000"/>
                </a:avLst>
              </a:prstGeom>
              <a:solidFill>
                <a:srgbClr val="F8A9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avLst/>
                <a:gdLst/>
                <a:ahLst/>
                <a:cxnLst/>
                <a:rect l="l" t="t" r="r" b="b"/>
                <a:pathLst>
                  <a:path w="2266493" h="1332000" extrusionOk="0">
                    <a:moveTo>
                      <a:pt x="0" y="0"/>
                    </a:moveTo>
                    <a:lnTo>
                      <a:pt x="1134240" y="0"/>
                    </a:lnTo>
                    <a:lnTo>
                      <a:pt x="2266493" y="1332000"/>
                    </a:lnTo>
                    <a:lnTo>
                      <a:pt x="0" y="1332000"/>
                    </a:lnTo>
                    <a:close/>
                  </a:path>
                </a:pathLst>
              </a:custGeom>
              <a:solidFill>
                <a:srgbClr val="F58D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name="adj" fmla="val 85004"/>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609068" y="2916269"/>
            <a:ext cx="4128583"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結合</a:t>
            </a:r>
            <a:r>
              <a:rPr lang="zh-TW" altLang="en-US" sz="2400" b="1" dirty="0">
                <a:solidFill>
                  <a:srgbClr val="955937"/>
                </a:solidFill>
                <a:latin typeface="Noto Sans Medium"/>
                <a:ea typeface="Noto Sans Medium"/>
                <a:cs typeface="Noto Sans Medium"/>
                <a:sym typeface="Noto Sans Medium"/>
              </a:rPr>
              <a:t>焦點小組（</a:t>
            </a:r>
            <a:r>
              <a:rPr lang="en-US" altLang="zh-TW" sz="2400" b="1" dirty="0">
                <a:solidFill>
                  <a:srgbClr val="955937"/>
                </a:solidFill>
                <a:latin typeface="Noto Sans Medium"/>
                <a:ea typeface="Noto Sans Medium"/>
                <a:cs typeface="Noto Sans Medium"/>
                <a:sym typeface="Noto Sans Medium"/>
              </a:rPr>
              <a:t>focus group</a:t>
            </a:r>
            <a:r>
              <a:rPr lang="zh-TW" altLang="en-US" sz="2400" b="1"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的研究方式，蒐集</a:t>
            </a:r>
            <a:r>
              <a:rPr lang="zh-TW" altLang="en-US" sz="2400" b="1" dirty="0">
                <a:solidFill>
                  <a:srgbClr val="955937"/>
                </a:solidFill>
                <a:latin typeface="Noto Sans Medium"/>
                <a:ea typeface="Noto Sans Medium"/>
                <a:cs typeface="Noto Sans Medium"/>
                <a:sym typeface="Noto Sans Medium"/>
              </a:rPr>
              <a:t>社群媒體中大眾討論的股票消息對投資人行為和決策的影響。</a:t>
            </a: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rgbClr val="963E08"/>
                </a:solidFill>
                <a:latin typeface="Noto Sans Medium"/>
                <a:ea typeface="Noto Sans Medium"/>
                <a:cs typeface="Noto Sans Medium"/>
                <a:sym typeface="Noto Sans Medium"/>
              </a:rPr>
              <a:t>10</a:t>
            </a:r>
            <a:endParaRPr sz="1800" dirty="0">
              <a:solidFill>
                <a:srgbClr val="963E08"/>
              </a:solidFill>
              <a:latin typeface="Noto Sans Medium"/>
              <a:ea typeface="Noto Sans Medium"/>
              <a:cs typeface="Noto Sans Medium"/>
              <a:sym typeface="Noto Sans Medium"/>
            </a:endParaRPr>
          </a:p>
        </p:txBody>
      </p:sp>
      <p:graphicFrame>
        <p:nvGraphicFramePr>
          <p:cNvPr id="3" name="資料庫圖表 2">
            <a:extLst>
              <a:ext uri="{FF2B5EF4-FFF2-40B4-BE49-F238E27FC236}">
                <a16:creationId xmlns:a16="http://schemas.microsoft.com/office/drawing/2014/main" id="{E2E648C4-A349-629E-DEB7-C104E938903C}"/>
              </a:ext>
            </a:extLst>
          </p:cNvPr>
          <p:cNvGraphicFramePr/>
          <p:nvPr>
            <p:extLst>
              <p:ext uri="{D42A27DB-BD31-4B8C-83A1-F6EECF244321}">
                <p14:modId xmlns:p14="http://schemas.microsoft.com/office/powerpoint/2010/main" val="1855717624"/>
              </p:ext>
            </p:extLst>
          </p:nvPr>
        </p:nvGraphicFramePr>
        <p:xfrm>
          <a:off x="1532965" y="0"/>
          <a:ext cx="8917321" cy="6858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0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文獻回顧</a:t>
            </a:r>
            <a:endParaRPr dirty="0"/>
          </a:p>
        </p:txBody>
      </p:sp>
      <p:sp>
        <p:nvSpPr>
          <p:cNvPr id="302" name="Google Shape;302;p11"/>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303" name="Google Shape;303;p11"/>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14" name="Google Shape;314;p1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15" name="Google Shape;315;p1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49" name="Google Shape;349;p1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1</a:t>
            </a:r>
            <a:endParaRPr sz="1800" dirty="0">
              <a:solidFill>
                <a:srgbClr val="963E08"/>
              </a:solidFill>
              <a:latin typeface="Noto Sans Medium"/>
              <a:ea typeface="Noto Sans Medium"/>
              <a:cs typeface="Noto Sans Medium"/>
              <a:sym typeface="Noto Sans Medium"/>
            </a:endParaRPr>
          </a:p>
        </p:txBody>
      </p:sp>
      <p:grpSp>
        <p:nvGrpSpPr>
          <p:cNvPr id="2" name="Google Shape;258;p9">
            <a:extLst>
              <a:ext uri="{FF2B5EF4-FFF2-40B4-BE49-F238E27FC236}">
                <a16:creationId xmlns:a16="http://schemas.microsoft.com/office/drawing/2014/main" id="{6A8E7843-8BDD-18E0-B9C8-9536E64F0E2C}"/>
              </a:ext>
            </a:extLst>
          </p:cNvPr>
          <p:cNvGrpSpPr/>
          <p:nvPr/>
        </p:nvGrpSpPr>
        <p:grpSpPr>
          <a:xfrm>
            <a:off x="3902348" y="542517"/>
            <a:ext cx="5557338" cy="670249"/>
            <a:chOff x="3105514" y="1148251"/>
            <a:chExt cx="5557338" cy="670249"/>
          </a:xfrm>
        </p:grpSpPr>
        <p:sp>
          <p:nvSpPr>
            <p:cNvPr id="3" name="Google Shape;259;p9">
              <a:extLst>
                <a:ext uri="{FF2B5EF4-FFF2-40B4-BE49-F238E27FC236}">
                  <a16:creationId xmlns:a16="http://schemas.microsoft.com/office/drawing/2014/main" id="{2A5D727F-D46B-F078-9584-25A71BE873FC}"/>
                </a:ext>
              </a:extLst>
            </p:cNvPr>
            <p:cNvSpPr txBox="1"/>
            <p:nvPr/>
          </p:nvSpPr>
          <p:spPr>
            <a:xfrm>
              <a:off x="3529149" y="1148251"/>
              <a:ext cx="5133703"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b="1" dirty="0">
                  <a:solidFill>
                    <a:srgbClr val="963E08"/>
                  </a:solidFill>
                  <a:latin typeface="Noto Sans Medium"/>
                  <a:ea typeface="Noto Sans Medium"/>
                  <a:cs typeface="Noto Sans Medium"/>
                  <a:sym typeface="Noto Sans Medium"/>
                </a:rPr>
                <a:t>文獻探討架構</a:t>
              </a:r>
              <a:endParaRPr sz="2800" b="1" dirty="0">
                <a:solidFill>
                  <a:srgbClr val="963E08"/>
                </a:solidFill>
                <a:latin typeface="Noto Sans Medium"/>
                <a:ea typeface="Noto Sans Medium"/>
                <a:cs typeface="Noto Sans Medium"/>
                <a:sym typeface="Noto Sans Medium"/>
              </a:endParaRPr>
            </a:p>
          </p:txBody>
        </p:sp>
        <p:cxnSp>
          <p:nvCxnSpPr>
            <p:cNvPr id="4" name="Google Shape;260;p9">
              <a:extLst>
                <a:ext uri="{FF2B5EF4-FFF2-40B4-BE49-F238E27FC236}">
                  <a16:creationId xmlns:a16="http://schemas.microsoft.com/office/drawing/2014/main" id="{89A192C8-8B4F-7FD9-676C-47D12C62C27A}"/>
                </a:ext>
              </a:extLst>
            </p:cNvPr>
            <p:cNvCxnSpPr>
              <a:cxnSpLocks/>
            </p:cNvCxnSpPr>
            <p:nvPr/>
          </p:nvCxnSpPr>
          <p:spPr>
            <a:xfrm flipH="1">
              <a:off x="3105514" y="1818500"/>
              <a:ext cx="3674109" cy="0"/>
            </a:xfrm>
            <a:prstGeom prst="straightConnector1">
              <a:avLst/>
            </a:prstGeom>
            <a:noFill/>
            <a:ln w="28575" cap="rnd" cmpd="sng">
              <a:solidFill>
                <a:srgbClr val="B9815F"/>
              </a:solidFill>
              <a:prstDash val="solid"/>
              <a:miter lim="800000"/>
              <a:headEnd type="none" w="sm" len="sm"/>
              <a:tailEnd type="none" w="sm" len="sm"/>
            </a:ln>
          </p:spPr>
        </p:cxnSp>
      </p:grpSp>
      <p:graphicFrame>
        <p:nvGraphicFramePr>
          <p:cNvPr id="6" name="資料庫圖表 5">
            <a:extLst>
              <a:ext uri="{FF2B5EF4-FFF2-40B4-BE49-F238E27FC236}">
                <a16:creationId xmlns:a16="http://schemas.microsoft.com/office/drawing/2014/main" id="{6AE9C98A-8F16-551B-A2F0-3564643868AA}"/>
              </a:ext>
            </a:extLst>
          </p:cNvPr>
          <p:cNvGraphicFramePr/>
          <p:nvPr>
            <p:extLst>
              <p:ext uri="{D42A27DB-BD31-4B8C-83A1-F6EECF244321}">
                <p14:modId xmlns:p14="http://schemas.microsoft.com/office/powerpoint/2010/main" val="3455063134"/>
              </p:ext>
            </p:extLst>
          </p:nvPr>
        </p:nvGraphicFramePr>
        <p:xfrm>
          <a:off x="555199" y="1252515"/>
          <a:ext cx="1108160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5042438" y="1099497"/>
            <a:ext cx="2107124" cy="641884"/>
            <a:chOff x="3270580" y="1153440"/>
            <a:chExt cx="2107124" cy="641884"/>
          </a:xfrm>
        </p:grpSpPr>
        <p:sp>
          <p:nvSpPr>
            <p:cNvPr id="420" name="Google Shape;420;p14"/>
            <p:cNvSpPr txBox="1"/>
            <p:nvPr/>
          </p:nvSpPr>
          <p:spPr>
            <a:xfrm>
              <a:off x="3419453" y="1153440"/>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270580" y="1795324"/>
              <a:ext cx="2107124"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1749188154"/>
              </p:ext>
            </p:extLst>
          </p:nvPr>
        </p:nvGraphicFramePr>
        <p:xfrm>
          <a:off x="2032000" y="14775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群組 5">
            <a:extLst>
              <a:ext uri="{FF2B5EF4-FFF2-40B4-BE49-F238E27FC236}">
                <a16:creationId xmlns:a16="http://schemas.microsoft.com/office/drawing/2014/main" id="{5DB8A58A-0190-9F36-9BB0-777178BD216D}"/>
              </a:ext>
            </a:extLst>
          </p:cNvPr>
          <p:cNvGrpSpPr/>
          <p:nvPr/>
        </p:nvGrpSpPr>
        <p:grpSpPr>
          <a:xfrm>
            <a:off x="0" y="1"/>
            <a:ext cx="12192000" cy="457200"/>
            <a:chOff x="0" y="1"/>
            <a:chExt cx="12192000" cy="457200"/>
          </a:xfrm>
        </p:grpSpPr>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5" name="群組 4">
              <a:extLst>
                <a:ext uri="{FF2B5EF4-FFF2-40B4-BE49-F238E27FC236}">
                  <a16:creationId xmlns:a16="http://schemas.microsoft.com/office/drawing/2014/main" id="{D0A61F1B-D63B-7867-EAD1-E58EF7B40D8A}"/>
                </a:ext>
              </a:extLst>
            </p:cNvPr>
            <p:cNvGrpSpPr/>
            <p:nvPr/>
          </p:nvGrpSpPr>
          <p:grpSpPr>
            <a:xfrm>
              <a:off x="6938932" y="28546"/>
              <a:ext cx="1516152" cy="400110"/>
              <a:chOff x="6938932" y="28546"/>
              <a:chExt cx="1516152" cy="400110"/>
            </a:xfrm>
          </p:grpSpPr>
          <p:sp>
            <p:nvSpPr>
              <p:cNvPr id="4" name="Google Shape;310;p12">
                <a:extLst>
                  <a:ext uri="{FF2B5EF4-FFF2-40B4-BE49-F238E27FC236}">
                    <a16:creationId xmlns:a16="http://schemas.microsoft.com/office/drawing/2014/main" id="{D3380033-F594-D425-CF98-6309D1AE517C}"/>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 name="Google Shape;273;p10">
              <a:extLst>
                <a:ext uri="{FF2B5EF4-FFF2-40B4-BE49-F238E27FC236}">
                  <a16:creationId xmlns:a16="http://schemas.microsoft.com/office/drawing/2014/main" id="{256686E4-BCF7-B96E-35B8-1AE7667AE907}"/>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3</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1612156559"/>
              </p:ext>
            </p:extLst>
          </p:nvPr>
        </p:nvGraphicFramePr>
        <p:xfrm>
          <a:off x="1199065" y="1633247"/>
          <a:ext cx="9998111"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群組 3">
            <a:extLst>
              <a:ext uri="{FF2B5EF4-FFF2-40B4-BE49-F238E27FC236}">
                <a16:creationId xmlns:a16="http://schemas.microsoft.com/office/drawing/2014/main" id="{8FDF8FF8-D108-1FAB-1802-280CA5FEE8B6}"/>
              </a:ext>
            </a:extLst>
          </p:cNvPr>
          <p:cNvGrpSpPr/>
          <p:nvPr/>
        </p:nvGrpSpPr>
        <p:grpSpPr>
          <a:xfrm>
            <a:off x="0" y="1"/>
            <a:ext cx="12192000" cy="457200"/>
            <a:chOff x="0" y="1"/>
            <a:chExt cx="12192000" cy="457200"/>
          </a:xfrm>
        </p:grpSpPr>
        <p:sp>
          <p:nvSpPr>
            <p:cNvPr id="5" name="Google Shape;409;p14">
              <a:extLst>
                <a:ext uri="{FF2B5EF4-FFF2-40B4-BE49-F238E27FC236}">
                  <a16:creationId xmlns:a16="http://schemas.microsoft.com/office/drawing/2014/main" id="{EEE0E68F-4F7F-23AC-58FF-049A1B4505B3}"/>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411;p14">
              <a:extLst>
                <a:ext uri="{FF2B5EF4-FFF2-40B4-BE49-F238E27FC236}">
                  <a16:creationId xmlns:a16="http://schemas.microsoft.com/office/drawing/2014/main" id="{15D2F500-3907-6383-BD62-0ED97D8AD17A}"/>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7" name="Google Shape;412;p14">
              <a:extLst>
                <a:ext uri="{FF2B5EF4-FFF2-40B4-BE49-F238E27FC236}">
                  <a16:creationId xmlns:a16="http://schemas.microsoft.com/office/drawing/2014/main" id="{547278F1-BF86-96FD-561C-7D290BB488D3}"/>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8" name="群組 7">
              <a:extLst>
                <a:ext uri="{FF2B5EF4-FFF2-40B4-BE49-F238E27FC236}">
                  <a16:creationId xmlns:a16="http://schemas.microsoft.com/office/drawing/2014/main" id="{BF0D7398-DE54-AA1D-1866-FDE0ECDC5660}"/>
                </a:ext>
              </a:extLst>
            </p:cNvPr>
            <p:cNvGrpSpPr/>
            <p:nvPr/>
          </p:nvGrpSpPr>
          <p:grpSpPr>
            <a:xfrm>
              <a:off x="6938932" y="28546"/>
              <a:ext cx="1516152" cy="400110"/>
              <a:chOff x="6938932" y="28546"/>
              <a:chExt cx="1516152" cy="400110"/>
            </a:xfrm>
          </p:grpSpPr>
          <p:sp>
            <p:nvSpPr>
              <p:cNvPr id="11" name="Google Shape;310;p12">
                <a:extLst>
                  <a:ext uri="{FF2B5EF4-FFF2-40B4-BE49-F238E27FC236}">
                    <a16:creationId xmlns:a16="http://schemas.microsoft.com/office/drawing/2014/main" id="{1B4A815A-7929-6873-0A03-28189F2EEC68}"/>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414;p14">
                <a:extLst>
                  <a:ext uri="{FF2B5EF4-FFF2-40B4-BE49-F238E27FC236}">
                    <a16:creationId xmlns:a16="http://schemas.microsoft.com/office/drawing/2014/main" id="{A1F78519-A7DB-2A26-1581-0CDF3D798458}"/>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9" name="Google Shape;415;p14">
              <a:extLst>
                <a:ext uri="{FF2B5EF4-FFF2-40B4-BE49-F238E27FC236}">
                  <a16:creationId xmlns:a16="http://schemas.microsoft.com/office/drawing/2014/main" id="{9587B063-B6AA-E2EB-4A83-8A374AB04A6A}"/>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0" name="Google Shape;273;p10">
              <a:extLst>
                <a:ext uri="{FF2B5EF4-FFF2-40B4-BE49-F238E27FC236}">
                  <a16:creationId xmlns:a16="http://schemas.microsoft.com/office/drawing/2014/main" id="{778176B4-E0FD-747D-E511-7ED4739CB155}"/>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355740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28546"/>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4</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4223756827"/>
              </p:ext>
            </p:extLst>
          </p:nvPr>
        </p:nvGraphicFramePr>
        <p:xfrm>
          <a:off x="614206" y="1548432"/>
          <a:ext cx="10963589"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53DBF847-0CEF-4CAC-C014-8C788A26DFAB}"/>
              </a:ext>
            </a:extLst>
          </p:cNvPr>
          <p:cNvGrpSpPr/>
          <p:nvPr/>
        </p:nvGrpSpPr>
        <p:grpSpPr>
          <a:xfrm>
            <a:off x="0" y="1"/>
            <a:ext cx="12192000" cy="457200"/>
            <a:chOff x="0" y="1"/>
            <a:chExt cx="12192000" cy="457200"/>
          </a:xfrm>
        </p:grpSpPr>
        <p:sp>
          <p:nvSpPr>
            <p:cNvPr id="4" name="Google Shape;409;p14">
              <a:extLst>
                <a:ext uri="{FF2B5EF4-FFF2-40B4-BE49-F238E27FC236}">
                  <a16:creationId xmlns:a16="http://schemas.microsoft.com/office/drawing/2014/main" id="{9915D49A-178C-3FC0-EEB7-6D2A853E1A69}"/>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411;p14">
              <a:extLst>
                <a:ext uri="{FF2B5EF4-FFF2-40B4-BE49-F238E27FC236}">
                  <a16:creationId xmlns:a16="http://schemas.microsoft.com/office/drawing/2014/main" id="{5D5FA683-4132-7A9C-4270-D24F312E3F6A}"/>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6" name="Google Shape;412;p14">
              <a:extLst>
                <a:ext uri="{FF2B5EF4-FFF2-40B4-BE49-F238E27FC236}">
                  <a16:creationId xmlns:a16="http://schemas.microsoft.com/office/drawing/2014/main" id="{389D72EC-5500-0969-7428-4A43FDA4AFB7}"/>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7" name="群組 6">
              <a:extLst>
                <a:ext uri="{FF2B5EF4-FFF2-40B4-BE49-F238E27FC236}">
                  <a16:creationId xmlns:a16="http://schemas.microsoft.com/office/drawing/2014/main" id="{C7F7CDC4-1256-856A-AB61-5ECB3276B7BA}"/>
                </a:ext>
              </a:extLst>
            </p:cNvPr>
            <p:cNvGrpSpPr/>
            <p:nvPr/>
          </p:nvGrpSpPr>
          <p:grpSpPr>
            <a:xfrm>
              <a:off x="6938932" y="28546"/>
              <a:ext cx="1516152" cy="400110"/>
              <a:chOff x="6938932" y="28546"/>
              <a:chExt cx="1516152" cy="400110"/>
            </a:xfrm>
          </p:grpSpPr>
          <p:sp>
            <p:nvSpPr>
              <p:cNvPr id="10" name="Google Shape;310;p12">
                <a:extLst>
                  <a:ext uri="{FF2B5EF4-FFF2-40B4-BE49-F238E27FC236}">
                    <a16:creationId xmlns:a16="http://schemas.microsoft.com/office/drawing/2014/main" id="{87A1AF9D-5D8B-C228-68A4-314AD19A87BE}"/>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414;p14">
                <a:extLst>
                  <a:ext uri="{FF2B5EF4-FFF2-40B4-BE49-F238E27FC236}">
                    <a16:creationId xmlns:a16="http://schemas.microsoft.com/office/drawing/2014/main" id="{9E662D4F-1348-17D7-78CD-6A5565FF6020}"/>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8" name="Google Shape;415;p14">
              <a:extLst>
                <a:ext uri="{FF2B5EF4-FFF2-40B4-BE49-F238E27FC236}">
                  <a16:creationId xmlns:a16="http://schemas.microsoft.com/office/drawing/2014/main" id="{66CDE069-8DC9-BE18-8507-36F1A08E7F00}"/>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9" name="Google Shape;273;p10">
              <a:extLst>
                <a:ext uri="{FF2B5EF4-FFF2-40B4-BE49-F238E27FC236}">
                  <a16:creationId xmlns:a16="http://schemas.microsoft.com/office/drawing/2014/main" id="{6FF911FF-E696-7E63-DD70-81BBC819CC16}"/>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376170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5</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4128986155"/>
              </p:ext>
            </p:extLst>
          </p:nvPr>
        </p:nvGraphicFramePr>
        <p:xfrm>
          <a:off x="1436914" y="1610822"/>
          <a:ext cx="9318173"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群組 11">
            <a:extLst>
              <a:ext uri="{FF2B5EF4-FFF2-40B4-BE49-F238E27FC236}">
                <a16:creationId xmlns:a16="http://schemas.microsoft.com/office/drawing/2014/main" id="{F772BCE0-138A-9FCA-9D50-C98FFE5DED5A}"/>
              </a:ext>
            </a:extLst>
          </p:cNvPr>
          <p:cNvGrpSpPr/>
          <p:nvPr/>
        </p:nvGrpSpPr>
        <p:grpSpPr>
          <a:xfrm>
            <a:off x="0" y="1"/>
            <a:ext cx="12192000" cy="457200"/>
            <a:chOff x="0" y="1"/>
            <a:chExt cx="12192000" cy="457200"/>
          </a:xfrm>
        </p:grpSpPr>
        <p:sp>
          <p:nvSpPr>
            <p:cNvPr id="13" name="Google Shape;409;p14">
              <a:extLst>
                <a:ext uri="{FF2B5EF4-FFF2-40B4-BE49-F238E27FC236}">
                  <a16:creationId xmlns:a16="http://schemas.microsoft.com/office/drawing/2014/main" id="{6967A46C-0A3C-7874-8C70-2B8149FF98EB}"/>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Google Shape;411;p14">
              <a:extLst>
                <a:ext uri="{FF2B5EF4-FFF2-40B4-BE49-F238E27FC236}">
                  <a16:creationId xmlns:a16="http://schemas.microsoft.com/office/drawing/2014/main" id="{F66136A5-17C6-FEBA-747C-8DF6ED94B2C0}"/>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15" name="Google Shape;412;p14">
              <a:extLst>
                <a:ext uri="{FF2B5EF4-FFF2-40B4-BE49-F238E27FC236}">
                  <a16:creationId xmlns:a16="http://schemas.microsoft.com/office/drawing/2014/main" id="{6063BB12-60A3-B7FD-DF6C-EA982BE85E7E}"/>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16" name="群組 15">
              <a:extLst>
                <a:ext uri="{FF2B5EF4-FFF2-40B4-BE49-F238E27FC236}">
                  <a16:creationId xmlns:a16="http://schemas.microsoft.com/office/drawing/2014/main" id="{C54836F1-BF74-F2D4-AE58-702481A76B7B}"/>
                </a:ext>
              </a:extLst>
            </p:cNvPr>
            <p:cNvGrpSpPr/>
            <p:nvPr/>
          </p:nvGrpSpPr>
          <p:grpSpPr>
            <a:xfrm>
              <a:off x="6938932" y="28546"/>
              <a:ext cx="1516152" cy="400110"/>
              <a:chOff x="6938932" y="28546"/>
              <a:chExt cx="1516152" cy="400110"/>
            </a:xfrm>
          </p:grpSpPr>
          <p:sp>
            <p:nvSpPr>
              <p:cNvPr id="19" name="Google Shape;310;p12">
                <a:extLst>
                  <a:ext uri="{FF2B5EF4-FFF2-40B4-BE49-F238E27FC236}">
                    <a16:creationId xmlns:a16="http://schemas.microsoft.com/office/drawing/2014/main" id="{F803CA7A-242B-FFF7-43B9-089BDFE0D1D3}"/>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414;p14">
                <a:extLst>
                  <a:ext uri="{FF2B5EF4-FFF2-40B4-BE49-F238E27FC236}">
                    <a16:creationId xmlns:a16="http://schemas.microsoft.com/office/drawing/2014/main" id="{78A33405-1436-ABFA-BB81-9B208A4F15CB}"/>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17" name="Google Shape;415;p14">
              <a:extLst>
                <a:ext uri="{FF2B5EF4-FFF2-40B4-BE49-F238E27FC236}">
                  <a16:creationId xmlns:a16="http://schemas.microsoft.com/office/drawing/2014/main" id="{B71C414D-CF79-5F1B-8724-C483118C6E14}"/>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8" name="Google Shape;273;p10">
              <a:extLst>
                <a:ext uri="{FF2B5EF4-FFF2-40B4-BE49-F238E27FC236}">
                  <a16:creationId xmlns:a16="http://schemas.microsoft.com/office/drawing/2014/main" id="{D0950C7A-FA83-AD22-4E1B-705E4CF00F29}"/>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392577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6</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2876071047"/>
              </p:ext>
            </p:extLst>
          </p:nvPr>
        </p:nvGraphicFramePr>
        <p:xfrm>
          <a:off x="2522136" y="1610822"/>
          <a:ext cx="7147728"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群組 2">
            <a:extLst>
              <a:ext uri="{FF2B5EF4-FFF2-40B4-BE49-F238E27FC236}">
                <a16:creationId xmlns:a16="http://schemas.microsoft.com/office/drawing/2014/main" id="{CC098F62-40D4-7133-C2ED-27415A0ED5EF}"/>
              </a:ext>
            </a:extLst>
          </p:cNvPr>
          <p:cNvGrpSpPr/>
          <p:nvPr/>
        </p:nvGrpSpPr>
        <p:grpSpPr>
          <a:xfrm>
            <a:off x="0" y="1"/>
            <a:ext cx="12192000" cy="457200"/>
            <a:chOff x="0" y="1"/>
            <a:chExt cx="12192000" cy="457200"/>
          </a:xfrm>
        </p:grpSpPr>
        <p:sp>
          <p:nvSpPr>
            <p:cNvPr id="4" name="Google Shape;409;p14">
              <a:extLst>
                <a:ext uri="{FF2B5EF4-FFF2-40B4-BE49-F238E27FC236}">
                  <a16:creationId xmlns:a16="http://schemas.microsoft.com/office/drawing/2014/main" id="{705876E6-BC13-63A7-33F5-F9DC8E329494}"/>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411;p14">
              <a:extLst>
                <a:ext uri="{FF2B5EF4-FFF2-40B4-BE49-F238E27FC236}">
                  <a16:creationId xmlns:a16="http://schemas.microsoft.com/office/drawing/2014/main" id="{8B95017A-2A9F-0BE3-380B-8AD0F5BD2888}"/>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6" name="Google Shape;412;p14">
              <a:extLst>
                <a:ext uri="{FF2B5EF4-FFF2-40B4-BE49-F238E27FC236}">
                  <a16:creationId xmlns:a16="http://schemas.microsoft.com/office/drawing/2014/main" id="{3C13E234-3754-809E-EBDA-6292CF5DF50E}"/>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7" name="群組 6">
              <a:extLst>
                <a:ext uri="{FF2B5EF4-FFF2-40B4-BE49-F238E27FC236}">
                  <a16:creationId xmlns:a16="http://schemas.microsoft.com/office/drawing/2014/main" id="{275457C6-205D-4563-658C-BDDA201671B6}"/>
                </a:ext>
              </a:extLst>
            </p:cNvPr>
            <p:cNvGrpSpPr/>
            <p:nvPr/>
          </p:nvGrpSpPr>
          <p:grpSpPr>
            <a:xfrm>
              <a:off x="6938932" y="28546"/>
              <a:ext cx="1516152" cy="400110"/>
              <a:chOff x="6938932" y="28546"/>
              <a:chExt cx="1516152" cy="400110"/>
            </a:xfrm>
          </p:grpSpPr>
          <p:sp>
            <p:nvSpPr>
              <p:cNvPr id="10" name="Google Shape;310;p12">
                <a:extLst>
                  <a:ext uri="{FF2B5EF4-FFF2-40B4-BE49-F238E27FC236}">
                    <a16:creationId xmlns:a16="http://schemas.microsoft.com/office/drawing/2014/main" id="{930C84CF-8501-2202-F636-683DC4F59001}"/>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 name="Google Shape;414;p14">
                <a:extLst>
                  <a:ext uri="{FF2B5EF4-FFF2-40B4-BE49-F238E27FC236}">
                    <a16:creationId xmlns:a16="http://schemas.microsoft.com/office/drawing/2014/main" id="{8FF21B90-0323-AB2F-22EE-051378314559}"/>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8" name="Google Shape;415;p14">
              <a:extLst>
                <a:ext uri="{FF2B5EF4-FFF2-40B4-BE49-F238E27FC236}">
                  <a16:creationId xmlns:a16="http://schemas.microsoft.com/office/drawing/2014/main" id="{E0D95E6D-AF0C-4E33-6DA7-85A0B3036AF2}"/>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9" name="Google Shape;273;p10">
              <a:extLst>
                <a:ext uri="{FF2B5EF4-FFF2-40B4-BE49-F238E27FC236}">
                  <a16:creationId xmlns:a16="http://schemas.microsoft.com/office/drawing/2014/main" id="{DAEFBA88-2CF4-986B-18D0-2040899B342D}"/>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235279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3822773"/>
            <a:chOff x="3673930" y="2019034"/>
            <a:chExt cx="4559133" cy="3822773"/>
          </a:xfrm>
        </p:grpSpPr>
        <p:sp>
          <p:nvSpPr>
            <p:cNvPr id="101" name="Google Shape;101;p2"/>
            <p:cNvSpPr txBox="1"/>
            <p:nvPr/>
          </p:nvSpPr>
          <p:spPr>
            <a:xfrm>
              <a:off x="4728152" y="2019034"/>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b="0" i="0" u="none" strike="noStrike" cap="none" dirty="0">
                  <a:solidFill>
                    <a:srgbClr val="963E08"/>
                  </a:solidFill>
                  <a:latin typeface="Noto Sans Medium"/>
                  <a:ea typeface="Noto Sans Medium"/>
                  <a:cs typeface="Noto Sans Medium"/>
                  <a:sym typeface="Noto Sans Medium"/>
                </a:rPr>
                <a:t>摘要</a:t>
              </a:r>
              <a:endParaRPr dirty="0"/>
            </a:p>
          </p:txBody>
        </p:sp>
        <p:cxnSp>
          <p:nvCxnSpPr>
            <p:cNvPr id="102" name="Google Shape;102;p2"/>
            <p:cNvCxnSpPr/>
            <p:nvPr/>
          </p:nvCxnSpPr>
          <p:spPr>
            <a:xfrm rot="10800000">
              <a:off x="3673930" y="2421804"/>
              <a:ext cx="0" cy="3213867"/>
            </a:xfrm>
            <a:prstGeom prst="straightConnector1">
              <a:avLst/>
            </a:prstGeom>
            <a:noFill/>
            <a:ln w="28575" cap="rnd" cmpd="sng">
              <a:solidFill>
                <a:srgbClr val="B9815F"/>
              </a:solidFill>
              <a:prstDash val="solid"/>
              <a:miter lim="800000"/>
              <a:headEnd type="none" w="sm" len="sm"/>
              <a:tailEnd type="none" w="sm" len="sm"/>
            </a:ln>
          </p:spPr>
        </p:cxnSp>
        <p:sp>
          <p:nvSpPr>
            <p:cNvPr id="103" name="Google Shape;103;p2"/>
            <p:cNvSpPr txBox="1"/>
            <p:nvPr/>
          </p:nvSpPr>
          <p:spPr>
            <a:xfrm>
              <a:off x="4728152" y="2897793"/>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研究動機</a:t>
              </a:r>
              <a:r>
                <a:rPr lang="zh-TW" altLang="en-US" sz="3200" dirty="0">
                  <a:solidFill>
                    <a:srgbClr val="963E08"/>
                  </a:solidFill>
                  <a:latin typeface="Noto Sans Medium"/>
                  <a:ea typeface="Noto Sans Medium"/>
                  <a:cs typeface="Noto Sans Medium"/>
                  <a:sym typeface="Noto Sans Medium"/>
                </a:rPr>
                <a:t>與目的</a:t>
              </a:r>
              <a:endParaRPr dirty="0"/>
            </a:p>
          </p:txBody>
        </p:sp>
        <p:sp>
          <p:nvSpPr>
            <p:cNvPr id="104" name="Google Shape;104;p2"/>
            <p:cNvSpPr txBox="1"/>
            <p:nvPr/>
          </p:nvSpPr>
          <p:spPr>
            <a:xfrm>
              <a:off x="4728152" y="3776552"/>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文獻回顧</a:t>
              </a:r>
              <a:r>
                <a:rPr lang="en-US" altLang="zh-TW" sz="3200" dirty="0">
                  <a:solidFill>
                    <a:srgbClr val="963E08"/>
                  </a:solidFill>
                  <a:latin typeface="Noto Sans Medium"/>
                  <a:ea typeface="Noto Sans Medium"/>
                  <a:cs typeface="Noto Sans Medium"/>
                  <a:sym typeface="Noto Sans Medium"/>
                </a:rPr>
                <a:t>	</a:t>
              </a:r>
              <a:endParaRPr dirty="0"/>
            </a:p>
          </p:txBody>
        </p:sp>
        <p:sp>
          <p:nvSpPr>
            <p:cNvPr id="105" name="Google Shape;105;p2"/>
            <p:cNvSpPr txBox="1"/>
            <p:nvPr/>
          </p:nvSpPr>
          <p:spPr>
            <a:xfrm>
              <a:off x="4728152" y="465531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研究方法</a:t>
              </a:r>
              <a:endParaRPr dirty="0"/>
            </a:p>
          </p:txBody>
        </p:sp>
        <p:sp>
          <p:nvSpPr>
            <p:cNvPr id="106" name="Google Shape;106;p2"/>
            <p:cNvSpPr txBox="1"/>
            <p:nvPr/>
          </p:nvSpPr>
          <p:spPr>
            <a:xfrm>
              <a:off x="4728152" y="5534071"/>
              <a:ext cx="350491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9686804"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9686804"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82580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dirty="0"/>
          </a:p>
        </p:txBody>
      </p:sp>
      <p:grpSp>
        <p:nvGrpSpPr>
          <p:cNvPr id="2" name="群組 1">
            <a:extLst>
              <a:ext uri="{FF2B5EF4-FFF2-40B4-BE49-F238E27FC236}">
                <a16:creationId xmlns:a16="http://schemas.microsoft.com/office/drawing/2014/main" id="{33277413-9E95-E6FD-9E4A-D4B37CE685C2}"/>
              </a:ext>
            </a:extLst>
          </p:cNvPr>
          <p:cNvGrpSpPr/>
          <p:nvPr/>
        </p:nvGrpSpPr>
        <p:grpSpPr>
          <a:xfrm>
            <a:off x="0" y="7151984"/>
            <a:ext cx="12192000" cy="457200"/>
            <a:chOff x="0" y="1"/>
            <a:chExt cx="12192000" cy="457200"/>
          </a:xfrm>
        </p:grpSpPr>
        <p:sp>
          <p:nvSpPr>
            <p:cNvPr id="3" name="Google Shape;409;p14">
              <a:extLst>
                <a:ext uri="{FF2B5EF4-FFF2-40B4-BE49-F238E27FC236}">
                  <a16:creationId xmlns:a16="http://schemas.microsoft.com/office/drawing/2014/main" id="{34CDD0D6-78BF-2391-7181-F90E003AD125}"/>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Google Shape;411;p14">
              <a:extLst>
                <a:ext uri="{FF2B5EF4-FFF2-40B4-BE49-F238E27FC236}">
                  <a16:creationId xmlns:a16="http://schemas.microsoft.com/office/drawing/2014/main" id="{499E4613-7D6C-EEAA-ED36-283D14C21F87}"/>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5" name="Google Shape;412;p14">
              <a:extLst>
                <a:ext uri="{FF2B5EF4-FFF2-40B4-BE49-F238E27FC236}">
                  <a16:creationId xmlns:a16="http://schemas.microsoft.com/office/drawing/2014/main" id="{E7BBED83-CBE7-D2B2-76AC-F8905379B982}"/>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6" name="群組 5">
              <a:extLst>
                <a:ext uri="{FF2B5EF4-FFF2-40B4-BE49-F238E27FC236}">
                  <a16:creationId xmlns:a16="http://schemas.microsoft.com/office/drawing/2014/main" id="{1806093F-F2DA-6052-5F53-E0246C853649}"/>
                </a:ext>
              </a:extLst>
            </p:cNvPr>
            <p:cNvGrpSpPr/>
            <p:nvPr/>
          </p:nvGrpSpPr>
          <p:grpSpPr>
            <a:xfrm>
              <a:off x="6938932" y="28546"/>
              <a:ext cx="1516152" cy="400110"/>
              <a:chOff x="6938932" y="28546"/>
              <a:chExt cx="1516152" cy="400110"/>
            </a:xfrm>
          </p:grpSpPr>
          <p:sp>
            <p:nvSpPr>
              <p:cNvPr id="9" name="Google Shape;310;p12">
                <a:extLst>
                  <a:ext uri="{FF2B5EF4-FFF2-40B4-BE49-F238E27FC236}">
                    <a16:creationId xmlns:a16="http://schemas.microsoft.com/office/drawing/2014/main" id="{B6986D4C-2E19-8814-CAD7-821FE29100D8}"/>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Google Shape;414;p14">
                <a:extLst>
                  <a:ext uri="{FF2B5EF4-FFF2-40B4-BE49-F238E27FC236}">
                    <a16:creationId xmlns:a16="http://schemas.microsoft.com/office/drawing/2014/main" id="{F2435F09-04C0-4AD5-78AB-FDC32ED6C642}"/>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7" name="Google Shape;415;p14">
              <a:extLst>
                <a:ext uri="{FF2B5EF4-FFF2-40B4-BE49-F238E27FC236}">
                  <a16:creationId xmlns:a16="http://schemas.microsoft.com/office/drawing/2014/main" id="{68281482-D1AA-BB67-92C8-9DFEF25A26C9}"/>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8" name="Google Shape;273;p10">
              <a:extLst>
                <a:ext uri="{FF2B5EF4-FFF2-40B4-BE49-F238E27FC236}">
                  <a16:creationId xmlns:a16="http://schemas.microsoft.com/office/drawing/2014/main" id="{B0F73109-FF67-01B5-4109-CE03958D6214}"/>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dirty="0">
                <a:solidFill>
                  <a:srgbClr val="963E08"/>
                </a:solidFill>
                <a:latin typeface="Noto Sans Medium"/>
                <a:ea typeface="Noto Sans Medium"/>
                <a:cs typeface="Noto Sans Medium"/>
                <a:sym typeface="Noto Sans Medium"/>
              </a:rPr>
              <a:t>1</a:t>
            </a:r>
            <a:r>
              <a:rPr lang="en-US" altLang="zh-TW" sz="1800" dirty="0">
                <a:solidFill>
                  <a:srgbClr val="963E08"/>
                </a:solidFill>
                <a:latin typeface="Noto Sans Medium"/>
                <a:ea typeface="Noto Sans Medium"/>
                <a:cs typeface="Noto Sans Medium"/>
                <a:sym typeface="Noto Sans Medium"/>
              </a:rPr>
              <a:t>7</a:t>
            </a:r>
            <a:endParaRPr sz="1800" dirty="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914082857"/>
              </p:ext>
            </p:extLst>
          </p:nvPr>
        </p:nvGraphicFramePr>
        <p:xfrm>
          <a:off x="964995" y="1590839"/>
          <a:ext cx="10162233"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群組 3">
            <a:extLst>
              <a:ext uri="{FF2B5EF4-FFF2-40B4-BE49-F238E27FC236}">
                <a16:creationId xmlns:a16="http://schemas.microsoft.com/office/drawing/2014/main" id="{327023C3-E34A-8898-664A-0F17081B43D3}"/>
              </a:ext>
            </a:extLst>
          </p:cNvPr>
          <p:cNvGrpSpPr/>
          <p:nvPr/>
        </p:nvGrpSpPr>
        <p:grpSpPr>
          <a:xfrm>
            <a:off x="0" y="1"/>
            <a:ext cx="12192000" cy="457200"/>
            <a:chOff x="0" y="1"/>
            <a:chExt cx="12192000" cy="457200"/>
          </a:xfrm>
        </p:grpSpPr>
        <p:sp>
          <p:nvSpPr>
            <p:cNvPr id="5" name="Google Shape;409;p14">
              <a:extLst>
                <a:ext uri="{FF2B5EF4-FFF2-40B4-BE49-F238E27FC236}">
                  <a16:creationId xmlns:a16="http://schemas.microsoft.com/office/drawing/2014/main" id="{EF5E1CBB-7261-497C-79A3-7FEA3794A77D}"/>
                </a:ext>
              </a:extLst>
            </p:cNvPr>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411;p14">
              <a:extLst>
                <a:ext uri="{FF2B5EF4-FFF2-40B4-BE49-F238E27FC236}">
                  <a16:creationId xmlns:a16="http://schemas.microsoft.com/office/drawing/2014/main" id="{40A1DC59-FB6B-E2D9-4AB5-5A3DE0A3C427}"/>
                </a:ext>
              </a:extLst>
            </p:cNvPr>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參考資料與文獻</a:t>
              </a:r>
              <a:endParaRPr dirty="0"/>
            </a:p>
          </p:txBody>
        </p:sp>
        <p:sp>
          <p:nvSpPr>
            <p:cNvPr id="7" name="Google Shape;412;p14">
              <a:extLst>
                <a:ext uri="{FF2B5EF4-FFF2-40B4-BE49-F238E27FC236}">
                  <a16:creationId xmlns:a16="http://schemas.microsoft.com/office/drawing/2014/main" id="{BAFF2A1C-71E2-B14E-16E1-4A148B3C652A}"/>
                </a:ext>
              </a:extLst>
            </p:cNvPr>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grpSp>
          <p:nvGrpSpPr>
            <p:cNvPr id="8" name="群組 7">
              <a:extLst>
                <a:ext uri="{FF2B5EF4-FFF2-40B4-BE49-F238E27FC236}">
                  <a16:creationId xmlns:a16="http://schemas.microsoft.com/office/drawing/2014/main" id="{2EC28CDB-7269-F9E4-94FC-49421F097866}"/>
                </a:ext>
              </a:extLst>
            </p:cNvPr>
            <p:cNvGrpSpPr/>
            <p:nvPr/>
          </p:nvGrpSpPr>
          <p:grpSpPr>
            <a:xfrm>
              <a:off x="6938932" y="28546"/>
              <a:ext cx="1516152" cy="400110"/>
              <a:chOff x="6938932" y="28546"/>
              <a:chExt cx="1516152" cy="400110"/>
            </a:xfrm>
          </p:grpSpPr>
          <p:sp>
            <p:nvSpPr>
              <p:cNvPr id="11" name="Google Shape;310;p12">
                <a:extLst>
                  <a:ext uri="{FF2B5EF4-FFF2-40B4-BE49-F238E27FC236}">
                    <a16:creationId xmlns:a16="http://schemas.microsoft.com/office/drawing/2014/main" id="{001E8847-4CD4-92FF-A4A2-D13D3EB4CC53}"/>
                  </a:ext>
                </a:extLst>
              </p:cNvPr>
              <p:cNvSpPr/>
              <p:nvPr/>
            </p:nvSpPr>
            <p:spPr>
              <a:xfrm>
                <a:off x="6938932" y="57150"/>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414;p14">
                <a:extLst>
                  <a:ext uri="{FF2B5EF4-FFF2-40B4-BE49-F238E27FC236}">
                    <a16:creationId xmlns:a16="http://schemas.microsoft.com/office/drawing/2014/main" id="{24DEB837-56BD-2959-7020-170AE24AF21F}"/>
                  </a:ext>
                </a:extLst>
              </p:cNvPr>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cs typeface="Noto Sans Medium"/>
                    <a:sym typeface="Noto Sans Medium"/>
                  </a:rPr>
                  <a:t>研究方法</a:t>
                </a:r>
              </a:p>
            </p:txBody>
          </p:sp>
        </p:grpSp>
        <p:sp>
          <p:nvSpPr>
            <p:cNvPr id="9" name="Google Shape;415;p14">
              <a:extLst>
                <a:ext uri="{FF2B5EF4-FFF2-40B4-BE49-F238E27FC236}">
                  <a16:creationId xmlns:a16="http://schemas.microsoft.com/office/drawing/2014/main" id="{8B5E8389-EA24-9BC1-E6BE-5C3E61E5E254}"/>
                </a:ext>
              </a:extLst>
            </p:cNvPr>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0" name="Google Shape;273;p10">
              <a:extLst>
                <a:ext uri="{FF2B5EF4-FFF2-40B4-BE49-F238E27FC236}">
                  <a16:creationId xmlns:a16="http://schemas.microsoft.com/office/drawing/2014/main" id="{2D51B31E-1341-1BCC-9C8F-E1F004FFCFD0}"/>
                </a:ext>
              </a:extLst>
            </p:cNvPr>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grpSp>
    </p:spTree>
    <p:extLst>
      <p:ext uri="{BB962C8B-B14F-4D97-AF65-F5344CB8AC3E}">
        <p14:creationId xmlns:p14="http://schemas.microsoft.com/office/powerpoint/2010/main" val="297974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1" name="Google Shape;791;p30"/>
          <p:cNvSpPr txBox="1"/>
          <p:nvPr/>
        </p:nvSpPr>
        <p:spPr>
          <a:xfrm>
            <a:off x="5322276" y="3219012"/>
            <a:ext cx="5403607" cy="646290"/>
          </a:xfrm>
          <a:prstGeom prst="rect">
            <a:avLst/>
          </a:prstGeom>
          <a:noFill/>
          <a:ln>
            <a:noFill/>
          </a:ln>
        </p:spPr>
        <p:txBody>
          <a:bodyPr spcFirstLastPara="1" wrap="square" lIns="91425" tIns="45700" rIns="91425" bIns="45700" anchor="t" anchorCtr="0">
            <a:spAutoFit/>
          </a:bodyPr>
          <a:lstStyle/>
          <a:p>
            <a:pPr lvl="0"/>
            <a:r>
              <a:rPr lang="zh-TW" altLang="en-US" sz="3600" dirty="0">
                <a:solidFill>
                  <a:srgbClr val="963E08"/>
                </a:solidFill>
                <a:latin typeface="Noto Sans Medium"/>
                <a:cs typeface="Noto Sans Medium"/>
                <a:sym typeface="Noto Sans Medium"/>
              </a:rPr>
              <a:t>報告結束，感謝您的聆聽。</a:t>
            </a:r>
            <a:endParaRPr sz="1100" dirty="0"/>
          </a:p>
        </p:txBody>
      </p:sp>
      <p:sp>
        <p:nvSpPr>
          <p:cNvPr id="792" name="Google Shape;792;p3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30"/>
          <p:cNvSpPr txBox="1"/>
          <p:nvPr/>
        </p:nvSpPr>
        <p:spPr>
          <a:xfrm>
            <a:off x="979277" y="1416252"/>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金融社群情緒</a:t>
            </a:r>
            <a:endParaRPr lang="en-US" altLang="zh-TW" sz="4400" dirty="0">
              <a:solidFill>
                <a:srgbClr val="FEEFE6"/>
              </a:solidFill>
              <a:latin typeface="Noto Sans Medium"/>
              <a:ea typeface="Noto Sans Medium"/>
              <a:cs typeface="Noto Sans Medium"/>
              <a:sym typeface="Noto Sans Medium"/>
            </a:endParaRPr>
          </a:p>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對投資人行為影響之分析</a:t>
            </a:r>
            <a:endParaRPr lang="zh-TW" alt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dirty="0">
                <a:solidFill>
                  <a:srgbClr val="FAC5A4"/>
                </a:solidFill>
                <a:latin typeface="Noto Sans Medium"/>
                <a:ea typeface="Noto Sans Medium"/>
                <a:cs typeface="Noto Sans Medium"/>
                <a:sym typeface="Noto Sans Medium"/>
              </a:rPr>
              <a:t>研究動機</a:t>
            </a:r>
            <a:endParaRPr dirty="0"/>
          </a:p>
        </p:txBody>
      </p:sp>
      <p:sp>
        <p:nvSpPr>
          <p:cNvPr id="128" name="Google Shape;128;p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lang="zh-TW" altLang="en-US" dirty="0"/>
          </a:p>
        </p:txBody>
      </p:sp>
      <p:sp>
        <p:nvSpPr>
          <p:cNvPr id="129" name="Google Shape;129;p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30" name="Google Shape;130;p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42" name="Google Shape;142;p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143" name="Google Shape;143;p4"/>
          <p:cNvSpPr txBox="1"/>
          <p:nvPr/>
        </p:nvSpPr>
        <p:spPr>
          <a:xfrm>
            <a:off x="1270581" y="1918231"/>
            <a:ext cx="9650835"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p>
        </p:txBody>
      </p:sp>
      <p:sp>
        <p:nvSpPr>
          <p:cNvPr id="144" name="Google Shape;144;p4"/>
          <p:cNvSpPr txBox="1"/>
          <p:nvPr/>
        </p:nvSpPr>
        <p:spPr>
          <a:xfrm>
            <a:off x="2491460" y="4360121"/>
            <a:ext cx="7209078"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透過分析</a:t>
            </a:r>
            <a:r>
              <a:rPr lang="zh-TW" sz="2000" dirty="0">
                <a:solidFill>
                  <a:srgbClr val="955937"/>
                </a:solidFill>
                <a:latin typeface="Noto Sans Medium"/>
                <a:ea typeface="Noto Sans Medium"/>
                <a:cs typeface="Noto Sans Medium"/>
                <a:sym typeface="Noto Sans Medium"/>
              </a:rPr>
              <a:t>社群媒體中股票的消息面</a:t>
            </a:r>
            <a:r>
              <a:rPr lang="zh-TW" altLang="en-US" sz="2000" dirty="0">
                <a:solidFill>
                  <a:srgbClr val="955937"/>
                </a:solidFill>
                <a:latin typeface="Noto Sans Medium"/>
                <a:ea typeface="Noto Sans Medium"/>
                <a:cs typeface="Noto Sans Medium"/>
                <a:sym typeface="Noto Sans Medium"/>
              </a:rPr>
              <a:t>和</a:t>
            </a:r>
            <a:r>
              <a:rPr lang="zh-TW" sz="2000" dirty="0">
                <a:solidFill>
                  <a:srgbClr val="955937"/>
                </a:solidFill>
                <a:latin typeface="Noto Sans Medium"/>
                <a:ea typeface="Noto Sans Medium"/>
                <a:cs typeface="Noto Sans Medium"/>
                <a:sym typeface="Noto Sans Medium"/>
              </a:rPr>
              <a:t>真實股價的關聯，以利投資人交易時掌握最新的股票資訊，協助投資人進行投資決策。</a:t>
            </a:r>
            <a:endParaRPr dirty="0"/>
          </a:p>
        </p:txBody>
      </p:sp>
      <p:sp>
        <p:nvSpPr>
          <p:cNvPr id="145" name="Google Shape;145;p4"/>
          <p:cNvSpPr txBox="1"/>
          <p:nvPr/>
        </p:nvSpPr>
        <p:spPr>
          <a:xfrm>
            <a:off x="3605769" y="877508"/>
            <a:ext cx="498046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為什麼？</a:t>
            </a:r>
            <a:r>
              <a:rPr lang="zh-TW" altLang="en-US" sz="2800" dirty="0">
                <a:solidFill>
                  <a:srgbClr val="963E08"/>
                </a:solidFill>
                <a:latin typeface="Noto Sans Medium"/>
                <a:ea typeface="Noto Sans Medium"/>
                <a:cs typeface="Noto Sans Medium"/>
                <a:sym typeface="Noto Sans Medium"/>
              </a:rPr>
              <a:t>本研究</a:t>
            </a:r>
            <a:r>
              <a:rPr lang="zh-TW" sz="2800" dirty="0">
                <a:solidFill>
                  <a:srgbClr val="963E08"/>
                </a:solidFill>
                <a:latin typeface="Noto Sans Medium"/>
                <a:ea typeface="Noto Sans Medium"/>
                <a:cs typeface="Noto Sans Medium"/>
                <a:sym typeface="Noto Sans Medium"/>
              </a:rPr>
              <a:t>想做什麼？</a:t>
            </a:r>
            <a:endParaRPr sz="2800" dirty="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w="28575" cap="rnd" cmpd="sng">
            <a:solidFill>
              <a:srgbClr val="B9815F"/>
            </a:solidFill>
            <a:prstDash val="solid"/>
            <a:miter lim="800000"/>
            <a:headEnd type="none" w="sm" len="sm"/>
            <a:tailEnd type="none" w="sm" len="sm"/>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1800" dirty="0">
                  <a:solidFill>
                    <a:srgbClr val="FEEFE6"/>
                  </a:solidFill>
                  <a:latin typeface="Noto Sans Medium"/>
                  <a:ea typeface="Noto Sans Medium"/>
                  <a:cs typeface="Noto Sans Medium"/>
                  <a:sym typeface="Noto Sans Medium"/>
                </a:rPr>
                <a:t>＃台積電　＃台灣加權股票指數　＃社群媒體情緒　＃股票交易　＃焦點小組</a:t>
              </a:r>
              <a:endParaRPr sz="1800" dirty="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829710" y="3114766"/>
            <a:ext cx="10736821"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000" b="1" dirty="0">
                <a:solidFill>
                  <a:srgbClr val="955937"/>
                </a:solidFill>
                <a:latin typeface="Noto Sans Medium"/>
                <a:ea typeface="Noto Sans Medium"/>
                <a:cs typeface="Noto Sans Medium"/>
                <a:sym typeface="Noto Sans Medium"/>
              </a:rPr>
              <a:t>利用焦點小組研究方式</a:t>
            </a:r>
            <a:r>
              <a:rPr lang="zh-TW" altLang="en-US" sz="2000" dirty="0">
                <a:solidFill>
                  <a:srgbClr val="955937"/>
                </a:solidFill>
                <a:latin typeface="Noto Sans Medium"/>
                <a:ea typeface="Noto Sans Medium"/>
                <a:cs typeface="Noto Sans Medium"/>
                <a:sym typeface="Noto Sans Medium"/>
              </a:rPr>
              <a:t>分析平台上</a:t>
            </a:r>
            <a:endParaRPr lang="en-US" altLang="zh-TW" sz="2000" dirty="0">
              <a:solidFill>
                <a:srgbClr val="955937"/>
              </a:solidFill>
              <a:latin typeface="Noto Sans Medium"/>
              <a:ea typeface="Noto Sans Medium"/>
              <a:cs typeface="Noto Sans Medium"/>
              <a:sym typeface="Noto Sans Medium"/>
            </a:endParaRPr>
          </a:p>
          <a:p>
            <a:pPr marL="0" marR="0" lvl="0" indent="0" algn="ctr" rtl="0">
              <a:lnSpc>
                <a:spcPct val="150000"/>
              </a:lnSpc>
              <a:spcBef>
                <a:spcPts val="0"/>
              </a:spcBef>
              <a:spcAft>
                <a:spcPts val="0"/>
              </a:spcAft>
              <a:buNone/>
            </a:pPr>
            <a:r>
              <a:rPr lang="zh-TW" altLang="en-US" sz="2000" b="1" dirty="0">
                <a:solidFill>
                  <a:srgbClr val="955937"/>
                </a:solidFill>
                <a:latin typeface="Noto Sans Medium"/>
                <a:ea typeface="Noto Sans Medium"/>
                <a:cs typeface="Noto Sans Medium"/>
                <a:sym typeface="Noto Sans Medium"/>
              </a:rPr>
              <a:t>台積電與台灣加權股票指數</a:t>
            </a:r>
            <a:r>
              <a:rPr lang="zh-TW" altLang="en-US" sz="2000" dirty="0">
                <a:solidFill>
                  <a:srgbClr val="955937"/>
                </a:solidFill>
                <a:latin typeface="Noto Sans Medium"/>
                <a:ea typeface="Noto Sans Medium"/>
                <a:cs typeface="Noto Sans Medium"/>
                <a:sym typeface="Noto Sans Medium"/>
              </a:rPr>
              <a:t>的討論內容</a:t>
            </a:r>
            <a:r>
              <a:rPr lang="zh-TW" altLang="en-US" sz="2000" b="1" dirty="0">
                <a:solidFill>
                  <a:srgbClr val="955937"/>
                </a:solidFill>
                <a:latin typeface="Noto Sans Medium"/>
                <a:ea typeface="Noto Sans Medium"/>
                <a:cs typeface="Noto Sans Medium"/>
                <a:sym typeface="Noto Sans Medium"/>
              </a:rPr>
              <a:t>對於投資人實際操作股票態度的影響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dirty="0"/>
          </a:p>
        </p:txBody>
      </p:sp>
      <p:sp>
        <p:nvSpPr>
          <p:cNvPr id="163" name="Google Shape;163;p5"/>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64" name="Google Shape;164;p5"/>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半導體產業－科技進步的基石</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959572" y="2513886"/>
            <a:ext cx="10272856" cy="3371356"/>
            <a:chOff x="946939" y="2219634"/>
            <a:chExt cx="10272856" cy="3371356"/>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台灣加權股價指數（</a:t>
                </a:r>
                <a:r>
                  <a:rPr lang="en-US" altLang="zh-TW" sz="2400" dirty="0">
                    <a:solidFill>
                      <a:srgbClr val="955937"/>
                    </a:solidFill>
                    <a:latin typeface="Noto Sans Medium"/>
                    <a:ea typeface="Noto Sans Medium"/>
                    <a:cs typeface="Noto Sans Medium"/>
                    <a:sym typeface="Noto Sans Medium"/>
                  </a:rPr>
                  <a:t>TAIEX</a:t>
                </a:r>
                <a:r>
                  <a:rPr lang="zh-TW" altLang="en-US" sz="2400" dirty="0">
                    <a:solidFill>
                      <a:srgbClr val="955937"/>
                    </a:solidFill>
                    <a:latin typeface="Noto Sans Medium"/>
                    <a:ea typeface="Noto Sans Medium"/>
                    <a:cs typeface="Noto Sans Medium"/>
                    <a:sym typeface="Noto Sans Medium"/>
                  </a:rPr>
                  <a:t>），常被簡稱為「大盤」，是台灣證交所編製的綜合性股票市場指數，用來衡量台灣股市整體的表現。</a:t>
                </a: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754286"/>
              <a:chOff x="946939" y="3428069"/>
              <a:chExt cx="8597908" cy="1754286"/>
            </a:xfrm>
          </p:grpSpPr>
          <p:sp>
            <p:nvSpPr>
              <p:cNvPr id="188" name="Google Shape;188;p6"/>
              <p:cNvSpPr txBox="1"/>
              <p:nvPr/>
            </p:nvSpPr>
            <p:spPr>
              <a:xfrm>
                <a:off x="2373869" y="3428069"/>
                <a:ext cx="7170978"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半導體產業應用範圍 </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 雲端運算、物聯網、智慧家電等、自動駕駛汽車、人工智慧、生成式</a:t>
                </a:r>
                <a:r>
                  <a:rPr lang="en-US" altLang="zh-TW" sz="2400" dirty="0">
                    <a:solidFill>
                      <a:srgbClr val="955937"/>
                    </a:solidFill>
                    <a:latin typeface="Noto Sans Medium"/>
                    <a:ea typeface="Noto Sans Medium"/>
                    <a:cs typeface="Noto Sans Medium"/>
                    <a:sym typeface="Noto Sans Medium"/>
                  </a:rPr>
                  <a:t>AI</a:t>
                </a:r>
                <a:r>
                  <a:rPr lang="zh-TW" altLang="en-US" sz="2400" dirty="0">
                    <a:solidFill>
                      <a:srgbClr val="955937"/>
                    </a:solidFill>
                    <a:latin typeface="Noto Sans Medium"/>
                    <a:ea typeface="Noto Sans Medium"/>
                    <a:cs typeface="Noto Sans Medium"/>
                    <a:sym typeface="Noto Sans Medium"/>
                  </a:rPr>
                  <a:t>等，都依賴於半導體技術。</a:t>
                </a:r>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政府法案通過 產業發展優勢</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2817358"/>
            <a:chOff x="946939" y="2219634"/>
            <a:chExt cx="10272856" cy="2817358"/>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2022</a:t>
                </a:r>
                <a:r>
                  <a:rPr lang="zh-TW" altLang="en-US" sz="2400" dirty="0">
                    <a:solidFill>
                      <a:srgbClr val="955937"/>
                    </a:solidFill>
                    <a:latin typeface="Noto Sans Medium"/>
                    <a:ea typeface="Noto Sans Medium"/>
                    <a:cs typeface="Noto Sans Medium"/>
                    <a:sym typeface="Noto Sans Medium"/>
                  </a:rPr>
                  <a:t>年，美國政府通過了</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晶片與科學法案</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CHIPS and Science Act</a:t>
                </a:r>
                <a:r>
                  <a:rPr lang="zh-TW" altLang="en-US" sz="2400" dirty="0">
                    <a:solidFill>
                      <a:srgbClr val="955937"/>
                    </a:solidFill>
                    <a:latin typeface="Noto Sans Medium"/>
                    <a:ea typeface="Noto Sans Medium"/>
                    <a:cs typeface="Noto Sans Medium"/>
                    <a:sym typeface="Noto Sans Medium"/>
                  </a:rPr>
                  <a:t>）</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3</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9482335" cy="1200288"/>
              <a:chOff x="946939" y="3428069"/>
              <a:chExt cx="9482335" cy="1200288"/>
            </a:xfrm>
          </p:grpSpPr>
          <p:sp>
            <p:nvSpPr>
              <p:cNvPr id="188" name="Google Shape;188;p6"/>
              <p:cNvSpPr txBox="1"/>
              <p:nvPr/>
            </p:nvSpPr>
            <p:spPr>
              <a:xfrm>
                <a:off x="2373868" y="3428069"/>
                <a:ext cx="8055406"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2024</a:t>
                </a:r>
                <a:r>
                  <a:rPr lang="zh-TW" altLang="en-US" sz="2400" dirty="0">
                    <a:solidFill>
                      <a:srgbClr val="955937"/>
                    </a:solidFill>
                    <a:latin typeface="Noto Sans Medium"/>
                    <a:ea typeface="Noto Sans Medium"/>
                    <a:cs typeface="Noto Sans Medium"/>
                    <a:sym typeface="Noto Sans Medium"/>
                  </a:rPr>
                  <a:t>年，美國白宮宣布執行</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晶片研發計畫</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HIPS Research and development</a:t>
                </a: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R&amp;D</a:t>
                </a: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programs</a:t>
                </a:r>
                <a:r>
                  <a:rPr lang="zh-TW" altLang="en-US" sz="2400" dirty="0">
                    <a:solidFill>
                      <a:srgbClr val="955937"/>
                    </a:solidFill>
                    <a:latin typeface="Noto Sans Medium"/>
                    <a:ea typeface="Noto Sans Medium"/>
                    <a:cs typeface="Noto Sans Medium"/>
                    <a:sym typeface="Noto Sans Medium"/>
                  </a:rPr>
                  <a:t>）</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4</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rgbClr val="963E08"/>
                </a:solidFill>
                <a:latin typeface="Noto Sans Medium"/>
                <a:ea typeface="Noto Sans Medium"/>
                <a:cs typeface="Noto Sans Medium"/>
                <a:sym typeface="Noto Sans Medium"/>
              </a:rPr>
              <a:t>5</a:t>
            </a:r>
            <a:endParaRPr sz="1800" dirty="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959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4506019"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371356"/>
            <a:chOff x="946939" y="2219634"/>
            <a:chExt cx="9268113" cy="3371356"/>
          </a:xfrm>
        </p:grpSpPr>
        <p:grpSp>
          <p:nvGrpSpPr>
            <p:cNvPr id="181" name="Google Shape;181;p6"/>
            <p:cNvGrpSpPr/>
            <p:nvPr/>
          </p:nvGrpSpPr>
          <p:grpSpPr>
            <a:xfrm>
              <a:off x="946939" y="2219634"/>
              <a:ext cx="8059427" cy="1200288"/>
              <a:chOff x="946939" y="2219634"/>
              <a:chExt cx="8059427" cy="1200288"/>
            </a:xfrm>
          </p:grpSpPr>
          <p:sp>
            <p:nvSpPr>
              <p:cNvPr id="182" name="Google Shape;182;p6"/>
              <p:cNvSpPr txBox="1"/>
              <p:nvPr/>
            </p:nvSpPr>
            <p:spPr>
              <a:xfrm>
                <a:off x="2373868" y="2219634"/>
                <a:ext cx="6632498"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國內股市成交總金額從</a:t>
                </a:r>
                <a:r>
                  <a:rPr lang="en-US" altLang="zh-TW" sz="2400" dirty="0">
                    <a:solidFill>
                      <a:srgbClr val="955937"/>
                    </a:solidFill>
                    <a:latin typeface="Noto Sans Medium"/>
                    <a:ea typeface="Noto Sans Medium"/>
                    <a:cs typeface="Noto Sans Medium"/>
                    <a:sym typeface="Noto Sans Medium"/>
                  </a:rPr>
                  <a:t>2019</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26</a:t>
                </a:r>
                <a:r>
                  <a:rPr lang="zh-TW" altLang="en-US" sz="2400" dirty="0">
                    <a:solidFill>
                      <a:srgbClr val="955937"/>
                    </a:solidFill>
                    <a:latin typeface="Noto Sans Medium"/>
                    <a:ea typeface="Noto Sans Medium"/>
                    <a:cs typeface="Noto Sans Medium"/>
                    <a:sym typeface="Noto Sans Medium"/>
                  </a:rPr>
                  <a:t>兆元逐年上升至</a:t>
                </a:r>
                <a:r>
                  <a:rPr lang="en-US" altLang="zh-TW" sz="2400" dirty="0">
                    <a:solidFill>
                      <a:srgbClr val="955937"/>
                    </a:solidFill>
                    <a:latin typeface="Noto Sans Medium"/>
                    <a:ea typeface="Noto Sans Medium"/>
                    <a:cs typeface="Noto Sans Medium"/>
                    <a:sym typeface="Noto Sans Medium"/>
                  </a:rPr>
                  <a:t>2023</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63</a:t>
                </a:r>
                <a:r>
                  <a:rPr lang="zh-TW" altLang="en-US" sz="2400" dirty="0">
                    <a:solidFill>
                      <a:srgbClr val="955937"/>
                    </a:solidFill>
                    <a:latin typeface="Noto Sans Medium"/>
                    <a:ea typeface="Noto Sans Medium"/>
                    <a:cs typeface="Noto Sans Medium"/>
                    <a:sym typeface="Noto Sans Medium"/>
                  </a:rPr>
                  <a:t>兆元。</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5</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8597908" cy="1754286"/>
              <a:chOff x="946939" y="3428069"/>
              <a:chExt cx="8597908" cy="1754286"/>
            </a:xfrm>
          </p:grpSpPr>
          <p:sp>
            <p:nvSpPr>
              <p:cNvPr id="188" name="Google Shape;188;p6"/>
              <p:cNvSpPr txBox="1"/>
              <p:nvPr/>
            </p:nvSpPr>
            <p:spPr>
              <a:xfrm>
                <a:off x="2373869" y="3428069"/>
                <a:ext cx="7170978"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全球市場對於半導體產業極度重視的背景下，推動產業發展之力量龐大，而台積電股票對台灣股市帶來的影響也隨著產業發展產生更顯著的變化。</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6</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dirty="0">
                <a:solidFill>
                  <a:srgbClr val="963E08"/>
                </a:solidFill>
                <a:latin typeface="Noto Sans Medium"/>
                <a:ea typeface="Noto Sans Medium"/>
                <a:cs typeface="Noto Sans Medium"/>
                <a:sym typeface="Noto Sans Medium"/>
              </a:rPr>
              <a:t>6</a:t>
            </a:r>
            <a:endParaRPr sz="1800" dirty="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37256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26" name="Google Shape;226;p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金融社群網路</a:t>
              </a:r>
              <a:endParaRPr sz="2800" dirty="0">
                <a:solidFill>
                  <a:srgbClr val="963E08"/>
                </a:solidFill>
                <a:latin typeface="Noto Sans Medium"/>
                <a:ea typeface="Noto Sans Medium"/>
                <a:cs typeface="Noto Sans Medium"/>
                <a:sym typeface="Noto Sans Medium"/>
              </a:endParaRPr>
            </a:p>
          </p:txBody>
        </p:sp>
        <p:cxnSp>
          <p:nvCxnSpPr>
            <p:cNvPr id="229" name="Google Shape;229;p8"/>
            <p:cNvCxnSpPr>
              <a:cxnSpLocks/>
            </p:cNvCxnSpPr>
            <p:nvPr/>
          </p:nvCxnSpPr>
          <p:spPr>
            <a:xfrm flipH="1">
              <a:off x="3838728" y="1412101"/>
              <a:ext cx="3685019" cy="0"/>
            </a:xfrm>
            <a:prstGeom prst="straightConnector1">
              <a:avLst/>
            </a:prstGeom>
            <a:noFill/>
            <a:ln w="28575" cap="rnd" cmpd="sng">
              <a:solidFill>
                <a:srgbClr val="B9815F"/>
              </a:solidFill>
              <a:prstDash val="solid"/>
              <a:miter lim="800000"/>
              <a:headEnd type="none" w="sm" len="sm"/>
              <a:tailEnd type="none" w="sm" len="sm"/>
            </a:ln>
          </p:spPr>
        </p:cxnSp>
      </p:grpSp>
      <p:sp>
        <p:nvSpPr>
          <p:cNvPr id="230" name="Google Shape;230;p8"/>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6277803" cy="1754286"/>
            <a:chOff x="1050820" y="2316576"/>
            <a:chExt cx="6277803" cy="1754286"/>
          </a:xfrm>
        </p:grpSpPr>
        <p:sp>
          <p:nvSpPr>
            <p:cNvPr id="233" name="Google Shape;233;p8"/>
            <p:cNvSpPr txBox="1"/>
            <p:nvPr/>
          </p:nvSpPr>
          <p:spPr>
            <a:xfrm>
              <a:off x="2268952" y="2316576"/>
              <a:ext cx="5059671"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作為人們創作、分享、交流意見和觀點及經驗之平台，社群媒體能快速反應人們對事物的看法。</a:t>
              </a:r>
              <a:endParaRPr sz="2400" dirty="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238" name="Google Shape;238;p8"/>
          <p:cNvGrpSpPr/>
          <p:nvPr/>
        </p:nvGrpSpPr>
        <p:grpSpPr>
          <a:xfrm>
            <a:off x="1499554" y="4481248"/>
            <a:ext cx="7284742" cy="1754286"/>
            <a:chOff x="1461944" y="3576410"/>
            <a:chExt cx="7284742" cy="1754286"/>
          </a:xfrm>
        </p:grpSpPr>
        <p:sp>
          <p:nvSpPr>
            <p:cNvPr id="239" name="Google Shape;239;p8"/>
            <p:cNvSpPr txBox="1"/>
            <p:nvPr/>
          </p:nvSpPr>
          <p:spPr>
            <a:xfrm>
              <a:off x="2675922" y="3576410"/>
              <a:ext cx="607076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PTT</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CMoney</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Histock</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Dcard</a:t>
              </a:r>
              <a:r>
                <a:rPr lang="zh-TW" altLang="en-US" sz="2400" dirty="0">
                  <a:solidFill>
                    <a:srgbClr val="955937"/>
                  </a:solidFill>
                  <a:latin typeface="Noto Sans Medium"/>
                  <a:ea typeface="Noto Sans Medium"/>
                  <a:cs typeface="Noto Sans Medium"/>
                  <a:sym typeface="Noto Sans Medium"/>
                </a:rPr>
                <a:t>股市版、鉅亨網</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，使用者常在理財相關的社群平台分享對股市預測或交易結果。</a:t>
              </a:r>
              <a:endParaRPr dirty="0"/>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pic>
        <p:nvPicPr>
          <p:cNvPr id="244" name="Google Shape;244;p8" descr="點擊的圖片、庫存照片和向量圖| Shutterstock"/>
          <p:cNvPicPr preferRelativeResize="0"/>
          <p:nvPr/>
        </p:nvPicPr>
        <p:blipFill rotWithShape="1">
          <a:blip r:embed="rId3">
            <a:alphaModFix/>
          </a:blip>
          <a:srcRect l="16063" t="21826" r="13705" b="30317"/>
          <a:stretch/>
        </p:blipFill>
        <p:spPr>
          <a:xfrm>
            <a:off x="8628275" y="2619539"/>
            <a:ext cx="2225251" cy="1038061"/>
          </a:xfrm>
          <a:prstGeom prst="rect">
            <a:avLst/>
          </a:prstGeom>
          <a:noFill/>
          <a:ln>
            <a:noFill/>
          </a:ln>
        </p:spPr>
      </p:pic>
      <p:pic>
        <p:nvPicPr>
          <p:cNvPr id="245" name="Google Shape;245;p8" descr="投票匦的圖片、庫存照片和向量圖| Shutterstock"/>
          <p:cNvPicPr preferRelativeResize="0"/>
          <p:nvPr/>
        </p:nvPicPr>
        <p:blipFill rotWithShape="1">
          <a:blip r:embed="rId4">
            <a:alphaModFix/>
          </a:blip>
          <a:srcRect/>
          <a:stretch/>
        </p:blipFill>
        <p:spPr>
          <a:xfrm>
            <a:off x="8647493" y="4057240"/>
            <a:ext cx="1921866" cy="2069702"/>
          </a:xfrm>
          <a:prstGeom prst="rect">
            <a:avLst/>
          </a:prstGeom>
          <a:noFill/>
          <a:ln>
            <a:noFill/>
          </a:ln>
        </p:spPr>
      </p:pic>
      <p:pic>
        <p:nvPicPr>
          <p:cNvPr id="246" name="Google Shape;246;p8" descr="發現, 擴大, 搜尋, 玻璃, 尋找, icon. 發現, 符號。, 擴大, 套間, 搜尋, 看, 玻璃, icon., illustration.,  尋找, 矢量. | CanStock"/>
          <p:cNvPicPr preferRelativeResize="0"/>
          <p:nvPr/>
        </p:nvPicPr>
        <p:blipFill rotWithShape="1">
          <a:blip r:embed="rId5">
            <a:alphaModFix/>
          </a:blip>
          <a:srcRect/>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TotalTime>
  <Words>2275</Words>
  <Application>Microsoft Office PowerPoint</Application>
  <PresentationFormat>寬螢幕</PresentationFormat>
  <Paragraphs>298</Paragraphs>
  <Slides>21</Slides>
  <Notes>21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Times New Roman</vt:lpstr>
      <vt:lpstr>Noto Sans Medium</vt:lpstr>
      <vt:lpstr>Söhne</vt:lpstr>
      <vt:lpstr>標楷體</vt:lpstr>
      <vt:lpstr>Calibri</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劭其 廖</dc:creator>
  <cp:lastModifiedBy>190498 lily</cp:lastModifiedBy>
  <cp:revision>79</cp:revision>
  <dcterms:created xsi:type="dcterms:W3CDTF">2022-06-10T16:02:00Z</dcterms:created>
  <dcterms:modified xsi:type="dcterms:W3CDTF">2024-05-25T08:17:31Z</dcterms:modified>
</cp:coreProperties>
</file>