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-144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F95DA-1C5E-78ED-0C75-58E76BB06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728165-96ED-200E-2C9B-4DABC5091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295933-EA13-1340-198D-B8C303E73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2FEAC0-9F05-C6A0-CE6F-EE0FBCB0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A3F44F-F6F2-C951-AE47-0F4DA394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01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EA381-B4FF-CADF-B61F-492C496A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757251-2E0D-8FEA-0D66-6FBA72AAC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F50904-0F76-1CC0-AB05-007FCDE32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F89F1B-0C53-3336-4D88-40CFA6CF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CEF217-8515-86BF-754A-DC1F25EF6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901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39ADEA-0E96-D82A-723E-389845930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73FB00-D001-4222-B656-60921CD52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C196E2-14BA-9830-A6DF-0D39741C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210C2F-7616-0D11-0D2A-AE4A832B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F3A542-F8BB-6AE0-3CA8-BDDB7A7F3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112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F1BC1-FC5E-4394-ECE9-385B6D90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FF9884-62E9-902A-9397-4C2C815D3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E6A866-25EA-D38F-6A73-593C7E9D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F8E9B9-2D18-1897-0D2F-333770C5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B7B771-6F7D-2C71-9356-3732BA7C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27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67C99-0FB5-E2F5-FBDD-23785BF2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90F925-DF16-4802-E665-7618CFB4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EA3700-D9D9-28F1-1640-34607F131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CACF38-38C0-BEFA-9527-B8B172ABB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D46F37-21E0-1816-B592-F7FC7383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94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E17B31-0B6C-12B3-9E68-9657F081A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3CDCA-7525-4481-02CC-608781EB6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1E76F3-6156-F5CA-BDAC-328A86B72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E9A62A-B943-9FE4-68AD-76E8BD50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62AA50-1896-F82B-59EA-B59C0FAE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0CB9040-FAEA-D63F-A07A-FC5C715E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87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D250C4-C656-5BE7-2C1F-825F6D981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48F938-C37D-22B6-C6D7-69508B7ED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8A7EBB-1AB7-8C9A-EDAE-9E89559B0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E13CCFE-2B36-3FCE-8EFE-690493E6E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61C839F-59FC-4666-FE78-54D499BE9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6AB57D-7412-05F2-E265-DA35689D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8AC016-9DE6-9ADC-2621-B04F32FD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F53D3B-CCE4-77B0-64C7-574E86A6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17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4E4649-18CE-3272-C8AE-A097456E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83ABD94-61A3-650E-23C4-369A6472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EDC84EC-D900-88B4-D2C8-FB45D54D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5D443D-7169-B2F4-85F6-A067B900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35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F250251-CF9B-5D3F-898A-585D61A0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1103B4-572C-FC75-398E-8A2C1DA2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FBEF04-EE13-2729-202D-91EA629F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27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F2DC0-8684-3D0C-63FB-F3B453CC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1FE946-560D-06D1-4026-66B8A8D28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607BD96-3552-721B-641E-2F17C6BA9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6538D44-2EF2-62EB-E13D-DA863C77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63C229-D011-8ABA-84AD-E409A1319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1D0D81-40AE-036D-B587-B41E09E9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75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E2F2F-2E33-ABD7-8349-F24EAAAF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566D054-CF9E-2B2E-D296-1B60A8AC2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FD57CD-31BC-8858-46EE-A75B44A97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E8F4BC-D376-74C4-CDC4-D78AFD9A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46CD8-5988-4D52-AB27-EC6E902FE724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4ADCB2-8C19-8699-2AD8-4B4004CE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F379AB-15B2-8C31-460A-69ECCE73B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782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2A0BD6-3896-9FED-D7C9-CB4213112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AD4439-70D3-DEDA-ECF2-06A872052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FCA6B6-B21B-8749-BF59-A33645CECA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46CD8-5988-4D52-AB27-EC6E902FE724}" type="datetimeFigureOut">
              <a:rPr lang="zh-TW" altLang="en-US" smtClean="0"/>
              <a:t>2024/3/27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82C630-B2CE-2ECC-F7D1-6DA59780F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99E452-32D4-21CE-01D1-3E61CC373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EE893C-EA1C-4DA5-BF65-E892EAA89C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4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B599C3-1234-3843-DEC6-A267310669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A70E9C-46BD-1B48-CC8C-557BF28DB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960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橢圓 2">
            <a:extLst>
              <a:ext uri="{FF2B5EF4-FFF2-40B4-BE49-F238E27FC236}">
                <a16:creationId xmlns:a16="http://schemas.microsoft.com/office/drawing/2014/main" id="{48DE0B20-76DB-0CF1-B615-61D6348D135C}"/>
              </a:ext>
            </a:extLst>
          </p:cNvPr>
          <p:cNvSpPr/>
          <p:nvPr/>
        </p:nvSpPr>
        <p:spPr>
          <a:xfrm>
            <a:off x="4860477" y="246743"/>
            <a:ext cx="2975428" cy="624114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=</a:t>
            </a:r>
            <a:r>
              <a:rPr lang="en-US" altLang="zh-TW" sz="1600" b="1" dirty="0" err="1"/>
              <a:t>crediit</a:t>
            </a:r>
            <a:r>
              <a:rPr lang="en-US" altLang="zh-TW" sz="1600" b="1" dirty="0"/>
              <a:t> history=?</a:t>
            </a:r>
            <a:endParaRPr lang="zh-TW" altLang="en-US" sz="1600" b="1" dirty="0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15A89C9-B61A-E23A-4491-BA95C095DC1B}"/>
              </a:ext>
            </a:extLst>
          </p:cNvPr>
          <p:cNvCxnSpPr>
            <a:cxnSpLocks/>
            <a:stCxn id="3" idx="2"/>
            <a:endCxn id="11" idx="7"/>
          </p:cNvCxnSpPr>
          <p:nvPr/>
        </p:nvCxnSpPr>
        <p:spPr>
          <a:xfrm flipH="1">
            <a:off x="4557494" y="558800"/>
            <a:ext cx="302983" cy="889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594A8A3-E64C-A4E8-6DC1-8C6745967EA1}"/>
              </a:ext>
            </a:extLst>
          </p:cNvPr>
          <p:cNvCxnSpPr>
            <a:cxnSpLocks/>
            <a:stCxn id="3" idx="4"/>
            <a:endCxn id="12" idx="0"/>
          </p:cNvCxnSpPr>
          <p:nvPr/>
        </p:nvCxnSpPr>
        <p:spPr>
          <a:xfrm>
            <a:off x="6348191" y="870857"/>
            <a:ext cx="0" cy="5043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5A93E43-A06D-A308-DF53-07E5AF4E3984}"/>
              </a:ext>
            </a:extLst>
          </p:cNvPr>
          <p:cNvCxnSpPr>
            <a:cxnSpLocks/>
            <a:stCxn id="3" idx="6"/>
            <a:endCxn id="13" idx="0"/>
          </p:cNvCxnSpPr>
          <p:nvPr/>
        </p:nvCxnSpPr>
        <p:spPr>
          <a:xfrm>
            <a:off x="7835905" y="558800"/>
            <a:ext cx="457194" cy="8164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0D8A72C9-D458-5754-9F44-FA288919D743}"/>
              </a:ext>
            </a:extLst>
          </p:cNvPr>
          <p:cNvSpPr/>
          <p:nvPr/>
        </p:nvSpPr>
        <p:spPr>
          <a:xfrm>
            <a:off x="3204027" y="1357086"/>
            <a:ext cx="1585685" cy="624114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5</a:t>
            </a:r>
          </a:p>
          <a:p>
            <a:pPr algn="ctr"/>
            <a:r>
              <a:rPr lang="en-US" altLang="zh-TW" sz="1600" b="1" dirty="0" err="1"/>
              <a:t>unlnown</a:t>
            </a:r>
            <a:endParaRPr lang="zh-TW" altLang="en-US" sz="1600" b="1" dirty="0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7D4F213-288B-1379-70EF-DFD03EC21135}"/>
              </a:ext>
            </a:extLst>
          </p:cNvPr>
          <p:cNvSpPr/>
          <p:nvPr/>
        </p:nvSpPr>
        <p:spPr>
          <a:xfrm>
            <a:off x="5558971" y="1375229"/>
            <a:ext cx="1578439" cy="624114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4bad</a:t>
            </a:r>
            <a:endParaRPr lang="zh-TW" altLang="en-US" sz="1600" b="1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6355E5C4-99EC-0EA6-7585-599FD0BC4829}"/>
              </a:ext>
            </a:extLst>
          </p:cNvPr>
          <p:cNvSpPr/>
          <p:nvPr/>
        </p:nvSpPr>
        <p:spPr>
          <a:xfrm>
            <a:off x="7558312" y="1375229"/>
            <a:ext cx="1469573" cy="624114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5good</a:t>
            </a: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4F36C8B-1D08-B1AF-6156-D1C1B62B3F03}"/>
              </a:ext>
            </a:extLst>
          </p:cNvPr>
          <p:cNvSpPr/>
          <p:nvPr/>
        </p:nvSpPr>
        <p:spPr>
          <a:xfrm>
            <a:off x="2284191" y="2652485"/>
            <a:ext cx="2032000" cy="15530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2high</a:t>
            </a:r>
          </a:p>
          <a:p>
            <a:pPr algn="ctr"/>
            <a:r>
              <a:rPr lang="en-US" altLang="zh-TW" b="1" dirty="0"/>
              <a:t>2low</a:t>
            </a:r>
          </a:p>
          <a:p>
            <a:pPr algn="ctr"/>
            <a:r>
              <a:rPr lang="en-US" altLang="zh-TW" b="1" dirty="0"/>
              <a:t>1moderate</a:t>
            </a:r>
            <a:endParaRPr lang="zh-TW" altLang="en-US" b="1" dirty="0"/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F44324D7-ADCD-FC1A-0B7D-5F84E858D0E8}"/>
              </a:ext>
            </a:extLst>
          </p:cNvPr>
          <p:cNvCxnSpPr>
            <a:cxnSpLocks/>
            <a:stCxn id="34" idx="0"/>
            <a:endCxn id="11" idx="4"/>
          </p:cNvCxnSpPr>
          <p:nvPr/>
        </p:nvCxnSpPr>
        <p:spPr>
          <a:xfrm flipV="1">
            <a:off x="3300191" y="1981200"/>
            <a:ext cx="696679" cy="6712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399815A5-BB83-F548-D2A0-DB3CF4874075}"/>
              </a:ext>
            </a:extLst>
          </p:cNvPr>
          <p:cNvSpPr/>
          <p:nvPr/>
        </p:nvSpPr>
        <p:spPr>
          <a:xfrm>
            <a:off x="5306783" y="2815771"/>
            <a:ext cx="2032000" cy="15530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b="1" dirty="0"/>
              <a:t>3high</a:t>
            </a:r>
          </a:p>
          <a:p>
            <a:pPr algn="ctr"/>
            <a:r>
              <a:rPr lang="en-US" altLang="zh-TW" sz="1600" b="1" dirty="0"/>
              <a:t>1moderate</a:t>
            </a:r>
            <a:endParaRPr lang="zh-TW" altLang="en-US" sz="1600" b="1" dirty="0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73C9D0D5-19E1-4A2C-8242-F3FB6C55B8B2}"/>
              </a:ext>
            </a:extLst>
          </p:cNvPr>
          <p:cNvSpPr/>
          <p:nvPr/>
        </p:nvSpPr>
        <p:spPr>
          <a:xfrm>
            <a:off x="8523513" y="2779486"/>
            <a:ext cx="2032000" cy="155302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1high</a:t>
            </a:r>
          </a:p>
          <a:p>
            <a:pPr algn="ctr"/>
            <a:r>
              <a:rPr lang="en-US" altLang="zh-TW" b="1" dirty="0"/>
              <a:t>2low</a:t>
            </a:r>
          </a:p>
          <a:p>
            <a:pPr algn="ctr"/>
            <a:r>
              <a:rPr lang="en-US" altLang="zh-TW" b="1" dirty="0"/>
              <a:t>2moderate</a:t>
            </a:r>
            <a:endParaRPr lang="zh-TW" altLang="en-US" b="1" dirty="0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7F20C789-1BF3-68A0-81DF-4C6719BB9DBB}"/>
              </a:ext>
            </a:extLst>
          </p:cNvPr>
          <p:cNvCxnSpPr>
            <a:cxnSpLocks/>
            <a:stCxn id="39" idx="0"/>
            <a:endCxn id="12" idx="4"/>
          </p:cNvCxnSpPr>
          <p:nvPr/>
        </p:nvCxnSpPr>
        <p:spPr>
          <a:xfrm flipV="1">
            <a:off x="6322783" y="1999343"/>
            <a:ext cx="25408" cy="8164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585AF31-B02A-4D34-72A5-BA359C596465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8523513" y="1999343"/>
            <a:ext cx="1016000" cy="7801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9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0C4D48D7-7BC2-D326-7436-DEEBF4B525BF}"/>
                  </a:ext>
                </a:extLst>
              </p:cNvPr>
              <p:cNvSpPr txBox="1"/>
              <p:nvPr/>
            </p:nvSpPr>
            <p:spPr>
              <a:xfrm>
                <a:off x="5638800" y="2975428"/>
                <a:ext cx="2008435" cy="10434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zh-TW" altLang="en-US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f>
                            <m:fPr>
                              <m:ctrlPr>
                                <a:rPr lang="zh-TW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−→</m:t>
                              </m:r>
                              <m:acc>
                                <m:accPr>
                                  <m:chr m:val="⃗"/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d>
                                <m:d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acc>
                                <m:accPr>
                                  <m:chr m:val="⃗"/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zh-TW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TW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TW" altLang="en-US" i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TW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TW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nary>
                            </m:den>
                          </m:f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0C4D48D7-7BC2-D326-7436-DEEBF4B52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5428"/>
                <a:ext cx="2008435" cy="1043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162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17</Words>
  <Application>Microsoft Office PowerPoint</Application>
  <PresentationFormat>寬螢幕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190498 lily</dc:creator>
  <cp:lastModifiedBy>190498 lily</cp:lastModifiedBy>
  <cp:revision>3</cp:revision>
  <dcterms:created xsi:type="dcterms:W3CDTF">2024-03-27T06:02:23Z</dcterms:created>
  <dcterms:modified xsi:type="dcterms:W3CDTF">2024-03-27T14:59:30Z</dcterms:modified>
</cp:coreProperties>
</file>