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2670" autoAdjust="0"/>
  </p:normalViewPr>
  <p:slideViewPr>
    <p:cSldViewPr>
      <p:cViewPr varScale="1">
        <p:scale>
          <a:sx n="76" d="100"/>
          <a:sy n="76" d="100"/>
        </p:scale>
        <p:origin x="16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-634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神經元（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）是生物神經系統的結構單位，其功能是用於感知環境變化，再將查覺到的訊息傳給其他神經元後做出集體反應。一個神經元的各部位的功能：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）：用來接收其他神經元的訊號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）：是神經元主要結構，用於處理感知到的訊息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傳輸此神經元的動作電位（可說是這個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output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用來連接其他神經元的接頭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基本上單個細胞的運作是這樣的：先從樹突（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）接收其他細胞傳來的資訊，透過細胞體（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）處理資訊再透過軸突（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）傳給突觸（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）之後傳遞給其他細胞。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而人類透過一些實驗才了解，生物神經系統是透過無數個細胞相連，並在接收到外界刺激之後迅速作出反應，這個過程對應到數學上來說，是非常高維度的平行運算。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6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2023/10/13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Must determine the </a:t>
            </a:r>
            <a:r>
              <a:rPr lang="en-US" altLang="zh-TW" sz="2400" i="1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>
                <a:ea typeface="新細明體" charset="-120"/>
              </a:rPr>
              <a:t>(a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+a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)/2 is the midpoint between the values of 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a</a:t>
            </a:r>
            <a:r>
              <a:rPr lang="en-US" altLang="zh-TW" sz="2000" baseline="-2500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The point with the </a:t>
            </a:r>
            <a:r>
              <a:rPr lang="en-US" altLang="zh-TW" sz="2400" i="1">
                <a:ea typeface="新細明體" charset="-120"/>
              </a:rPr>
              <a:t>minimum expected information requirement</a:t>
            </a:r>
            <a:r>
              <a:rPr lang="en-US" altLang="zh-TW" sz="240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: {low, medium} and 4 in D</a:t>
            </a:r>
            <a:r>
              <a:rPr lang="en-US" altLang="zh-TW" sz="2000" baseline="-2500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but gini</a:t>
            </a:r>
            <a:r>
              <a:rPr lang="en-US" altLang="zh-TW" sz="2000" baseline="-25000">
                <a:ea typeface="新細明體" charset="-120"/>
              </a:rPr>
              <a:t>{medium,high}</a:t>
            </a:r>
            <a:r>
              <a:rPr lang="en-US" altLang="zh-TW" sz="200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280" imgH="431640" progId="Equation.3">
                  <p:embed/>
                </p:oleObj>
              </mc:Choice>
              <mc:Fallback>
                <p:oleObj name="方程式" r:id="rId4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Classification—A Two-Step Process</a:t>
            </a:r>
            <a:r>
              <a:rPr lang="en-US" altLang="zh-TW" sz="2800">
                <a:ea typeface="新細明體" charset="-120"/>
              </a:rPr>
              <a:t> 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112年10月13日星期五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known, some hidden variables: </a:t>
            </a:r>
            <a:r>
              <a:rPr lang="en-US" altLang="zh-TW" sz="2400" i="1">
                <a:ea typeface="新細明體" charset="-120"/>
              </a:rPr>
              <a:t>gradient descent</a:t>
            </a:r>
            <a:r>
              <a:rPr lang="en-US" altLang="zh-TW" sz="240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Backpropagation: A </a:t>
            </a:r>
            <a:r>
              <a:rPr lang="en-US" altLang="zh-TW" sz="2400" b="1" dirty="0">
                <a:ea typeface="新細明體" charset="-120"/>
              </a:rPr>
              <a:t>neural network </a:t>
            </a:r>
            <a:r>
              <a:rPr lang="en-US" altLang="zh-TW" sz="2400" dirty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dirty="0">
                <a:ea typeface="新細明體" charset="-120"/>
              </a:rPr>
              <a:t>weight</a:t>
            </a:r>
            <a:r>
              <a:rPr lang="en-US" altLang="zh-TW" sz="2400" dirty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During the learning phase, the </a:t>
            </a:r>
            <a:r>
              <a:rPr lang="en-US" altLang="zh-TW" sz="2400" b="1" dirty="0">
                <a:ea typeface="新細明體" charset="-120"/>
              </a:rPr>
              <a:t>network learns by adjusting the weights</a:t>
            </a:r>
            <a:r>
              <a:rPr lang="en-US" altLang="zh-TW" sz="2400" dirty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Also referred to as </a:t>
            </a:r>
            <a:r>
              <a:rPr lang="en-US" altLang="zh-TW" sz="2400" b="1" dirty="0">
                <a:ea typeface="新細明體" charset="-120"/>
              </a:rPr>
              <a:t>connectionist learning</a:t>
            </a:r>
            <a:r>
              <a:rPr lang="en-US" altLang="zh-TW" sz="2400" dirty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112年10月13日星期五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13,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112年10月13日星期五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112年10月13日星期五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14135</TotalTime>
  <Words>10719</Words>
  <Application>Microsoft Office PowerPoint</Application>
  <PresentationFormat>如螢幕大小 (4:3)</PresentationFormat>
  <Paragraphs>1849</Paragraphs>
  <Slides>147</Slides>
  <Notes>24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5" baseType="lpstr">
      <vt:lpstr>Monotype Sorts</vt:lpstr>
      <vt:lpstr>source-serif-pro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705</cp:revision>
  <cp:lastPrinted>1999-09-10T20:38:56Z</cp:lastPrinted>
  <dcterms:created xsi:type="dcterms:W3CDTF">1998-06-19T04:38:52Z</dcterms:created>
  <dcterms:modified xsi:type="dcterms:W3CDTF">2023-10-13T08:22:57Z</dcterms:modified>
  <cp:category>data mining book slides</cp:category>
</cp:coreProperties>
</file>