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33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6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9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35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36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26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01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000">
              <a:schemeClr val="bg1"/>
            </a:gs>
            <a:gs pos="83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78B7F0-DA48-45D7-B321-1AEE4F30431E}" type="datetimeFigureOut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18/10/2019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9EF381-C4F9-4B9E-B16A-AF357033BE8F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62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2700" y="3584576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“Sua vida nas suas mãos”</a:t>
            </a:r>
            <a:endParaRPr lang="pt-BR" sz="36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088" y="1264706"/>
            <a:ext cx="4496824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41400" y="3063876"/>
            <a:ext cx="9144000" cy="3629024"/>
          </a:xfrm>
        </p:spPr>
        <p:txBody>
          <a:bodyPr>
            <a:normAutofit lnSpcReduction="10000"/>
          </a:bodyPr>
          <a:lstStyle/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Caio Domingues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Carina </a:t>
            </a:r>
            <a:r>
              <a:rPr lang="pt-BR" sz="3600" dirty="0" err="1" smtClean="0">
                <a:solidFill>
                  <a:schemeClr val="accent1"/>
                </a:solidFill>
                <a:latin typeface="Bauhaus 93" panose="04030905020B02020C02" pitchFamily="82" charset="0"/>
              </a:rPr>
              <a:t>di</a:t>
            </a:r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 Domenico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Diogo lima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Eduarda Alves</a:t>
            </a: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Raphael </a:t>
            </a:r>
            <a:r>
              <a:rPr lang="pt-BR" sz="3600" dirty="0" err="1" smtClean="0">
                <a:solidFill>
                  <a:schemeClr val="accent1"/>
                </a:solidFill>
                <a:latin typeface="Bauhaus 93" panose="04030905020B02020C02" pitchFamily="82" charset="0"/>
              </a:rPr>
              <a:t>Bachega</a:t>
            </a:r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r>
              <a:rPr lang="pt-BR" sz="3600" dirty="0" smtClean="0">
                <a:solidFill>
                  <a:schemeClr val="accent1"/>
                </a:solidFill>
                <a:latin typeface="Bauhaus 93" panose="04030905020B02020C02" pitchFamily="82" charset="0"/>
              </a:rPr>
              <a:t>Wellington Macena</a:t>
            </a:r>
          </a:p>
          <a:p>
            <a:endParaRPr lang="pt-BR" sz="3600" dirty="0" smtClean="0">
              <a:solidFill>
                <a:schemeClr val="accent1"/>
              </a:solidFill>
              <a:latin typeface="Bauhaus 93" panose="04030905020B02020C02" pitchFamily="82" charset="0"/>
            </a:endParaRPr>
          </a:p>
          <a:p>
            <a:endParaRPr lang="pt-BR" sz="3600" dirty="0">
              <a:solidFill>
                <a:schemeClr val="accent1"/>
              </a:solidFill>
              <a:latin typeface="Bauhaus 93" panose="04030905020B02020C02" pitchFamily="82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888" y="197906"/>
            <a:ext cx="4496824" cy="23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Documento </a:t>
            </a:r>
            <a:r>
              <a:rPr lang="pt-BR" dirty="0"/>
              <a:t>de contexto de Negócio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população está casa vez mais preocupada com os alimentos que compram e comem, buscando produtos menos tóxicos e mais </a:t>
            </a:r>
            <a:r>
              <a:rPr lang="pt-BR" dirty="0" smtClean="0"/>
              <a:t>saudáveis</a:t>
            </a:r>
            <a:r>
              <a:rPr lang="pt-BR" dirty="0"/>
              <a:t>;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Até o início da década, a demanda por produtos orgânicos era por apenas a legumes, verdura e alguns </a:t>
            </a:r>
            <a:r>
              <a:rPr lang="pt-BR" dirty="0" smtClean="0"/>
              <a:t>grãos;</a:t>
            </a:r>
          </a:p>
          <a:p>
            <a:endParaRPr lang="pt-BR" dirty="0"/>
          </a:p>
          <a:p>
            <a:r>
              <a:rPr lang="pt-BR" dirty="0"/>
              <a:t>Já existe soluções que visam monitorar o processo de produção de alimentos orgânicos, porém em grande </a:t>
            </a:r>
            <a:r>
              <a:rPr lang="pt-BR" dirty="0" smtClean="0"/>
              <a:t>escala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922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                  Justificativa </a:t>
            </a:r>
            <a:r>
              <a:rPr lang="pt-BR" dirty="0"/>
              <a:t>do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28355"/>
            <a:ext cx="10515600" cy="5329646"/>
          </a:xfrm>
        </p:spPr>
        <p:txBody>
          <a:bodyPr>
            <a:normAutofit/>
          </a:bodyPr>
          <a:lstStyle/>
          <a:p>
            <a:r>
              <a:rPr lang="pt-BR" dirty="0" smtClean="0"/>
              <a:t>Entretanto a falta de conhecimento das plantas afeta nos cuidados impedindo que ele cresça, ou até mesmo a falta de monitoramento afetam o crescimento da plantas e hortas do usuário.</a:t>
            </a:r>
          </a:p>
          <a:p>
            <a:r>
              <a:rPr lang="pt-BR" dirty="0"/>
              <a:t>Tendo isso em </a:t>
            </a:r>
            <a:r>
              <a:rPr lang="pt-BR" dirty="0" smtClean="0"/>
              <a:t>mente, </a:t>
            </a:r>
            <a:r>
              <a:rPr lang="pt-BR" dirty="0"/>
              <a:t>nós da Plant.ai </a:t>
            </a:r>
            <a:r>
              <a:rPr lang="pt-BR" dirty="0" smtClean="0"/>
              <a:t>iremos monitorar e disponibilizar as informações sobre a planta </a:t>
            </a:r>
            <a:r>
              <a:rPr lang="pt-BR" dirty="0"/>
              <a:t>do </a:t>
            </a:r>
            <a:r>
              <a:rPr lang="pt-BR" dirty="0" smtClean="0"/>
              <a:t>usuário usando a seguintes tecnologias</a:t>
            </a:r>
            <a:r>
              <a:rPr lang="pt-BR" dirty="0" smtClean="0"/>
              <a:t>: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</a:t>
            </a:r>
            <a:r>
              <a:rPr lang="pt-BR" dirty="0" smtClean="0"/>
              <a:t>ensor </a:t>
            </a:r>
            <a:r>
              <a:rPr lang="pt-BR" dirty="0"/>
              <a:t>de temperatura e </a:t>
            </a:r>
            <a:r>
              <a:rPr lang="pt-BR" dirty="0" smtClean="0"/>
              <a:t>umidade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Bando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Aplicativo mobile e site;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341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2783" y="169183"/>
            <a:ext cx="9194074" cy="784406"/>
          </a:xfrm>
        </p:spPr>
        <p:txBody>
          <a:bodyPr/>
          <a:lstStyle/>
          <a:p>
            <a:r>
              <a:rPr lang="pt-BR" dirty="0" smtClean="0"/>
              <a:t>Desenho de Solução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7" y="953588"/>
            <a:ext cx="7485822" cy="5806377"/>
          </a:xfrm>
        </p:spPr>
      </p:pic>
    </p:spTree>
    <p:extLst>
      <p:ext uri="{BB962C8B-B14F-4D97-AF65-F5344CB8AC3E}">
        <p14:creationId xmlns:p14="http://schemas.microsoft.com/office/powerpoint/2010/main" val="237289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66109" y="260623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Desenho Técnico de Solução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09" y="1018903"/>
            <a:ext cx="7315592" cy="5546010"/>
          </a:xfrm>
        </p:spPr>
      </p:pic>
    </p:spTree>
    <p:extLst>
      <p:ext uri="{BB962C8B-B14F-4D97-AF65-F5344CB8AC3E}">
        <p14:creationId xmlns:p14="http://schemas.microsoft.com/office/powerpoint/2010/main" val="184175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8783" y="352063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err="1" smtClean="0"/>
              <a:t>Backlog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86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76006" y="286750"/>
            <a:ext cx="6699069" cy="758280"/>
          </a:xfrm>
        </p:spPr>
        <p:txBody>
          <a:bodyPr>
            <a:normAutofit/>
          </a:bodyPr>
          <a:lstStyle/>
          <a:p>
            <a:r>
              <a:rPr lang="pt-BR" dirty="0" smtClean="0"/>
              <a:t>Sprint </a:t>
            </a:r>
            <a:r>
              <a:rPr lang="pt-BR" dirty="0" err="1" smtClean="0"/>
              <a:t>Backlog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81" y="1150738"/>
            <a:ext cx="9283413" cy="5184747"/>
          </a:xfrm>
        </p:spPr>
      </p:pic>
    </p:spTree>
    <p:extLst>
      <p:ext uri="{BB962C8B-B14F-4D97-AF65-F5344CB8AC3E}">
        <p14:creationId xmlns:p14="http://schemas.microsoft.com/office/powerpoint/2010/main" val="128901496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Bauhaus 93</vt:lpstr>
      <vt:lpstr>Calibri</vt:lpstr>
      <vt:lpstr>Calibri Light</vt:lpstr>
      <vt:lpstr>1_Tema do Office</vt:lpstr>
      <vt:lpstr>Apresentação do PowerPoint</vt:lpstr>
      <vt:lpstr>Apresentação do PowerPoint</vt:lpstr>
      <vt:lpstr>       Documento de contexto de Negócio</vt:lpstr>
      <vt:lpstr>                   Justificativa do Projeto</vt:lpstr>
      <vt:lpstr>Desenho de Solução</vt:lpstr>
      <vt:lpstr>Desenho Técnico de Solução</vt:lpstr>
      <vt:lpstr>Backlog</vt:lpstr>
      <vt:lpstr>Sprint Backlog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5</cp:revision>
  <dcterms:created xsi:type="dcterms:W3CDTF">2019-10-17T21:18:57Z</dcterms:created>
  <dcterms:modified xsi:type="dcterms:W3CDTF">2019-10-18T22:00:40Z</dcterms:modified>
</cp:coreProperties>
</file>