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E17-A8D9-400A-BDB1-9CF9A16C5ED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23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E17-A8D9-400A-BDB1-9CF9A16C5ED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82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E17-A8D9-400A-BDB1-9CF9A16C5ED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5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E17-A8D9-400A-BDB1-9CF9A16C5ED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39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E17-A8D9-400A-BDB1-9CF9A16C5ED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94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E17-A8D9-400A-BDB1-9CF9A16C5ED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91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E17-A8D9-400A-BDB1-9CF9A16C5ED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11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E17-A8D9-400A-BDB1-9CF9A16C5ED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52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E17-A8D9-400A-BDB1-9CF9A16C5ED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45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E17-A8D9-400A-BDB1-9CF9A16C5ED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54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E17-A8D9-400A-BDB1-9CF9A16C5ED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9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3E17-A8D9-400A-BDB1-9CF9A16C5ED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59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8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5" y="2147887"/>
            <a:ext cx="18859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5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550" y="419100"/>
            <a:ext cx="933450" cy="116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212" y="2895600"/>
            <a:ext cx="26955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2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2519362"/>
            <a:ext cx="28765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5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62" y="2695575"/>
            <a:ext cx="15906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1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037" y="2676525"/>
            <a:ext cx="16859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3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287" y="2833687"/>
            <a:ext cx="2279028" cy="18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5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5" y="2466975"/>
            <a:ext cx="18859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1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2124075"/>
            <a:ext cx="29718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34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6</cp:revision>
  <dcterms:created xsi:type="dcterms:W3CDTF">2019-09-16T19:27:20Z</dcterms:created>
  <dcterms:modified xsi:type="dcterms:W3CDTF">2019-09-16T20:37:41Z</dcterms:modified>
</cp:coreProperties>
</file>