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8B7F0-DA48-45D7-B321-1AEE4F30431E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EF381-C4F9-4B9E-B16A-AF357033BE8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633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8B7F0-DA48-45D7-B321-1AEE4F30431E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EF381-C4F9-4B9E-B16A-AF357033BE8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062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8B7F0-DA48-45D7-B321-1AEE4F30431E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EF381-C4F9-4B9E-B16A-AF357033BE8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44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8B7F0-DA48-45D7-B321-1AEE4F30431E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EF381-C4F9-4B9E-B16A-AF357033BE8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590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8B7F0-DA48-45D7-B321-1AEE4F30431E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EF381-C4F9-4B9E-B16A-AF357033BE8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35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8B7F0-DA48-45D7-B321-1AEE4F30431E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EF381-C4F9-4B9E-B16A-AF357033BE8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1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8B7F0-DA48-45D7-B321-1AEE4F30431E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EF381-C4F9-4B9E-B16A-AF357033BE8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36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8B7F0-DA48-45D7-B321-1AEE4F30431E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EF381-C4F9-4B9E-B16A-AF357033BE8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26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8B7F0-DA48-45D7-B321-1AEE4F30431E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EF381-C4F9-4B9E-B16A-AF357033BE8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01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8B7F0-DA48-45D7-B321-1AEE4F30431E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EF381-C4F9-4B9E-B16A-AF357033BE8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16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8B7F0-DA48-45D7-B321-1AEE4F30431E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EF381-C4F9-4B9E-B16A-AF357033BE8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8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chemeClr val="bg1"/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8B7F0-DA48-45D7-B321-1AEE4F30431E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EF381-C4F9-4B9E-B16A-AF357033BE8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862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2700" y="3584576"/>
            <a:ext cx="9144000" cy="1655762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accent1"/>
                </a:solidFill>
                <a:latin typeface="Bauhaus 93" panose="04030905020B02020C02" pitchFamily="82" charset="0"/>
              </a:rPr>
              <a:t>“Sua vida nas suas mãos”</a:t>
            </a:r>
            <a:endParaRPr lang="pt-BR" sz="3600" dirty="0">
              <a:solidFill>
                <a:schemeClr val="accent1"/>
              </a:solidFill>
              <a:latin typeface="Bauhaus 93" panose="04030905020B02020C02" pitchFamily="8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88" y="1264706"/>
            <a:ext cx="4496824" cy="233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6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41400" y="3063876"/>
            <a:ext cx="9144000" cy="3629024"/>
          </a:xfrm>
        </p:spPr>
        <p:txBody>
          <a:bodyPr>
            <a:normAutofit lnSpcReduction="10000"/>
          </a:bodyPr>
          <a:lstStyle/>
          <a:p>
            <a:r>
              <a:rPr lang="pt-BR" sz="3600" dirty="0" smtClean="0">
                <a:solidFill>
                  <a:schemeClr val="accent1"/>
                </a:solidFill>
                <a:latin typeface="Bauhaus 93" panose="04030905020B02020C02" pitchFamily="82" charset="0"/>
              </a:rPr>
              <a:t>Caio Domingues</a:t>
            </a:r>
          </a:p>
          <a:p>
            <a:r>
              <a:rPr lang="pt-BR" sz="3600" dirty="0" smtClean="0">
                <a:solidFill>
                  <a:schemeClr val="accent1"/>
                </a:solidFill>
                <a:latin typeface="Bauhaus 93" panose="04030905020B02020C02" pitchFamily="82" charset="0"/>
              </a:rPr>
              <a:t>Carina </a:t>
            </a:r>
            <a:r>
              <a:rPr lang="pt-BR" sz="3600" dirty="0" err="1" smtClean="0">
                <a:solidFill>
                  <a:schemeClr val="accent1"/>
                </a:solidFill>
                <a:latin typeface="Bauhaus 93" panose="04030905020B02020C02" pitchFamily="82" charset="0"/>
              </a:rPr>
              <a:t>di</a:t>
            </a:r>
            <a:r>
              <a:rPr lang="pt-BR" sz="3600" dirty="0" smtClean="0">
                <a:solidFill>
                  <a:schemeClr val="accent1"/>
                </a:solidFill>
                <a:latin typeface="Bauhaus 93" panose="04030905020B02020C02" pitchFamily="82" charset="0"/>
              </a:rPr>
              <a:t> Domenico</a:t>
            </a:r>
          </a:p>
          <a:p>
            <a:r>
              <a:rPr lang="pt-BR" sz="3600" dirty="0" smtClean="0">
                <a:solidFill>
                  <a:schemeClr val="accent1"/>
                </a:solidFill>
                <a:latin typeface="Bauhaus 93" panose="04030905020B02020C02" pitchFamily="82" charset="0"/>
              </a:rPr>
              <a:t>Diogo lima</a:t>
            </a:r>
            <a:endParaRPr lang="pt-BR" sz="3600" dirty="0" smtClean="0">
              <a:solidFill>
                <a:schemeClr val="accent1"/>
              </a:solidFill>
              <a:latin typeface="Bauhaus 93" panose="04030905020B02020C02" pitchFamily="82" charset="0"/>
            </a:endParaRPr>
          </a:p>
          <a:p>
            <a:r>
              <a:rPr lang="pt-BR" sz="3600" dirty="0" smtClean="0">
                <a:solidFill>
                  <a:schemeClr val="accent1"/>
                </a:solidFill>
                <a:latin typeface="Bauhaus 93" panose="04030905020B02020C02" pitchFamily="82" charset="0"/>
              </a:rPr>
              <a:t>Eduarda Alves</a:t>
            </a:r>
          </a:p>
          <a:p>
            <a:r>
              <a:rPr lang="pt-BR" sz="3600" dirty="0" smtClean="0">
                <a:solidFill>
                  <a:schemeClr val="accent1"/>
                </a:solidFill>
                <a:latin typeface="Bauhaus 93" panose="04030905020B02020C02" pitchFamily="82" charset="0"/>
              </a:rPr>
              <a:t>Raphael </a:t>
            </a:r>
            <a:r>
              <a:rPr lang="pt-BR" sz="3600" dirty="0" err="1" smtClean="0">
                <a:solidFill>
                  <a:schemeClr val="accent1"/>
                </a:solidFill>
                <a:latin typeface="Bauhaus 93" panose="04030905020B02020C02" pitchFamily="82" charset="0"/>
              </a:rPr>
              <a:t>Bachega</a:t>
            </a:r>
            <a:endParaRPr lang="pt-BR" sz="3600" dirty="0" smtClean="0">
              <a:solidFill>
                <a:schemeClr val="accent1"/>
              </a:solidFill>
              <a:latin typeface="Bauhaus 93" panose="04030905020B02020C02" pitchFamily="82" charset="0"/>
            </a:endParaRPr>
          </a:p>
          <a:p>
            <a:r>
              <a:rPr lang="pt-BR" sz="3600" dirty="0" smtClean="0">
                <a:solidFill>
                  <a:schemeClr val="accent1"/>
                </a:solidFill>
                <a:latin typeface="Bauhaus 93" panose="04030905020B02020C02" pitchFamily="82" charset="0"/>
              </a:rPr>
              <a:t>Wellington Macena</a:t>
            </a:r>
            <a:endParaRPr lang="pt-BR" sz="3600" dirty="0" smtClean="0">
              <a:solidFill>
                <a:schemeClr val="accent1"/>
              </a:solidFill>
              <a:latin typeface="Bauhaus 93" panose="04030905020B02020C02" pitchFamily="82" charset="0"/>
            </a:endParaRPr>
          </a:p>
          <a:p>
            <a:endParaRPr lang="pt-BR" sz="3600" dirty="0" smtClean="0">
              <a:solidFill>
                <a:schemeClr val="accent1"/>
              </a:solidFill>
              <a:latin typeface="Bauhaus 93" panose="04030905020B02020C02" pitchFamily="82" charset="0"/>
            </a:endParaRPr>
          </a:p>
          <a:p>
            <a:endParaRPr lang="pt-BR" sz="3600" dirty="0">
              <a:solidFill>
                <a:schemeClr val="accent1"/>
              </a:solidFill>
              <a:latin typeface="Bauhaus 93" panose="04030905020B02020C02" pitchFamily="8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888" y="197906"/>
            <a:ext cx="4496824" cy="233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Documento </a:t>
            </a:r>
            <a:r>
              <a:rPr lang="pt-BR" dirty="0"/>
              <a:t>de contexto de Negócio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população está casa vez mais preocupada com os alimentos que compram e comem, buscando produtos menos tóxicos e mais </a:t>
            </a:r>
            <a:r>
              <a:rPr lang="pt-BR" dirty="0" smtClean="0"/>
              <a:t>saudáveis</a:t>
            </a:r>
            <a:r>
              <a:rPr lang="pt-BR" dirty="0"/>
              <a:t>;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Até o início da década, a demanda por produtos orgânicos era por apenas a legumes, verdura e alguns </a:t>
            </a:r>
            <a:r>
              <a:rPr lang="pt-BR" dirty="0" smtClean="0"/>
              <a:t>grãos;</a:t>
            </a:r>
          </a:p>
          <a:p>
            <a:endParaRPr lang="pt-BR" dirty="0"/>
          </a:p>
          <a:p>
            <a:r>
              <a:rPr lang="pt-BR" dirty="0"/>
              <a:t>Já existe soluções que visam monitorar o processo de produção de alimentos orgânicos, porém em grande </a:t>
            </a:r>
            <a:r>
              <a:rPr lang="pt-BR" dirty="0" smtClean="0"/>
              <a:t>escala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7922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  Justificativa </a:t>
            </a:r>
            <a:r>
              <a:rPr lang="pt-BR" dirty="0"/>
              <a:t>do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Entretanto a falta de conhecimento das plantas afeta nos cuidados impedindo que ele cresça, ou até mesmo a falta de monitoramento afetam o crescimento da plantas e hortas do usuário.</a:t>
            </a:r>
          </a:p>
          <a:p>
            <a:r>
              <a:rPr lang="pt-BR" dirty="0"/>
              <a:t>Tendo isso em mente nós da Plant.ai ajudamos a monitorar e conhecer a planta do </a:t>
            </a:r>
            <a:r>
              <a:rPr lang="pt-BR" dirty="0" smtClean="0"/>
              <a:t>usuário usando a seguintes tecnologias:</a:t>
            </a:r>
          </a:p>
          <a:p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S</a:t>
            </a:r>
            <a:r>
              <a:rPr lang="pt-BR" dirty="0" smtClean="0"/>
              <a:t>ensor </a:t>
            </a:r>
            <a:r>
              <a:rPr lang="pt-BR" dirty="0"/>
              <a:t>de temperatura e </a:t>
            </a:r>
            <a:r>
              <a:rPr lang="pt-BR" dirty="0" smtClean="0"/>
              <a:t>umidade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Bando de dados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Aplicativo mobile e site;</a:t>
            </a:r>
          </a:p>
          <a:p>
            <a:r>
              <a:rPr lang="pt-BR" dirty="0" smtClean="0"/>
              <a:t> Para monitorar </a:t>
            </a:r>
            <a:r>
              <a:rPr lang="pt-BR" dirty="0"/>
              <a:t>o estado da planta podendo </a:t>
            </a:r>
            <a:r>
              <a:rPr lang="pt-BR" dirty="0" smtClean="0"/>
              <a:t>fornecendo informações sobre a planta que será disponibilizadas em nossa </a:t>
            </a:r>
            <a:r>
              <a:rPr lang="pt-BR" dirty="0" err="1" smtClean="0"/>
              <a:t>aplicaçãoes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34119524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179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Bauhaus 93</vt:lpstr>
      <vt:lpstr>Calibri</vt:lpstr>
      <vt:lpstr>Calibri Light</vt:lpstr>
      <vt:lpstr>1_Tema do Office</vt:lpstr>
      <vt:lpstr>Apresentação do PowerPoint</vt:lpstr>
      <vt:lpstr>Apresentação do PowerPoint</vt:lpstr>
      <vt:lpstr>       Documento de contexto de Negócio</vt:lpstr>
      <vt:lpstr>                   Justificativa do Projeto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</cp:revision>
  <dcterms:created xsi:type="dcterms:W3CDTF">2019-10-17T21:18:57Z</dcterms:created>
  <dcterms:modified xsi:type="dcterms:W3CDTF">2019-10-17T21:35:51Z</dcterms:modified>
</cp:coreProperties>
</file>