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4BA2-C050-3348-8DAE-3C498BE6F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3A0C8-AB5E-3A45-9479-C42E239CA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18BEF-309F-3B4A-A9A7-55D167D5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AF1-DEF0-DD49-A08E-4D86CC6F254C}" type="datetimeFigureOut">
              <a:rPr lang="en-BR" smtClean="0"/>
              <a:t>12/02/20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8DB56-7137-0E46-843A-CC426231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90E19-B063-C742-853D-58CFEF59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A619-C58C-6D4C-8E3A-A0178F124F2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8632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898C-DA20-8846-811B-92D1C296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F1DE7-D70F-8648-B78D-7AB67E268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D1D7E-DF67-514C-B94D-F0449B36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AF1-DEF0-DD49-A08E-4D86CC6F254C}" type="datetimeFigureOut">
              <a:rPr lang="en-BR" smtClean="0"/>
              <a:t>12/02/20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BE0F1-D2A2-C24D-B134-682F4352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CE5BE-8033-8046-9F64-65071C80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A619-C58C-6D4C-8E3A-A0178F124F2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4957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83039-674C-CE48-9044-D71AED26A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FE139-25E6-1B45-B114-EFDAEE27E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1BD09-05F2-5F46-B43E-E2B0271C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AF1-DEF0-DD49-A08E-4D86CC6F254C}" type="datetimeFigureOut">
              <a:rPr lang="en-BR" smtClean="0"/>
              <a:t>12/02/20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54-267F-784F-BA3A-189BC9C5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8BFC-66AB-DB4F-8B63-148C6DDB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A619-C58C-6D4C-8E3A-A0178F124F2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4568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F2EC-9B81-3A41-8C81-FEF6EF9C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FF3A-2C63-3742-962F-51D646A98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F397D-842A-2749-A3F7-72C1F251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AF1-DEF0-DD49-A08E-4D86CC6F254C}" type="datetimeFigureOut">
              <a:rPr lang="en-BR" smtClean="0"/>
              <a:t>12/02/20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3801-03F8-A34E-9335-1158D4D1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B68FD-45A8-EB46-8B42-C962C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A619-C58C-6D4C-8E3A-A0178F124F2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6356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479E-11ED-F64F-836E-12C5F127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8E62-0E8C-8D4D-BDB9-1F7E6E504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18FE-2BC4-5540-AD4A-DD672B6D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AF1-DEF0-DD49-A08E-4D86CC6F254C}" type="datetimeFigureOut">
              <a:rPr lang="en-BR" smtClean="0"/>
              <a:t>12/02/20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F9FCA-9EEF-5742-9A65-6DCD5D98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B2E3A-8F62-9B41-A91A-406FEFDB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A619-C58C-6D4C-8E3A-A0178F124F2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0386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C5BD-FA17-FC4F-8297-32AD819B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7E89-1140-304E-9A5F-C2D843F00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7DB44-EFF9-CA4C-BBFB-15E31244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8D5F4-8E84-384F-80F9-6FA8C919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AF1-DEF0-DD49-A08E-4D86CC6F254C}" type="datetimeFigureOut">
              <a:rPr lang="en-BR" smtClean="0"/>
              <a:t>12/02/20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B7EDA-973B-0C4E-9F2B-D4D0FD94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7FF2B-B177-2843-9D68-602723C3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A619-C58C-6D4C-8E3A-A0178F124F2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4338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49BD-9717-D946-A89E-FAD3670A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EF181-9968-8045-B07A-1AAC16387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91B87-97ED-054A-88E2-E772B44F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8697C-EBD8-9545-8AC8-E03A5521E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AA58C-0D07-DE4B-A547-7C53703F9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8BAD0-1B43-184A-BD55-9AED0299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AF1-DEF0-DD49-A08E-4D86CC6F254C}" type="datetimeFigureOut">
              <a:rPr lang="en-BR" smtClean="0"/>
              <a:t>12/02/20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7DDF8-E9C4-9D4B-9ED8-FC5A6C99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5D693-BD8E-CB42-9993-040366E5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A619-C58C-6D4C-8E3A-A0178F124F2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3095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568C-86A4-2D4A-9946-EC676B62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EC62D-5732-814A-9BEF-6910C341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AF1-DEF0-DD49-A08E-4D86CC6F254C}" type="datetimeFigureOut">
              <a:rPr lang="en-BR" smtClean="0"/>
              <a:t>12/02/20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95C9C-6261-1146-B50F-6E5B8D72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E964F-9FD5-F449-8944-C4215D18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A619-C58C-6D4C-8E3A-A0178F124F2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799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BBB15-0CE6-874C-94CC-3B324842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AF1-DEF0-DD49-A08E-4D86CC6F254C}" type="datetimeFigureOut">
              <a:rPr lang="en-BR" smtClean="0"/>
              <a:t>12/02/20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6B4BE-D263-974C-B946-6FB98780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238C9-3254-5D41-9B37-B3A3BA0C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A619-C58C-6D4C-8E3A-A0178F124F2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6431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941C-A7F6-1E49-81F6-5A2F637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526E-C7F9-1C47-9771-F6FCC511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A7E8B-9ADA-C545-8E3D-150C6B3B4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44093-AE35-874D-B244-04965E1E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AF1-DEF0-DD49-A08E-4D86CC6F254C}" type="datetimeFigureOut">
              <a:rPr lang="en-BR" smtClean="0"/>
              <a:t>12/02/20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C0C50-93B4-994A-92BF-679ADB80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C5412-687F-6946-8452-F5F48C12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A619-C58C-6D4C-8E3A-A0178F124F2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7472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BAF5-F1F2-564B-9E59-C8C99ADD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13609-3F5A-C446-A6FC-EFCDE314E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F2DE1-7599-1A48-80A2-0D8E6B447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5FBBB-036F-D749-9964-C839A947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AF1-DEF0-DD49-A08E-4D86CC6F254C}" type="datetimeFigureOut">
              <a:rPr lang="en-BR" smtClean="0"/>
              <a:t>12/02/20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3B631-B3DB-AD49-A9F3-63077648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E1337-F7A3-194E-8F20-7B2A8EC6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A619-C58C-6D4C-8E3A-A0178F124F2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5921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7B080-7E84-6045-9C94-054C9BF0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4117A-AC06-6942-8A72-604653C52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63F83-71EC-FA45-B8E6-B744D3ED9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7AF1-DEF0-DD49-A08E-4D86CC6F254C}" type="datetimeFigureOut">
              <a:rPr lang="en-BR" smtClean="0"/>
              <a:t>12/02/20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680F-DF63-6B4F-B408-52C5F7F9D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C178-538F-1847-B781-701DA13E4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A619-C58C-6D4C-8E3A-A0178F124F2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4576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B8F8-1457-E541-8B06-CC6014C30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Projeto Grupo 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E00AC-9E2F-4D4C-9C37-01B25E545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BR" dirty="0"/>
              <a:t>Bruno Chang</a:t>
            </a:r>
          </a:p>
          <a:p>
            <a:r>
              <a:rPr lang="en-BR" dirty="0"/>
              <a:t>Carina di Domenico</a:t>
            </a:r>
          </a:p>
          <a:p>
            <a:r>
              <a:rPr lang="en-BR" dirty="0"/>
              <a:t>Eduarda Alves</a:t>
            </a:r>
          </a:p>
          <a:p>
            <a:r>
              <a:rPr lang="en-BR" dirty="0"/>
              <a:t>Fábio Pires</a:t>
            </a:r>
          </a:p>
          <a:p>
            <a:r>
              <a:rPr lang="en-BR" dirty="0"/>
              <a:t>Henrique Albuquerque</a:t>
            </a:r>
          </a:p>
          <a:p>
            <a:r>
              <a:rPr lang="en-BR" dirty="0"/>
              <a:t>Giuliano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52235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>
            <a:extLst>
              <a:ext uri="{FF2B5EF4-FFF2-40B4-BE49-F238E27FC236}">
                <a16:creationId xmlns:a16="http://schemas.microsoft.com/office/drawing/2014/main" id="{DB969307-23E3-D942-9FCC-C1A6EAA24C3E}"/>
              </a:ext>
            </a:extLst>
          </p:cNvPr>
          <p:cNvSpPr txBox="1">
            <a:spLocks/>
          </p:cNvSpPr>
          <p:nvPr/>
        </p:nvSpPr>
        <p:spPr>
          <a:xfrm>
            <a:off x="7459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XPTO – REUNIÃO DE RETROSPECTIVA</a:t>
            </a:r>
          </a:p>
        </p:txBody>
      </p:sp>
      <p:cxnSp>
        <p:nvCxnSpPr>
          <p:cNvPr id="6" name="Conector reto 3">
            <a:extLst>
              <a:ext uri="{FF2B5EF4-FFF2-40B4-BE49-F238E27FC236}">
                <a16:creationId xmlns:a16="http://schemas.microsoft.com/office/drawing/2014/main" id="{5623BF88-A1DC-A64D-8034-BA89B61DCEA3}"/>
              </a:ext>
            </a:extLst>
          </p:cNvPr>
          <p:cNvCxnSpPr/>
          <p:nvPr/>
        </p:nvCxnSpPr>
        <p:spPr>
          <a:xfrm flipH="1">
            <a:off x="4208869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4">
            <a:extLst>
              <a:ext uri="{FF2B5EF4-FFF2-40B4-BE49-F238E27FC236}">
                <a16:creationId xmlns:a16="http://schemas.microsoft.com/office/drawing/2014/main" id="{B00A832B-A818-3641-886B-5D1A9F017EB0}"/>
              </a:ext>
            </a:extLst>
          </p:cNvPr>
          <p:cNvCxnSpPr/>
          <p:nvPr/>
        </p:nvCxnSpPr>
        <p:spPr>
          <a:xfrm flipH="1">
            <a:off x="8737372" y="1661540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5">
            <a:extLst>
              <a:ext uri="{FF2B5EF4-FFF2-40B4-BE49-F238E27FC236}">
                <a16:creationId xmlns:a16="http://schemas.microsoft.com/office/drawing/2014/main" id="{6FB0877D-6470-1A45-A93B-58E07A8FF50F}"/>
              </a:ext>
            </a:extLst>
          </p:cNvPr>
          <p:cNvSpPr txBox="1"/>
          <p:nvPr/>
        </p:nvSpPr>
        <p:spPr>
          <a:xfrm>
            <a:off x="1311226" y="983576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9" name="CaixaDeTexto 7">
            <a:extLst>
              <a:ext uri="{FF2B5EF4-FFF2-40B4-BE49-F238E27FC236}">
                <a16:creationId xmlns:a16="http://schemas.microsoft.com/office/drawing/2014/main" id="{2AB9C708-70E2-BC43-A37B-98DFFC6159B8}"/>
              </a:ext>
            </a:extLst>
          </p:cNvPr>
          <p:cNvSpPr txBox="1"/>
          <p:nvPr/>
        </p:nvSpPr>
        <p:spPr>
          <a:xfrm>
            <a:off x="5312696" y="1038684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10" name="CaixaDeTexto 8">
            <a:extLst>
              <a:ext uri="{FF2B5EF4-FFF2-40B4-BE49-F238E27FC236}">
                <a16:creationId xmlns:a16="http://schemas.microsoft.com/office/drawing/2014/main" id="{356F97E8-3EE2-1642-9ED5-8EF38AD8AD58}"/>
              </a:ext>
            </a:extLst>
          </p:cNvPr>
          <p:cNvSpPr txBox="1"/>
          <p:nvPr/>
        </p:nvSpPr>
        <p:spPr>
          <a:xfrm>
            <a:off x="9465453" y="1044327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34D30F5-F8A3-5A40-90A8-C83C0DE73BB4}"/>
              </a:ext>
            </a:extLst>
          </p:cNvPr>
          <p:cNvSpPr/>
          <p:nvPr/>
        </p:nvSpPr>
        <p:spPr>
          <a:xfrm>
            <a:off x="351007" y="2412479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Erros de Português</a:t>
            </a:r>
          </a:p>
        </p:txBody>
      </p:sp>
      <p:sp>
        <p:nvSpPr>
          <p:cNvPr id="12" name="Retângulo 12">
            <a:extLst>
              <a:ext uri="{FF2B5EF4-FFF2-40B4-BE49-F238E27FC236}">
                <a16:creationId xmlns:a16="http://schemas.microsoft.com/office/drawing/2014/main" id="{DD6115A5-9A80-554F-8E97-8C72274F4309}"/>
              </a:ext>
            </a:extLst>
          </p:cNvPr>
          <p:cNvSpPr/>
          <p:nvPr/>
        </p:nvSpPr>
        <p:spPr>
          <a:xfrm>
            <a:off x="2099000" y="2275361"/>
            <a:ext cx="1789081" cy="101033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Trabalho feito com qualidade abaixo do combinado</a:t>
            </a:r>
          </a:p>
        </p:txBody>
      </p:sp>
      <p:sp>
        <p:nvSpPr>
          <p:cNvPr id="13" name="Retângulo 15">
            <a:extLst>
              <a:ext uri="{FF2B5EF4-FFF2-40B4-BE49-F238E27FC236}">
                <a16:creationId xmlns:a16="http://schemas.microsoft.com/office/drawing/2014/main" id="{121F1AC1-7768-4340-9F2F-A322AC683F4A}"/>
              </a:ext>
            </a:extLst>
          </p:cNvPr>
          <p:cNvSpPr/>
          <p:nvPr/>
        </p:nvSpPr>
        <p:spPr>
          <a:xfrm>
            <a:off x="4449021" y="2412479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as coisas por conta própria</a:t>
            </a:r>
          </a:p>
        </p:txBody>
      </p:sp>
      <p:sp>
        <p:nvSpPr>
          <p:cNvPr id="14" name="Retângulo 16">
            <a:extLst>
              <a:ext uri="{FF2B5EF4-FFF2-40B4-BE49-F238E27FC236}">
                <a16:creationId xmlns:a16="http://schemas.microsoft.com/office/drawing/2014/main" id="{A0499910-D938-894E-AC65-B7385E866215}"/>
              </a:ext>
            </a:extLst>
          </p:cNvPr>
          <p:cNvSpPr/>
          <p:nvPr/>
        </p:nvSpPr>
        <p:spPr>
          <a:xfrm>
            <a:off x="6205014" y="2412479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preparo para apresentação</a:t>
            </a:r>
          </a:p>
        </p:txBody>
      </p:sp>
      <p:sp>
        <p:nvSpPr>
          <p:cNvPr id="15" name="Retângulo 20">
            <a:extLst>
              <a:ext uri="{FF2B5EF4-FFF2-40B4-BE49-F238E27FC236}">
                <a16:creationId xmlns:a16="http://schemas.microsoft.com/office/drawing/2014/main" id="{D2BEB519-EAF8-8243-A3BC-8221098D9AC5}"/>
              </a:ext>
            </a:extLst>
          </p:cNvPr>
          <p:cNvSpPr/>
          <p:nvPr/>
        </p:nvSpPr>
        <p:spPr>
          <a:xfrm>
            <a:off x="317938" y="3411097"/>
            <a:ext cx="1667358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foco</a:t>
            </a:r>
          </a:p>
        </p:txBody>
      </p:sp>
      <p:sp>
        <p:nvSpPr>
          <p:cNvPr id="16" name="Retângulo 21">
            <a:extLst>
              <a:ext uri="{FF2B5EF4-FFF2-40B4-BE49-F238E27FC236}">
                <a16:creationId xmlns:a16="http://schemas.microsoft.com/office/drawing/2014/main" id="{CC7E1FF3-F291-A341-8DE3-160715FCF604}"/>
              </a:ext>
            </a:extLst>
          </p:cNvPr>
          <p:cNvSpPr/>
          <p:nvPr/>
        </p:nvSpPr>
        <p:spPr>
          <a:xfrm>
            <a:off x="2174505" y="3461043"/>
            <a:ext cx="1829699" cy="101033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Gente que não se comunica fora da faculdade</a:t>
            </a:r>
          </a:p>
        </p:txBody>
      </p:sp>
      <p:sp>
        <p:nvSpPr>
          <p:cNvPr id="17" name="Retângulo 25">
            <a:extLst>
              <a:ext uri="{FF2B5EF4-FFF2-40B4-BE49-F238E27FC236}">
                <a16:creationId xmlns:a16="http://schemas.microsoft.com/office/drawing/2014/main" id="{CF5F5A77-2A4F-F44D-BF47-778E10AE11B6}"/>
              </a:ext>
            </a:extLst>
          </p:cNvPr>
          <p:cNvSpPr/>
          <p:nvPr/>
        </p:nvSpPr>
        <p:spPr>
          <a:xfrm>
            <a:off x="9646804" y="2292250"/>
            <a:ext cx="1947349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Interação</a:t>
            </a:r>
          </a:p>
        </p:txBody>
      </p:sp>
      <p:sp>
        <p:nvSpPr>
          <p:cNvPr id="18" name="Retângulo 26">
            <a:extLst>
              <a:ext uri="{FF2B5EF4-FFF2-40B4-BE49-F238E27FC236}">
                <a16:creationId xmlns:a16="http://schemas.microsoft.com/office/drawing/2014/main" id="{80114094-B5C9-3842-A32E-BC5D252E04FC}"/>
              </a:ext>
            </a:extLst>
          </p:cNvPr>
          <p:cNvSpPr/>
          <p:nvPr/>
        </p:nvSpPr>
        <p:spPr>
          <a:xfrm>
            <a:off x="9682848" y="3468026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Avanços no projeto</a:t>
            </a:r>
          </a:p>
        </p:txBody>
      </p:sp>
      <p:sp>
        <p:nvSpPr>
          <p:cNvPr id="19" name="Retângulo 34">
            <a:extLst>
              <a:ext uri="{FF2B5EF4-FFF2-40B4-BE49-F238E27FC236}">
                <a16:creationId xmlns:a16="http://schemas.microsoft.com/office/drawing/2014/main" id="{4968921D-4927-1C4D-B651-C9C1A2809A67}"/>
              </a:ext>
            </a:extLst>
          </p:cNvPr>
          <p:cNvSpPr/>
          <p:nvPr/>
        </p:nvSpPr>
        <p:spPr>
          <a:xfrm>
            <a:off x="320437" y="5377517"/>
            <a:ext cx="1789092" cy="873217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Atrasos no geral</a:t>
            </a:r>
          </a:p>
        </p:txBody>
      </p:sp>
      <p:sp>
        <p:nvSpPr>
          <p:cNvPr id="20" name="Retângulo 25">
            <a:extLst>
              <a:ext uri="{FF2B5EF4-FFF2-40B4-BE49-F238E27FC236}">
                <a16:creationId xmlns:a16="http://schemas.microsoft.com/office/drawing/2014/main" id="{E871BD11-9FEF-F743-81BC-41AC78F86204}"/>
              </a:ext>
            </a:extLst>
          </p:cNvPr>
          <p:cNvSpPr/>
          <p:nvPr/>
        </p:nvSpPr>
        <p:spPr>
          <a:xfrm>
            <a:off x="9682848" y="4689333"/>
            <a:ext cx="1947349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Final de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67073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10">
            <a:extLst>
              <a:ext uri="{FF2B5EF4-FFF2-40B4-BE49-F238E27FC236}">
                <a16:creationId xmlns:a16="http://schemas.microsoft.com/office/drawing/2014/main" id="{25F80228-9626-BF4D-94E5-AF29ADBFD717}"/>
              </a:ext>
            </a:extLst>
          </p:cNvPr>
          <p:cNvSpPr/>
          <p:nvPr/>
        </p:nvSpPr>
        <p:spPr>
          <a:xfrm>
            <a:off x="72968" y="1799105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Erros de Português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8598BCE9-385E-154A-91E4-76A24B114DFA}"/>
              </a:ext>
            </a:extLst>
          </p:cNvPr>
          <p:cNvSpPr txBox="1">
            <a:spLocks/>
          </p:cNvSpPr>
          <p:nvPr/>
        </p:nvSpPr>
        <p:spPr>
          <a:xfrm>
            <a:off x="16719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XPTO – PLANO DE AÇÃO</a:t>
            </a:r>
          </a:p>
        </p:txBody>
      </p:sp>
      <p:sp>
        <p:nvSpPr>
          <p:cNvPr id="7" name="CaixaDeTexto 5">
            <a:extLst>
              <a:ext uri="{FF2B5EF4-FFF2-40B4-BE49-F238E27FC236}">
                <a16:creationId xmlns:a16="http://schemas.microsoft.com/office/drawing/2014/main" id="{3E5B982E-41E4-0C40-806F-313A1612316C}"/>
              </a:ext>
            </a:extLst>
          </p:cNvPr>
          <p:cNvSpPr txBox="1"/>
          <p:nvPr/>
        </p:nvSpPr>
        <p:spPr>
          <a:xfrm>
            <a:off x="5356855" y="939853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16" name="Retângulo 18">
            <a:extLst>
              <a:ext uri="{FF2B5EF4-FFF2-40B4-BE49-F238E27FC236}">
                <a16:creationId xmlns:a16="http://schemas.microsoft.com/office/drawing/2014/main" id="{6ABF4A49-BCA3-7043-87B8-1BE316A8F93F}"/>
              </a:ext>
            </a:extLst>
          </p:cNvPr>
          <p:cNvSpPr/>
          <p:nvPr/>
        </p:nvSpPr>
        <p:spPr>
          <a:xfrm>
            <a:off x="1586342" y="1661540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Revisão/</a:t>
            </a:r>
          </a:p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Correção de conteúdo</a:t>
            </a:r>
          </a:p>
        </p:txBody>
      </p:sp>
      <p:sp>
        <p:nvSpPr>
          <p:cNvPr id="17" name="Retângulo 19">
            <a:extLst>
              <a:ext uri="{FF2B5EF4-FFF2-40B4-BE49-F238E27FC236}">
                <a16:creationId xmlns:a16="http://schemas.microsoft.com/office/drawing/2014/main" id="{366537C5-C59B-6448-A2AF-70B5B5FAA6E0}"/>
              </a:ext>
            </a:extLst>
          </p:cNvPr>
          <p:cNvSpPr/>
          <p:nvPr/>
        </p:nvSpPr>
        <p:spPr>
          <a:xfrm>
            <a:off x="1589292" y="2478554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Pesquisar no Google</a:t>
            </a:r>
          </a:p>
        </p:txBody>
      </p:sp>
      <p:sp>
        <p:nvSpPr>
          <p:cNvPr id="23" name="Retângulo 12">
            <a:extLst>
              <a:ext uri="{FF2B5EF4-FFF2-40B4-BE49-F238E27FC236}">
                <a16:creationId xmlns:a16="http://schemas.microsoft.com/office/drawing/2014/main" id="{50230020-BE3D-1D45-8323-3D9F56060469}"/>
              </a:ext>
            </a:extLst>
          </p:cNvPr>
          <p:cNvSpPr/>
          <p:nvPr/>
        </p:nvSpPr>
        <p:spPr>
          <a:xfrm>
            <a:off x="178766" y="4386304"/>
            <a:ext cx="1703669" cy="10320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Trabalho feito com baixa qualidade do combinado</a:t>
            </a:r>
          </a:p>
        </p:txBody>
      </p:sp>
      <p:sp>
        <p:nvSpPr>
          <p:cNvPr id="24" name="Retângulo 18">
            <a:extLst>
              <a:ext uri="{FF2B5EF4-FFF2-40B4-BE49-F238E27FC236}">
                <a16:creationId xmlns:a16="http://schemas.microsoft.com/office/drawing/2014/main" id="{60D53FB7-B4FC-C243-848A-2C727F8D1939}"/>
              </a:ext>
            </a:extLst>
          </p:cNvPr>
          <p:cNvSpPr/>
          <p:nvPr/>
        </p:nvSpPr>
        <p:spPr>
          <a:xfrm>
            <a:off x="1748389" y="4214694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Mandar refazer</a:t>
            </a:r>
          </a:p>
        </p:txBody>
      </p:sp>
      <p:sp>
        <p:nvSpPr>
          <p:cNvPr id="25" name="Retângulo 18">
            <a:extLst>
              <a:ext uri="{FF2B5EF4-FFF2-40B4-BE49-F238E27FC236}">
                <a16:creationId xmlns:a16="http://schemas.microsoft.com/office/drawing/2014/main" id="{39A85F14-D9D1-DA42-889B-6F13D5A91FE0}"/>
              </a:ext>
            </a:extLst>
          </p:cNvPr>
          <p:cNvSpPr/>
          <p:nvPr/>
        </p:nvSpPr>
        <p:spPr>
          <a:xfrm>
            <a:off x="1748389" y="5186426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Auxiliar na realização do trabalho</a:t>
            </a:r>
          </a:p>
        </p:txBody>
      </p:sp>
      <p:sp>
        <p:nvSpPr>
          <p:cNvPr id="27" name="Retângulo 18">
            <a:extLst>
              <a:ext uri="{FF2B5EF4-FFF2-40B4-BE49-F238E27FC236}">
                <a16:creationId xmlns:a16="http://schemas.microsoft.com/office/drawing/2014/main" id="{13CA9F71-F880-D747-945A-75E1EA791412}"/>
              </a:ext>
            </a:extLst>
          </p:cNvPr>
          <p:cNvSpPr/>
          <p:nvPr/>
        </p:nvSpPr>
        <p:spPr>
          <a:xfrm>
            <a:off x="5381659" y="4337157"/>
            <a:ext cx="1956141" cy="859406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Procurar com o grupo o por quê da falta de foco</a:t>
            </a:r>
          </a:p>
        </p:txBody>
      </p:sp>
      <p:sp>
        <p:nvSpPr>
          <p:cNvPr id="29" name="Retângulo 18">
            <a:extLst>
              <a:ext uri="{FF2B5EF4-FFF2-40B4-BE49-F238E27FC236}">
                <a16:creationId xmlns:a16="http://schemas.microsoft.com/office/drawing/2014/main" id="{844AE1A3-2F62-F54E-8012-D8CF6434204B}"/>
              </a:ext>
            </a:extLst>
          </p:cNvPr>
          <p:cNvSpPr/>
          <p:nvPr/>
        </p:nvSpPr>
        <p:spPr>
          <a:xfrm>
            <a:off x="178765" y="5375594"/>
            <a:ext cx="1561561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Pré-estabelecer requisitos mínimos</a:t>
            </a:r>
          </a:p>
        </p:txBody>
      </p:sp>
      <p:sp>
        <p:nvSpPr>
          <p:cNvPr id="30" name="Retângulo 10">
            <a:extLst>
              <a:ext uri="{FF2B5EF4-FFF2-40B4-BE49-F238E27FC236}">
                <a16:creationId xmlns:a16="http://schemas.microsoft.com/office/drawing/2014/main" id="{49E50B2D-D1DB-5047-9E6D-0937BBCD8E0D}"/>
              </a:ext>
            </a:extLst>
          </p:cNvPr>
          <p:cNvSpPr/>
          <p:nvPr/>
        </p:nvSpPr>
        <p:spPr>
          <a:xfrm>
            <a:off x="3755341" y="2239498"/>
            <a:ext cx="1723607" cy="94973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Gente que não se comunica fora da faculdade</a:t>
            </a:r>
          </a:p>
        </p:txBody>
      </p:sp>
      <p:sp>
        <p:nvSpPr>
          <p:cNvPr id="31" name="Retângulo 18">
            <a:extLst>
              <a:ext uri="{FF2B5EF4-FFF2-40B4-BE49-F238E27FC236}">
                <a16:creationId xmlns:a16="http://schemas.microsoft.com/office/drawing/2014/main" id="{89E06F5C-3B94-0F44-BDF8-120795A1A967}"/>
              </a:ext>
            </a:extLst>
          </p:cNvPr>
          <p:cNvSpPr/>
          <p:nvPr/>
        </p:nvSpPr>
        <p:spPr>
          <a:xfrm>
            <a:off x="5459010" y="2005712"/>
            <a:ext cx="1716857" cy="859406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Incentivar a comunicação de assuntos alheios à faculdade</a:t>
            </a:r>
          </a:p>
        </p:txBody>
      </p:sp>
      <p:sp>
        <p:nvSpPr>
          <p:cNvPr id="33" name="Retângulo 34">
            <a:extLst>
              <a:ext uri="{FF2B5EF4-FFF2-40B4-BE49-F238E27FC236}">
                <a16:creationId xmlns:a16="http://schemas.microsoft.com/office/drawing/2014/main" id="{7B8D69AA-5EDA-914A-A864-38BCD7A3B403}"/>
              </a:ext>
            </a:extLst>
          </p:cNvPr>
          <p:cNvSpPr/>
          <p:nvPr/>
        </p:nvSpPr>
        <p:spPr>
          <a:xfrm>
            <a:off x="7976877" y="3029760"/>
            <a:ext cx="1789092" cy="873217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Atrasos (entrega e horário)</a:t>
            </a:r>
          </a:p>
        </p:txBody>
      </p:sp>
      <p:sp>
        <p:nvSpPr>
          <p:cNvPr id="34" name="Retângulo 18">
            <a:extLst>
              <a:ext uri="{FF2B5EF4-FFF2-40B4-BE49-F238E27FC236}">
                <a16:creationId xmlns:a16="http://schemas.microsoft.com/office/drawing/2014/main" id="{17199290-83AB-4046-8A39-4EE4AE0EC481}"/>
              </a:ext>
            </a:extLst>
          </p:cNvPr>
          <p:cNvSpPr/>
          <p:nvPr/>
        </p:nvSpPr>
        <p:spPr>
          <a:xfrm>
            <a:off x="9653012" y="2465616"/>
            <a:ext cx="1581197" cy="776584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Tirar o poder de escolha do membro</a:t>
            </a:r>
          </a:p>
        </p:txBody>
      </p:sp>
      <p:sp>
        <p:nvSpPr>
          <p:cNvPr id="35" name="Retângulo 18">
            <a:extLst>
              <a:ext uri="{FF2B5EF4-FFF2-40B4-BE49-F238E27FC236}">
                <a16:creationId xmlns:a16="http://schemas.microsoft.com/office/drawing/2014/main" id="{9596EDA0-59BB-A04D-8F20-BCC97BBCDE86}"/>
              </a:ext>
            </a:extLst>
          </p:cNvPr>
          <p:cNvSpPr/>
          <p:nvPr/>
        </p:nvSpPr>
        <p:spPr>
          <a:xfrm>
            <a:off x="9700048" y="3417111"/>
            <a:ext cx="1789092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Definir datas limites para a entrega da atividade</a:t>
            </a:r>
          </a:p>
        </p:txBody>
      </p:sp>
      <p:sp>
        <p:nvSpPr>
          <p:cNvPr id="36" name="Retângulo 18">
            <a:extLst>
              <a:ext uri="{FF2B5EF4-FFF2-40B4-BE49-F238E27FC236}">
                <a16:creationId xmlns:a16="http://schemas.microsoft.com/office/drawing/2014/main" id="{50EF0DD2-5B0B-004E-B7F6-70545491D3B0}"/>
              </a:ext>
            </a:extLst>
          </p:cNvPr>
          <p:cNvSpPr/>
          <p:nvPr/>
        </p:nvSpPr>
        <p:spPr>
          <a:xfrm>
            <a:off x="7879088" y="3756463"/>
            <a:ext cx="1789092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Atualizações semanais do andamento da atividade</a:t>
            </a:r>
          </a:p>
        </p:txBody>
      </p:sp>
      <p:sp>
        <p:nvSpPr>
          <p:cNvPr id="37" name="Retângulo 18">
            <a:extLst>
              <a:ext uri="{FF2B5EF4-FFF2-40B4-BE49-F238E27FC236}">
                <a16:creationId xmlns:a16="http://schemas.microsoft.com/office/drawing/2014/main" id="{5FB40F9C-414B-6847-A25D-06B8CC17B901}"/>
              </a:ext>
            </a:extLst>
          </p:cNvPr>
          <p:cNvSpPr/>
          <p:nvPr/>
        </p:nvSpPr>
        <p:spPr>
          <a:xfrm>
            <a:off x="7926961" y="2342339"/>
            <a:ext cx="1581197" cy="776584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Avisar se ocorrer algum atraso</a:t>
            </a:r>
          </a:p>
        </p:txBody>
      </p:sp>
      <p:sp>
        <p:nvSpPr>
          <p:cNvPr id="38" name="Retângulo 10">
            <a:extLst>
              <a:ext uri="{FF2B5EF4-FFF2-40B4-BE49-F238E27FC236}">
                <a16:creationId xmlns:a16="http://schemas.microsoft.com/office/drawing/2014/main" id="{A4064C1A-674F-F446-A4F8-1C2C8D8AF9B1}"/>
              </a:ext>
            </a:extLst>
          </p:cNvPr>
          <p:cNvSpPr/>
          <p:nvPr/>
        </p:nvSpPr>
        <p:spPr>
          <a:xfrm>
            <a:off x="3714301" y="4313209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Foco</a:t>
            </a:r>
          </a:p>
        </p:txBody>
      </p:sp>
    </p:spTree>
    <p:extLst>
      <p:ext uri="{BB962C8B-B14F-4D97-AF65-F5344CB8AC3E}">
        <p14:creationId xmlns:p14="http://schemas.microsoft.com/office/powerpoint/2010/main" val="73889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>
            <a:extLst>
              <a:ext uri="{FF2B5EF4-FFF2-40B4-BE49-F238E27FC236}">
                <a16:creationId xmlns:a16="http://schemas.microsoft.com/office/drawing/2014/main" id="{8598BCE9-385E-154A-91E4-76A24B114DFA}"/>
              </a:ext>
            </a:extLst>
          </p:cNvPr>
          <p:cNvSpPr txBox="1">
            <a:spLocks/>
          </p:cNvSpPr>
          <p:nvPr/>
        </p:nvSpPr>
        <p:spPr>
          <a:xfrm>
            <a:off x="16719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XPTO – PLANO DE 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0B8B265-56EF-8F47-84F5-21049C9F985A}"/>
              </a:ext>
            </a:extLst>
          </p:cNvPr>
          <p:cNvSpPr txBox="1"/>
          <p:nvPr/>
        </p:nvSpPr>
        <p:spPr>
          <a:xfrm>
            <a:off x="4687659" y="1038684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11" name="Retângulo 15">
            <a:extLst>
              <a:ext uri="{FF2B5EF4-FFF2-40B4-BE49-F238E27FC236}">
                <a16:creationId xmlns:a16="http://schemas.microsoft.com/office/drawing/2014/main" id="{BCD1543D-168E-F04B-B75C-10C8CF0D0229}"/>
              </a:ext>
            </a:extLst>
          </p:cNvPr>
          <p:cNvSpPr/>
          <p:nvPr/>
        </p:nvSpPr>
        <p:spPr>
          <a:xfrm>
            <a:off x="612955" y="2327066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as coisas por conta própria</a:t>
            </a:r>
          </a:p>
        </p:txBody>
      </p:sp>
      <p:sp>
        <p:nvSpPr>
          <p:cNvPr id="12" name="Retângulo 16">
            <a:extLst>
              <a:ext uri="{FF2B5EF4-FFF2-40B4-BE49-F238E27FC236}">
                <a16:creationId xmlns:a16="http://schemas.microsoft.com/office/drawing/2014/main" id="{648B0FDC-6D63-4142-B601-0A6CF535A1A3}"/>
              </a:ext>
            </a:extLst>
          </p:cNvPr>
          <p:cNvSpPr/>
          <p:nvPr/>
        </p:nvSpPr>
        <p:spPr>
          <a:xfrm>
            <a:off x="6320136" y="2124447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preparo para apresentação</a:t>
            </a:r>
          </a:p>
        </p:txBody>
      </p:sp>
      <p:sp>
        <p:nvSpPr>
          <p:cNvPr id="18" name="Retângulo 22">
            <a:extLst>
              <a:ext uri="{FF2B5EF4-FFF2-40B4-BE49-F238E27FC236}">
                <a16:creationId xmlns:a16="http://schemas.microsoft.com/office/drawing/2014/main" id="{1760A5E3-9C3C-7B40-A569-BABAD7A81F2C}"/>
              </a:ext>
            </a:extLst>
          </p:cNvPr>
          <p:cNvSpPr/>
          <p:nvPr/>
        </p:nvSpPr>
        <p:spPr>
          <a:xfrm>
            <a:off x="2263665" y="2039921"/>
            <a:ext cx="2829295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Determinar como regra do grupo, sempre que for começar uma atividade, avisar os demais membros</a:t>
            </a:r>
          </a:p>
        </p:txBody>
      </p:sp>
      <p:sp>
        <p:nvSpPr>
          <p:cNvPr id="19" name="Retângulo 23">
            <a:extLst>
              <a:ext uri="{FF2B5EF4-FFF2-40B4-BE49-F238E27FC236}">
                <a16:creationId xmlns:a16="http://schemas.microsoft.com/office/drawing/2014/main" id="{14EBDE95-DC39-B74F-B4C1-5AE142E12E9A}"/>
              </a:ext>
            </a:extLst>
          </p:cNvPr>
          <p:cNvSpPr/>
          <p:nvPr/>
        </p:nvSpPr>
        <p:spPr>
          <a:xfrm>
            <a:off x="2263665" y="2997664"/>
            <a:ext cx="2829294" cy="804054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Em todas as atividades, ter pelo menos 2 membros realizando em conjunto</a:t>
            </a:r>
          </a:p>
        </p:txBody>
      </p:sp>
      <p:sp>
        <p:nvSpPr>
          <p:cNvPr id="31" name="Retângulo 22">
            <a:extLst>
              <a:ext uri="{FF2B5EF4-FFF2-40B4-BE49-F238E27FC236}">
                <a16:creationId xmlns:a16="http://schemas.microsoft.com/office/drawing/2014/main" id="{AD59C815-C559-124E-8127-E92AF6113B8D}"/>
              </a:ext>
            </a:extLst>
          </p:cNvPr>
          <p:cNvSpPr/>
          <p:nvPr/>
        </p:nvSpPr>
        <p:spPr>
          <a:xfrm>
            <a:off x="2263664" y="3891066"/>
            <a:ext cx="2829295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Caso tenha sido realizado o trabalho individualmente, o mesmo deverá ser refeito</a:t>
            </a:r>
          </a:p>
        </p:txBody>
      </p:sp>
      <p:sp>
        <p:nvSpPr>
          <p:cNvPr id="32" name="Retângulo 22">
            <a:extLst>
              <a:ext uri="{FF2B5EF4-FFF2-40B4-BE49-F238E27FC236}">
                <a16:creationId xmlns:a16="http://schemas.microsoft.com/office/drawing/2014/main" id="{331C952D-8C7C-8F4E-93C5-FAC9C34A3754}"/>
              </a:ext>
            </a:extLst>
          </p:cNvPr>
          <p:cNvSpPr/>
          <p:nvPr/>
        </p:nvSpPr>
        <p:spPr>
          <a:xfrm>
            <a:off x="7902465" y="1676117"/>
            <a:ext cx="2449011" cy="101822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Redigir um script para facilitar a memorização e treino da parte respectiva do integrante</a:t>
            </a:r>
          </a:p>
        </p:txBody>
      </p:sp>
      <p:sp>
        <p:nvSpPr>
          <p:cNvPr id="33" name="Retângulo 22">
            <a:extLst>
              <a:ext uri="{FF2B5EF4-FFF2-40B4-BE49-F238E27FC236}">
                <a16:creationId xmlns:a16="http://schemas.microsoft.com/office/drawing/2014/main" id="{4DB54187-8AD3-E64A-BC23-339872CC4CB7}"/>
              </a:ext>
            </a:extLst>
          </p:cNvPr>
          <p:cNvSpPr/>
          <p:nvPr/>
        </p:nvSpPr>
        <p:spPr>
          <a:xfrm>
            <a:off x="7902465" y="2763508"/>
            <a:ext cx="1792520" cy="804055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Treino individual e em conjunto da apresentação</a:t>
            </a:r>
          </a:p>
        </p:txBody>
      </p:sp>
      <p:sp>
        <p:nvSpPr>
          <p:cNvPr id="34" name="Retângulo 22">
            <a:extLst>
              <a:ext uri="{FF2B5EF4-FFF2-40B4-BE49-F238E27FC236}">
                <a16:creationId xmlns:a16="http://schemas.microsoft.com/office/drawing/2014/main" id="{2937362A-3E4C-D343-AC4F-254CBB812880}"/>
              </a:ext>
            </a:extLst>
          </p:cNvPr>
          <p:cNvSpPr/>
          <p:nvPr/>
        </p:nvSpPr>
        <p:spPr>
          <a:xfrm>
            <a:off x="7902464" y="3636725"/>
            <a:ext cx="2449011" cy="112755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Estudar toda apresentação para caso um membro tenha esquecido sua parte, os outros possam ajuda-lo</a:t>
            </a:r>
          </a:p>
        </p:txBody>
      </p:sp>
    </p:spTree>
    <p:extLst>
      <p:ext uri="{BB962C8B-B14F-4D97-AF65-F5344CB8AC3E}">
        <p14:creationId xmlns:p14="http://schemas.microsoft.com/office/powerpoint/2010/main" val="278439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>
            <a:extLst>
              <a:ext uri="{FF2B5EF4-FFF2-40B4-BE49-F238E27FC236}">
                <a16:creationId xmlns:a16="http://schemas.microsoft.com/office/drawing/2014/main" id="{8598BCE9-385E-154A-91E4-76A24B114DFA}"/>
              </a:ext>
            </a:extLst>
          </p:cNvPr>
          <p:cNvSpPr txBox="1">
            <a:spLocks/>
          </p:cNvSpPr>
          <p:nvPr/>
        </p:nvSpPr>
        <p:spPr>
          <a:xfrm>
            <a:off x="16719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XPTO – PLANO DE 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4CCE89-E9D5-A947-9C02-E9463CF1D19D}"/>
              </a:ext>
            </a:extLst>
          </p:cNvPr>
          <p:cNvSpPr txBox="1"/>
          <p:nvPr/>
        </p:nvSpPr>
        <p:spPr>
          <a:xfrm>
            <a:off x="4754872" y="1203883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20" name="Retângulo 24">
            <a:extLst>
              <a:ext uri="{FF2B5EF4-FFF2-40B4-BE49-F238E27FC236}">
                <a16:creationId xmlns:a16="http://schemas.microsoft.com/office/drawing/2014/main" id="{9A507D49-A57E-DB41-99E9-3A0568A678F8}"/>
              </a:ext>
            </a:extLst>
          </p:cNvPr>
          <p:cNvSpPr/>
          <p:nvPr/>
        </p:nvSpPr>
        <p:spPr>
          <a:xfrm>
            <a:off x="772435" y="3352800"/>
            <a:ext cx="1947349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Reuniões semanais para determinar o Sprint </a:t>
            </a:r>
            <a:r>
              <a:rPr lang="pt-BR" sz="1400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backlog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1" name="Retângulo 25">
            <a:extLst>
              <a:ext uri="{FF2B5EF4-FFF2-40B4-BE49-F238E27FC236}">
                <a16:creationId xmlns:a16="http://schemas.microsoft.com/office/drawing/2014/main" id="{235584FC-C239-584F-8C95-587FB0452853}"/>
              </a:ext>
            </a:extLst>
          </p:cNvPr>
          <p:cNvSpPr/>
          <p:nvPr/>
        </p:nvSpPr>
        <p:spPr>
          <a:xfrm>
            <a:off x="772435" y="2157375"/>
            <a:ext cx="1947349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Interação</a:t>
            </a:r>
          </a:p>
        </p:txBody>
      </p:sp>
      <p:sp>
        <p:nvSpPr>
          <p:cNvPr id="28" name="Retângulo 26">
            <a:extLst>
              <a:ext uri="{FF2B5EF4-FFF2-40B4-BE49-F238E27FC236}">
                <a16:creationId xmlns:a16="http://schemas.microsoft.com/office/drawing/2014/main" id="{305D5119-4A3F-0549-9A6A-2838B1A089B7}"/>
              </a:ext>
            </a:extLst>
          </p:cNvPr>
          <p:cNvSpPr/>
          <p:nvPr/>
        </p:nvSpPr>
        <p:spPr>
          <a:xfrm>
            <a:off x="5126325" y="2157375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Avanços no projeto</a:t>
            </a:r>
          </a:p>
        </p:txBody>
      </p:sp>
      <p:sp>
        <p:nvSpPr>
          <p:cNvPr id="29" name="Retângulo 25">
            <a:extLst>
              <a:ext uri="{FF2B5EF4-FFF2-40B4-BE49-F238E27FC236}">
                <a16:creationId xmlns:a16="http://schemas.microsoft.com/office/drawing/2014/main" id="{0D73A4D8-B916-D04D-AC1F-C94B431EAC6D}"/>
              </a:ext>
            </a:extLst>
          </p:cNvPr>
          <p:cNvSpPr/>
          <p:nvPr/>
        </p:nvSpPr>
        <p:spPr>
          <a:xfrm>
            <a:off x="9209328" y="2157375"/>
            <a:ext cx="1947349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Final de Apresentação</a:t>
            </a:r>
          </a:p>
        </p:txBody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1B90A63A-BFDD-C44A-9E1B-697CE637051E}"/>
              </a:ext>
            </a:extLst>
          </p:cNvPr>
          <p:cNvSpPr/>
          <p:nvPr/>
        </p:nvSpPr>
        <p:spPr>
          <a:xfrm>
            <a:off x="772434" y="4548225"/>
            <a:ext cx="2252120" cy="113746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Almoço com o grupo pelo menos 1x por semana para incentivar a interação entre os membros</a:t>
            </a:r>
          </a:p>
        </p:txBody>
      </p:sp>
      <p:sp>
        <p:nvSpPr>
          <p:cNvPr id="31" name="Retângulo 24">
            <a:extLst>
              <a:ext uri="{FF2B5EF4-FFF2-40B4-BE49-F238E27FC236}">
                <a16:creationId xmlns:a16="http://schemas.microsoft.com/office/drawing/2014/main" id="{2EE02865-DC41-764F-BF38-D76C04950180}"/>
              </a:ext>
            </a:extLst>
          </p:cNvPr>
          <p:cNvSpPr/>
          <p:nvPr/>
        </p:nvSpPr>
        <p:spPr>
          <a:xfrm>
            <a:off x="5126325" y="3352800"/>
            <a:ext cx="1947349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Determinar uma ferramenta de gestão e atualização semanal da mesma</a:t>
            </a:r>
          </a:p>
        </p:txBody>
      </p:sp>
      <p:sp>
        <p:nvSpPr>
          <p:cNvPr id="32" name="Retângulo 24">
            <a:extLst>
              <a:ext uri="{FF2B5EF4-FFF2-40B4-BE49-F238E27FC236}">
                <a16:creationId xmlns:a16="http://schemas.microsoft.com/office/drawing/2014/main" id="{87AF1B64-1292-154A-97E7-B3AD4071EE2F}"/>
              </a:ext>
            </a:extLst>
          </p:cNvPr>
          <p:cNvSpPr/>
          <p:nvPr/>
        </p:nvSpPr>
        <p:spPr>
          <a:xfrm>
            <a:off x="5106631" y="4548225"/>
            <a:ext cx="1947349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 diária do andamento da tarefa</a:t>
            </a:r>
          </a:p>
        </p:txBody>
      </p:sp>
      <p:sp>
        <p:nvSpPr>
          <p:cNvPr id="33" name="Retângulo 24">
            <a:extLst>
              <a:ext uri="{FF2B5EF4-FFF2-40B4-BE49-F238E27FC236}">
                <a16:creationId xmlns:a16="http://schemas.microsoft.com/office/drawing/2014/main" id="{B2E2EE52-915A-254B-9167-29131F3E852C}"/>
              </a:ext>
            </a:extLst>
          </p:cNvPr>
          <p:cNvSpPr/>
          <p:nvPr/>
        </p:nvSpPr>
        <p:spPr>
          <a:xfrm>
            <a:off x="9295112" y="3312872"/>
            <a:ext cx="1947349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Realizar o plano para mitigar os riscos de uma má apresentação </a:t>
            </a:r>
          </a:p>
        </p:txBody>
      </p:sp>
    </p:spTree>
    <p:extLst>
      <p:ext uri="{BB962C8B-B14F-4D97-AF65-F5344CB8AC3E}">
        <p14:creationId xmlns:p14="http://schemas.microsoft.com/office/powerpoint/2010/main" val="289692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8557</TotalTime>
  <Words>325</Words>
  <Application>Microsoft Macintosh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Simplon BP Regular</vt:lpstr>
      <vt:lpstr>Arial</vt:lpstr>
      <vt:lpstr>Calibri</vt:lpstr>
      <vt:lpstr>Calibri Light</vt:lpstr>
      <vt:lpstr>MV Boli</vt:lpstr>
      <vt:lpstr>Office Theme</vt:lpstr>
      <vt:lpstr>Projeto Grupo 08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XXXX</dc:title>
  <dc:creator>BRUNO CHANG HWAN JI .</dc:creator>
  <cp:lastModifiedBy>BRUNO CHANG HWAN JI .</cp:lastModifiedBy>
  <cp:revision>11</cp:revision>
  <dcterms:created xsi:type="dcterms:W3CDTF">2020-02-06T21:59:52Z</dcterms:created>
  <dcterms:modified xsi:type="dcterms:W3CDTF">2020-02-12T20:39:30Z</dcterms:modified>
</cp:coreProperties>
</file>