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35" d="100"/>
          <a:sy n="35" d="100"/>
        </p:scale>
        <p:origin x="9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0562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97280" y="2102866"/>
            <a:ext cx="4919472" cy="380415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401245" y="2066290"/>
            <a:ext cx="4811238" cy="384073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1097280" y="1978907"/>
            <a:ext cx="4572000" cy="39687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6401118" y="1978907"/>
            <a:ext cx="4754562" cy="3968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262063" y="2176463"/>
            <a:ext cx="9893300" cy="3949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98575" y="2084388"/>
            <a:ext cx="4425950" cy="41703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37313" y="2084388"/>
            <a:ext cx="5230812" cy="4024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11220A-C3B4-4D29-8FF5-D0B7DD325F5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D9A0B4-3DCC-4F8D-9550-01F086A9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1" r:id="rId5"/>
    <p:sldLayoutId id="2147483704" r:id="rId6"/>
    <p:sldLayoutId id="2147483703" r:id="rId7"/>
    <p:sldLayoutId id="2147483702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4187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349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588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98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Chante.Davis</dc:creator>
  <cp:lastModifiedBy>Chante.Davis</cp:lastModifiedBy>
  <cp:revision>3</cp:revision>
  <dcterms:created xsi:type="dcterms:W3CDTF">2020-11-17T21:10:46Z</dcterms:created>
  <dcterms:modified xsi:type="dcterms:W3CDTF">2020-11-17T21:31:23Z</dcterms:modified>
</cp:coreProperties>
</file>