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practiceppt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Chante</a:t>
            </a:r>
            <a:r>
              <a:rPr/>
              <a:t> </a:t>
            </a:r>
            <a:r>
              <a:rPr/>
              <a:t>Davis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11/17/2020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is a language: concepts apply to all coding/automation</a:t>
            </a:r>
          </a:p>
          <a:p>
            <a:pPr lvl="0" marL="0" indent="0">
              <a:buNone/>
            </a:pPr>
            <a:r>
              <a:rPr/>
              <a:t> Why code? I’m not running fancy models…</a:t>
            </a:r>
          </a:p>
          <a:p>
            <a:pPr lvl="0" marL="0" indent="0">
              <a:buNone/>
            </a:pPr>
            <a:r>
              <a:rPr/>
              <a:t> - Efficiency - Accuracy - reproducibility</a:t>
            </a:r>
          </a:p>
          <a:p>
            <a:pPr lvl="0" marL="0" indent="0">
              <a:buNone/>
            </a:pPr>
            <a:r>
              <a:rPr/>
              <a:t>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Improving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Effeciency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repetitive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R Output example Latreese code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meta</a:t>
            </a:r>
            <a:r>
              <a:rPr/>
              <a:t>’</a:t>
            </a:r>
            <a:r>
              <a:rPr/>
              <a:t> </a:t>
            </a:r>
            <a:r>
              <a:rPr/>
              <a:t>moment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You’ve been looking at R this entire time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practiceppt</dc:title>
  <dc:creator>Chante Davis</dc:creator>
  <cp:keywords/>
  <dcterms:created xsi:type="dcterms:W3CDTF">2020-11-17T21:06:20Z</dcterms:created>
  <dcterms:modified xsi:type="dcterms:W3CDTF">2020-11-17T21:06:20Z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11/17/2020</vt:lpwstr>
  </property>
  <property fmtid="{D5CDD505-2E9C-101B-9397-08002B2CF9AE}" pid="3" name="output">
    <vt:lpwstr>powerpoint_presentation</vt:lpwstr>
  </property>
</Properties>
</file>