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6115"/>
  </p:normalViewPr>
  <p:slideViewPr>
    <p:cSldViewPr snapToGrid="0" snapToObjects="1">
      <p:cViewPr>
        <p:scale>
          <a:sx n="123" d="100"/>
          <a:sy n="123" d="100"/>
        </p:scale>
        <p:origin x="2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0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0146-D17A-F24B-9ECE-9C877CE1A17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EB4F-10AA-B440-AC66-20B13F50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7A356A-4115-DD48-A2D9-E8F091F68B01}"/>
              </a:ext>
            </a:extLst>
          </p:cNvPr>
          <p:cNvGrpSpPr/>
          <p:nvPr/>
        </p:nvGrpSpPr>
        <p:grpSpPr>
          <a:xfrm>
            <a:off x="387531" y="389509"/>
            <a:ext cx="6096000" cy="8585966"/>
            <a:chOff x="387531" y="389509"/>
            <a:chExt cx="6096000" cy="85859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AC2A4E-0005-D542-9CCD-3FD67B971FA3}"/>
                </a:ext>
              </a:extLst>
            </p:cNvPr>
            <p:cNvGrpSpPr/>
            <p:nvPr/>
          </p:nvGrpSpPr>
          <p:grpSpPr>
            <a:xfrm>
              <a:off x="387531" y="1137960"/>
              <a:ext cx="6096000" cy="7837515"/>
              <a:chOff x="381000" y="152400"/>
              <a:chExt cx="6096000" cy="78375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711F7-BD90-A346-8C71-54A6BA594B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6229"/>
              <a:stretch/>
            </p:blipFill>
            <p:spPr>
              <a:xfrm>
                <a:off x="381000" y="4901941"/>
                <a:ext cx="6096000" cy="308797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36BB0FE-C9DE-4240-99A9-6F8A8E092E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2650"/>
              <a:stretch/>
            </p:blipFill>
            <p:spPr>
              <a:xfrm>
                <a:off x="381000" y="152400"/>
                <a:ext cx="6096000" cy="250085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9A98F82-FCDD-C040-90DA-10A99B323D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2896" b="39563"/>
              <a:stretch/>
            </p:blipFill>
            <p:spPr>
              <a:xfrm>
                <a:off x="381000" y="2508884"/>
                <a:ext cx="6096000" cy="2518348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47E0E2-1637-FB45-9791-0493268F1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306" t="1250" r="212" b="94268"/>
            <a:stretch/>
          </p:blipFill>
          <p:spPr>
            <a:xfrm>
              <a:off x="4941075" y="711712"/>
              <a:ext cx="1404593" cy="204898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27A3B7-1E1D-0143-8B1D-2199ACFC0C31}"/>
                </a:ext>
              </a:extLst>
            </p:cNvPr>
            <p:cNvSpPr txBox="1"/>
            <p:nvPr/>
          </p:nvSpPr>
          <p:spPr>
            <a:xfrm>
              <a:off x="2479902" y="423279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Region key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32A2BF-9E38-0E45-985B-4575F775F00F}"/>
                </a:ext>
              </a:extLst>
            </p:cNvPr>
            <p:cNvSpPr txBox="1"/>
            <p:nvPr/>
          </p:nvSpPr>
          <p:spPr>
            <a:xfrm>
              <a:off x="5217606" y="41678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Leaf age key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74A171-1383-1245-B9D0-2F21663BF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572" t="1323" r="13025" b="95990"/>
            <a:stretch/>
          </p:blipFill>
          <p:spPr>
            <a:xfrm>
              <a:off x="1145374" y="686085"/>
              <a:ext cx="3694176" cy="24278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DA34AF-D9E2-4846-8968-F0E92A3E9761}"/>
                </a:ext>
              </a:extLst>
            </p:cNvPr>
            <p:cNvSpPr/>
            <p:nvPr/>
          </p:nvSpPr>
          <p:spPr>
            <a:xfrm>
              <a:off x="1025433" y="389509"/>
              <a:ext cx="5355771" cy="58367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F8372D-17AB-6144-93F6-B0CC848A6E0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594" y="690299"/>
              <a:ext cx="357269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2ECCFF-488B-D74A-9A10-DF2AEC73D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6137" y="681949"/>
              <a:ext cx="1270191" cy="167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06398F-E59A-6248-851A-1802D54CE18D}"/>
              </a:ext>
            </a:extLst>
          </p:cNvPr>
          <p:cNvGrpSpPr/>
          <p:nvPr/>
        </p:nvGrpSpPr>
        <p:grpSpPr>
          <a:xfrm>
            <a:off x="570645" y="1008529"/>
            <a:ext cx="4660261" cy="7416389"/>
            <a:chOff x="570645" y="699479"/>
            <a:chExt cx="4956096" cy="77254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806E39-DE5F-A649-8158-11E5B763A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693" y="990774"/>
              <a:ext cx="2478048" cy="74341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DBBFF9-5A67-C942-B7B0-E8F6550F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645" y="990774"/>
              <a:ext cx="2478048" cy="74341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E92502-BEE1-8943-A819-A5FC7D56468A}"/>
                </a:ext>
              </a:extLst>
            </p:cNvPr>
            <p:cNvSpPr txBox="1"/>
            <p:nvPr/>
          </p:nvSpPr>
          <p:spPr>
            <a:xfrm>
              <a:off x="1372558" y="699481"/>
              <a:ext cx="1165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Young leaves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FEB6D4-DD25-5E43-B35F-644D7107B0D5}"/>
                </a:ext>
              </a:extLst>
            </p:cNvPr>
            <p:cNvSpPr txBox="1"/>
            <p:nvPr/>
          </p:nvSpPr>
          <p:spPr>
            <a:xfrm>
              <a:off x="3843842" y="699479"/>
              <a:ext cx="1199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Mature leaves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D11701-A878-404B-AE02-2053F70F3889}"/>
                </a:ext>
              </a:extLst>
            </p:cNvPr>
            <p:cNvSpPr txBox="1"/>
            <p:nvPr/>
          </p:nvSpPr>
          <p:spPr>
            <a:xfrm>
              <a:off x="1075765" y="5988279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24 predictors</a:t>
              </a:r>
            </a:p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0.799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9D9E2D-8E0B-8646-96F2-56057D35018F}"/>
                </a:ext>
              </a:extLst>
            </p:cNvPr>
            <p:cNvSpPr txBox="1"/>
            <p:nvPr/>
          </p:nvSpPr>
          <p:spPr>
            <a:xfrm>
              <a:off x="3545195" y="5988279"/>
              <a:ext cx="986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 predictors</a:t>
              </a:r>
            </a:p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0.509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2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3100</TotalTime>
  <Words>19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Carina Baskett</dc:creator>
  <cp:lastModifiedBy>Carina Baskett</cp:lastModifiedBy>
  <cp:revision>11</cp:revision>
  <cp:lastPrinted>2021-06-15T11:43:49Z</cp:lastPrinted>
  <dcterms:created xsi:type="dcterms:W3CDTF">2021-05-26T13:03:36Z</dcterms:created>
  <dcterms:modified xsi:type="dcterms:W3CDTF">2021-06-15T11:43:52Z</dcterms:modified>
</cp:coreProperties>
</file>