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76">
          <p15:clr>
            <a:srgbClr val="A4A3A4"/>
          </p15:clr>
        </p15:guide>
        <p15:guide id="2" pos="41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76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2.jp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57.png"/><Relationship Id="rId8" Type="http://schemas.openxmlformats.org/officeDocument/2006/relationships/image" Target="../media/image5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6.png"/><Relationship Id="rId13" Type="http://schemas.openxmlformats.org/officeDocument/2006/relationships/image" Target="../media/image1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5" Type="http://schemas.openxmlformats.org/officeDocument/2006/relationships/image" Target="../media/image12.png"/><Relationship Id="rId1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9" Type="http://schemas.openxmlformats.org/officeDocument/2006/relationships/image" Target="../media/image29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jpg"/><Relationship Id="rId4" Type="http://schemas.openxmlformats.org/officeDocument/2006/relationships/image" Target="../media/image36.png"/><Relationship Id="rId9" Type="http://schemas.openxmlformats.org/officeDocument/2006/relationships/image" Target="../media/image45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4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0.png"/><Relationship Id="rId13" Type="http://schemas.openxmlformats.org/officeDocument/2006/relationships/image" Target="../media/image41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jp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32.png"/><Relationship Id="rId7" Type="http://schemas.openxmlformats.org/officeDocument/2006/relationships/image" Target="../media/image30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jp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5" Type="http://schemas.openxmlformats.org/officeDocument/2006/relationships/image" Target="../media/image39.png"/><Relationship Id="rId6" Type="http://schemas.openxmlformats.org/officeDocument/2006/relationships/image" Target="../media/image53.png"/><Relationship Id="rId7" Type="http://schemas.openxmlformats.org/officeDocument/2006/relationships/image" Target="../media/image60.png"/><Relationship Id="rId8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505800" y="1846375"/>
            <a:ext cx="692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505800" y="3218700"/>
            <a:ext cx="692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505800" y="4667225"/>
            <a:ext cx="6924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1041" y="637479"/>
            <a:ext cx="2082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61041" y="1461065"/>
            <a:ext cx="2082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8341" y="2271951"/>
            <a:ext cx="209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48341" y="3082837"/>
            <a:ext cx="20955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910201" y="3891957"/>
            <a:ext cx="1016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27841" y="3893723"/>
            <a:ext cx="1016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10201" y="4729230"/>
            <a:ext cx="1016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27841" y="4717307"/>
            <a:ext cx="1016000" cy="6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8179" y="2148385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8434" y="2148385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68690" y="2148385"/>
            <a:ext cx="11176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8179" y="3261189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68434" y="3261189"/>
            <a:ext cx="11303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68690" y="3261189"/>
            <a:ext cx="11176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68179" y="4395406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268435" y="4395406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68690" y="4395406"/>
            <a:ext cx="11176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68179" y="5489197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68434" y="5489197"/>
            <a:ext cx="11303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068690" y="5489197"/>
            <a:ext cx="11176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74678" y="880814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08690" y="880814"/>
            <a:ext cx="7493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4678" y="2070222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21390" y="2070222"/>
            <a:ext cx="7366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174678" y="3259630"/>
            <a:ext cx="7112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59490" y="3259630"/>
            <a:ext cx="698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181028" y="4449039"/>
            <a:ext cx="6985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108690" y="4449039"/>
            <a:ext cx="7493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5777125" y="2087225"/>
            <a:ext cx="28980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8920600" y="2342125"/>
            <a:ext cx="28980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777125" y="5122200"/>
            <a:ext cx="28980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8920600" y="5173200"/>
            <a:ext cx="28980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4910" y="1107620"/>
            <a:ext cx="29718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8560" y="2004389"/>
            <a:ext cx="2984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2210" y="2888458"/>
            <a:ext cx="29972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8560" y="3785227"/>
            <a:ext cx="29845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94910" y="4681996"/>
            <a:ext cx="2971800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94910" y="5578764"/>
            <a:ext cx="29718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518825" y="3345150"/>
            <a:ext cx="187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233650" y="3345150"/>
            <a:ext cx="187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9660000" y="3345150"/>
            <a:ext cx="1872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5407" y="1146339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657" y="2249800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5407" y="3353261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657" y="4456722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657" y="5560183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466261" y="1146339"/>
            <a:ext cx="25908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440861" y="2249800"/>
            <a:ext cx="26416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72611" y="3344794"/>
            <a:ext cx="25781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40861" y="4439788"/>
            <a:ext cx="26416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440861" y="5560183"/>
            <a:ext cx="2641600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775" y="1096511"/>
            <a:ext cx="31115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1416" y="1096511"/>
            <a:ext cx="31115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08056" y="1096511"/>
            <a:ext cx="312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6472" y="2026920"/>
            <a:ext cx="31115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9964" y="2026920"/>
            <a:ext cx="3098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20756" y="2001520"/>
            <a:ext cx="31115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