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6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6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11" Type="http://schemas.openxmlformats.org/officeDocument/2006/relationships/image" Target="../media/image44.png"/><Relationship Id="rId10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11" Type="http://schemas.openxmlformats.org/officeDocument/2006/relationships/image" Target="../media/image11.png"/><Relationship Id="rId10" Type="http://schemas.openxmlformats.org/officeDocument/2006/relationships/image" Target="../media/image18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33.png"/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9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42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png"/><Relationship Id="rId13" Type="http://schemas.openxmlformats.org/officeDocument/2006/relationships/image" Target="../media/image37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jp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362925" y="1857375"/>
            <a:ext cx="637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62925" y="3251700"/>
            <a:ext cx="637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362925" y="4646025"/>
            <a:ext cx="637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5534850" y="5152825"/>
            <a:ext cx="57492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3150" y="549323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6800" y="1367926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6800" y="2186529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56800" y="3005132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31400" y="3823735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61700" y="3816916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31400" y="4642336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61700" y="4642336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1380" y="534264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1380" y="1350023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7730" y="2165782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37730" y="2981541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18661" y="3797300"/>
            <a:ext cx="1028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10900" y="3791617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18661" y="4613058"/>
            <a:ext cx="1028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10900" y="4613058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9457700" y="1518825"/>
            <a:ext cx="2273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457700" y="2519150"/>
            <a:ext cx="2273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457700" y="3519475"/>
            <a:ext cx="2273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457700" y="4479175"/>
            <a:ext cx="2273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457700" y="5504101"/>
            <a:ext cx="2273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9449" y="1227748"/>
            <a:ext cx="27305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9449" y="1865747"/>
            <a:ext cx="27305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3099" y="2503746"/>
            <a:ext cx="27432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15799" y="3141745"/>
            <a:ext cx="2717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2149" y="3779744"/>
            <a:ext cx="2705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5799" y="4405043"/>
            <a:ext cx="2717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09449" y="5043042"/>
            <a:ext cx="27305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09449" y="5681040"/>
            <a:ext cx="27305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0366" y="708605"/>
            <a:ext cx="7239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7112" y="708605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3066" y="1682543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87112" y="1682543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46716" y="2656480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80762" y="2656481"/>
            <a:ext cx="7239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3066" y="3630417"/>
            <a:ext cx="698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87112" y="3630419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27666" y="4591655"/>
            <a:ext cx="749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187112" y="4591655"/>
            <a:ext cx="7112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1257925" y="3932175"/>
            <a:ext cx="4863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257925" y="5044325"/>
            <a:ext cx="4863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824050" y="3932175"/>
            <a:ext cx="4863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824050" y="5044325"/>
            <a:ext cx="4863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