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48">
          <p15:clr>
            <a:srgbClr val="A4A3A4"/>
          </p15:clr>
        </p15:guide>
        <p15:guide id="2" pos="41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48" orient="horz"/>
        <p:guide pos="41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9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2" Type="http://schemas.openxmlformats.org/officeDocument/2006/relationships/image" Target="../media/image4.png"/><Relationship Id="rId9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Relationship Id="rId7" Type="http://schemas.openxmlformats.org/officeDocument/2006/relationships/image" Target="../media/image18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10.png"/><Relationship Id="rId9" Type="http://schemas.openxmlformats.org/officeDocument/2006/relationships/image" Target="../media/image20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Relationship Id="rId4" Type="http://schemas.openxmlformats.org/officeDocument/2006/relationships/image" Target="../media/image28.png"/><Relationship Id="rId11" Type="http://schemas.openxmlformats.org/officeDocument/2006/relationships/image" Target="../media/image33.png"/><Relationship Id="rId10" Type="http://schemas.openxmlformats.org/officeDocument/2006/relationships/image" Target="../media/image23.png"/><Relationship Id="rId12" Type="http://schemas.openxmlformats.org/officeDocument/2006/relationships/image" Target="../media/image21.png"/><Relationship Id="rId9" Type="http://schemas.openxmlformats.org/officeDocument/2006/relationships/image" Target="../media/image22.png"/><Relationship Id="rId5" Type="http://schemas.openxmlformats.org/officeDocument/2006/relationships/image" Target="../media/image29.png"/><Relationship Id="rId6" Type="http://schemas.openxmlformats.org/officeDocument/2006/relationships/image" Target="../media/image25.png"/><Relationship Id="rId7" Type="http://schemas.openxmlformats.org/officeDocument/2006/relationships/image" Target="../media/image24.png"/><Relationship Id="rId8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6.png"/><Relationship Id="rId10" Type="http://schemas.openxmlformats.org/officeDocument/2006/relationships/image" Target="../media/image27.png"/><Relationship Id="rId13" Type="http://schemas.openxmlformats.org/officeDocument/2006/relationships/image" Target="../media/image42.png"/><Relationship Id="rId1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5.jpg"/><Relationship Id="rId4" Type="http://schemas.openxmlformats.org/officeDocument/2006/relationships/image" Target="../media/image32.png"/><Relationship Id="rId9" Type="http://schemas.openxmlformats.org/officeDocument/2006/relationships/image" Target="../media/image30.png"/><Relationship Id="rId5" Type="http://schemas.openxmlformats.org/officeDocument/2006/relationships/image" Target="../media/image38.png"/><Relationship Id="rId6" Type="http://schemas.openxmlformats.org/officeDocument/2006/relationships/image" Target="../media/image34.png"/><Relationship Id="rId7" Type="http://schemas.openxmlformats.org/officeDocument/2006/relationships/image" Target="../media/image37.png"/><Relationship Id="rId8" Type="http://schemas.openxmlformats.org/officeDocument/2006/relationships/image" Target="../media/image3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659675" y="1824400"/>
            <a:ext cx="6483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659675" y="3204900"/>
            <a:ext cx="6483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2659675" y="4635025"/>
            <a:ext cx="6483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/>
        </p:nvSpPr>
        <p:spPr>
          <a:xfrm>
            <a:off x="1261275" y="3963425"/>
            <a:ext cx="48420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1261275" y="5047625"/>
            <a:ext cx="4842000" cy="1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6827400" y="3963425"/>
            <a:ext cx="48420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6827400" y="5047625"/>
            <a:ext cx="4842000" cy="1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2329" y="5772150"/>
            <a:ext cx="7239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71586" y="5772150"/>
            <a:ext cx="7493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86243" y="5772150"/>
            <a:ext cx="6858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37400" y="5772150"/>
            <a:ext cx="7112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13957" y="5772150"/>
            <a:ext cx="6985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77814" y="5772150"/>
            <a:ext cx="7366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079771" y="5772150"/>
            <a:ext cx="7112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956328" y="5772150"/>
            <a:ext cx="7493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870985" y="5772150"/>
            <a:ext cx="7112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4742825" y="1155425"/>
            <a:ext cx="19941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8976475" y="1155425"/>
            <a:ext cx="19941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4969775" y="2295550"/>
            <a:ext cx="19941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8974825" y="2295550"/>
            <a:ext cx="19941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4516500" y="3398350"/>
            <a:ext cx="19941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8826350" y="3398350"/>
            <a:ext cx="19941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5069575" y="4501150"/>
            <a:ext cx="19941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9150825" y="4501150"/>
            <a:ext cx="19941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4784025" y="5678550"/>
            <a:ext cx="19941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9093875" y="5678550"/>
            <a:ext cx="19941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31400" y="558549"/>
            <a:ext cx="20828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31400" y="1379705"/>
            <a:ext cx="20828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25050" y="2200861"/>
            <a:ext cx="20955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25050" y="3022017"/>
            <a:ext cx="20955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925050" y="3843173"/>
            <a:ext cx="20955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925050" y="4664331"/>
            <a:ext cx="20955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2105850" y="2963100"/>
            <a:ext cx="19941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6415700" y="2963100"/>
            <a:ext cx="19941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2105850" y="5985425"/>
            <a:ext cx="19941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6415700" y="5985425"/>
            <a:ext cx="19941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5316" y="5753100"/>
            <a:ext cx="7112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02854" y="5753100"/>
            <a:ext cx="7112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90392" y="5753100"/>
            <a:ext cx="7239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90630" y="5753100"/>
            <a:ext cx="7112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78168" y="5753100"/>
            <a:ext cx="7493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203806" y="5753100"/>
            <a:ext cx="7239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04044" y="5753100"/>
            <a:ext cx="6985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978882" y="5753100"/>
            <a:ext cx="6985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853716" y="5753100"/>
            <a:ext cx="7112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6880" y="1147073"/>
            <a:ext cx="25781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55130" y="2219117"/>
            <a:ext cx="26416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86880" y="3291162"/>
            <a:ext cx="25781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55130" y="4363207"/>
            <a:ext cx="26416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61480" y="5435251"/>
            <a:ext cx="26289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412750" y="1147073"/>
            <a:ext cx="25908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387350" y="2219539"/>
            <a:ext cx="26416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412750" y="3292005"/>
            <a:ext cx="25908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387350" y="4364471"/>
            <a:ext cx="26416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387350" y="5424236"/>
            <a:ext cx="2641600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/>
        </p:nvSpPr>
        <p:spPr>
          <a:xfrm>
            <a:off x="5786450" y="2348100"/>
            <a:ext cx="2860500" cy="13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5786450" y="5184075"/>
            <a:ext cx="2860500" cy="13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8933225" y="5140800"/>
            <a:ext cx="2860500" cy="13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8933225" y="2851900"/>
            <a:ext cx="28605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/>
        </p:nvSpPr>
        <p:spPr>
          <a:xfrm>
            <a:off x="4808075" y="4919850"/>
            <a:ext cx="3307800" cy="16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8454700" y="5733825"/>
            <a:ext cx="33078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1078225" y="5733825"/>
            <a:ext cx="33078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