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5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58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.png"/><Relationship Id="rId11" Type="http://schemas.openxmlformats.org/officeDocument/2006/relationships/image" Target="../media/image18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9.png"/><Relationship Id="rId13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9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jpg"/><Relationship Id="rId4" Type="http://schemas.openxmlformats.org/officeDocument/2006/relationships/image" Target="../media/image26.png"/><Relationship Id="rId9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36.png"/><Relationship Id="rId8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jp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37.png"/><Relationship Id="rId8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3.jpg"/><Relationship Id="rId4" Type="http://schemas.openxmlformats.org/officeDocument/2006/relationships/image" Target="../media/image41.png"/><Relationship Id="rId9" Type="http://schemas.openxmlformats.org/officeDocument/2006/relationships/image" Target="../media/image50.png"/><Relationship Id="rId5" Type="http://schemas.openxmlformats.org/officeDocument/2006/relationships/image" Target="../media/image44.png"/><Relationship Id="rId6" Type="http://schemas.openxmlformats.org/officeDocument/2006/relationships/image" Target="../media/image46.png"/><Relationship Id="rId7" Type="http://schemas.openxmlformats.org/officeDocument/2006/relationships/image" Target="../media/image39.png"/><Relationship Id="rId8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49.png"/><Relationship Id="rId13" Type="http://schemas.openxmlformats.org/officeDocument/2006/relationships/image" Target="../media/image58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1.jpg"/><Relationship Id="rId4" Type="http://schemas.openxmlformats.org/officeDocument/2006/relationships/image" Target="../media/image42.png"/><Relationship Id="rId9" Type="http://schemas.openxmlformats.org/officeDocument/2006/relationships/image" Target="../media/image52.png"/><Relationship Id="rId15" Type="http://schemas.openxmlformats.org/officeDocument/2006/relationships/image" Target="../media/image60.png"/><Relationship Id="rId14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3.png"/><Relationship Id="rId7" Type="http://schemas.openxmlformats.org/officeDocument/2006/relationships/image" Target="../media/image56.png"/><Relationship Id="rId8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527800" y="1857375"/>
            <a:ext cx="648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527800" y="3240700"/>
            <a:ext cx="648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527800" y="4624025"/>
            <a:ext cx="648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5786450" y="2115175"/>
            <a:ext cx="28884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8929900" y="2323475"/>
            <a:ext cx="28884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5786450" y="4907875"/>
            <a:ext cx="28884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8929900" y="5144125"/>
            <a:ext cx="28884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868557" y="7712765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3641" y="881907"/>
            <a:ext cx="711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26432" y="881907"/>
            <a:ext cx="749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9991" y="2070469"/>
            <a:ext cx="698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32782" y="2070469"/>
            <a:ext cx="7366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14591" y="3271731"/>
            <a:ext cx="7493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58182" y="3271731"/>
            <a:ext cx="685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39991" y="4472992"/>
            <a:ext cx="698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45482" y="4472992"/>
            <a:ext cx="7112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-4276690" y="451633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4450" y="1147570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9050" y="2201730"/>
            <a:ext cx="2628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4450" y="3255890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2700" y="4310050"/>
            <a:ext cx="2641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2700" y="5389610"/>
            <a:ext cx="2641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17050" y="1147570"/>
            <a:ext cx="2590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91650" y="2206492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17050" y="3265414"/>
            <a:ext cx="2590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391650" y="4324336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391650" y="5383260"/>
            <a:ext cx="26416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-569342" y="-1932317"/>
            <a:ext cx="3479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problem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1250" y="554784"/>
            <a:ext cx="20828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1250" y="1370480"/>
            <a:ext cx="2082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01250" y="2198876"/>
            <a:ext cx="2082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01250" y="3027272"/>
            <a:ext cx="2082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56800" y="3855668"/>
            <a:ext cx="10287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68050" y="3858841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44100" y="4696764"/>
            <a:ext cx="10287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68050" y="4696764"/>
            <a:ext cx="1016000" cy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241" y="1109113"/>
            <a:ext cx="31115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1995" y="1115463"/>
            <a:ext cx="3111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51750" y="1115463"/>
            <a:ext cx="3111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8400" y="2047696"/>
            <a:ext cx="3098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29125" y="2060396"/>
            <a:ext cx="3086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77150" y="2047696"/>
            <a:ext cx="3098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5544175" y="5162125"/>
            <a:ext cx="57306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4750" y="1261021"/>
            <a:ext cx="29972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100" y="3743875"/>
            <a:ext cx="29845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7450" y="4571493"/>
            <a:ext cx="29718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97450" y="5386410"/>
            <a:ext cx="29718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91100" y="2088639"/>
            <a:ext cx="29845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78400" y="2916257"/>
            <a:ext cx="30099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-569342" y="-1932317"/>
            <a:ext cx="3479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3 fractions, which two will result in an answer of 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3225" y="2152300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9775" y="2152300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6325" y="2152300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3225" y="3283833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79775" y="3283833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86325" y="3283833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73225" y="4357967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79775" y="4357967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86325" y="4357967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73225" y="5449463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79775" y="5449463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886325" y="5449463"/>
            <a:ext cx="1130300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