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4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40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7.png"/><Relationship Id="rId11" Type="http://schemas.openxmlformats.org/officeDocument/2006/relationships/image" Target="../media/image9.png"/><Relationship Id="rId10" Type="http://schemas.openxmlformats.org/officeDocument/2006/relationships/image" Target="../media/image14.png"/><Relationship Id="rId9" Type="http://schemas.openxmlformats.org/officeDocument/2006/relationships/image" Target="../media/image52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3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jp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Relationship Id="rId4" Type="http://schemas.openxmlformats.org/officeDocument/2006/relationships/image" Target="../media/image37.png"/><Relationship Id="rId9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jpg"/><Relationship Id="rId4" Type="http://schemas.openxmlformats.org/officeDocument/2006/relationships/image" Target="../media/image40.png"/><Relationship Id="rId9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675250" y="1870175"/>
            <a:ext cx="610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75250" y="4633875"/>
            <a:ext cx="610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75250" y="3252025"/>
            <a:ext cx="610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/>
        </p:nvSpPr>
        <p:spPr>
          <a:xfrm>
            <a:off x="1469571" y="5110843"/>
            <a:ext cx="4555672" cy="132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6912428" y="5110843"/>
            <a:ext cx="4555672" cy="132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541825" y="5007825"/>
            <a:ext cx="44835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6948513" y="5007825"/>
            <a:ext cx="44835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5255" y="603699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8905" y="1411276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8905" y="2246696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38905" y="3067525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26166" y="3887635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18405" y="3902226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26166" y="4723774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05705" y="4723774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8428" y="588065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8428" y="1395642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88428" y="2216471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8428" y="3037300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88428" y="3874504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52919" y="3874504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88428" y="4695333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55228" y="4695333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573490" y="2563091"/>
            <a:ext cx="2105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573489" y="3602182"/>
            <a:ext cx="21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573488" y="4544291"/>
            <a:ext cx="21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573488" y="5590309"/>
            <a:ext cx="2105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522250" y="1529475"/>
            <a:ext cx="219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522250" y="2565825"/>
            <a:ext cx="219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522250" y="3530025"/>
            <a:ext cx="219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9483675" y="4494225"/>
            <a:ext cx="219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9528588" y="5530575"/>
            <a:ext cx="2195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-4380167" y="453002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598" y="1129639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6798" y="2258008"/>
            <a:ext cx="2628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5681" y="3319920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6036" y="4391564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036" y="5510992"/>
            <a:ext cx="2641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337386" y="1110608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37386" y="2251658"/>
            <a:ext cx="26289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37386" y="3319920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305636" y="4421806"/>
            <a:ext cx="2641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05636" y="5510992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541" y="1053009"/>
            <a:ext cx="2730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841" y="1700709"/>
            <a:ext cx="2730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2141" y="2392437"/>
            <a:ext cx="27559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62551" y="3077270"/>
            <a:ext cx="2717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72941" y="3760739"/>
            <a:ext cx="2705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7541" y="4452467"/>
            <a:ext cx="27305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34841" y="5153475"/>
            <a:ext cx="2743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47541" y="5813741"/>
            <a:ext cx="2730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289954" y="3565073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351314" y="4626430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445330" y="4626430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6047014" y="2481945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108373" y="3565073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985654" y="4626430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749643" y="2481945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671959" y="3565073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626928" y="4626430"/>
            <a:ext cx="979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429900" y="2220225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329213" y="3293288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390575" y="4354625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484588" y="4354638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6086275" y="2220225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7147638" y="3293288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024913" y="4354638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0788900" y="2220225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711213" y="3293300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8666188" y="4354638"/>
            <a:ext cx="901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1322614" y="4016831"/>
            <a:ext cx="4718957" cy="35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896100" y="4016831"/>
            <a:ext cx="4718957" cy="35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322614" y="5116288"/>
            <a:ext cx="4718957" cy="35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896100" y="5116288"/>
            <a:ext cx="4718957" cy="359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319800" y="3959375"/>
            <a:ext cx="4773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1319800" y="5069500"/>
            <a:ext cx="47736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6868775" y="3959375"/>
            <a:ext cx="4773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868775" y="5069500"/>
            <a:ext cx="47736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814" y="603535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7814" y="1409773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7814" y="2216011"/>
            <a:ext cx="2095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20514" y="3036840"/>
            <a:ext cx="2082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4711" y="3887977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87314" y="3886132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7775" y="4709464"/>
            <a:ext cx="101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987314" y="4694873"/>
            <a:ext cx="101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