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08">
          <p15:clr>
            <a:srgbClr val="A4A3A4"/>
          </p15:clr>
        </p15:guide>
        <p15:guide id="2" pos="41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08" orient="horz"/>
        <p:guide pos="41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5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:notes"/>
          <p:cNvSpPr txBox="1"/>
          <p:nvPr>
            <p:ph idx="12" type="sldNum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 txBox="1"/>
          <p:nvPr>
            <p:ph idx="12" type="sldNum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 txBox="1"/>
          <p:nvPr>
            <p:ph idx="12" type="sldNum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 txBox="1"/>
          <p:nvPr>
            <p:ph idx="12" type="sldNum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 txBox="1"/>
          <p:nvPr>
            <p:ph idx="12" type="sldNum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 txBox="1"/>
          <p:nvPr>
            <p:ph idx="12" type="sldNum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jp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1.png"/><Relationship Id="rId13" Type="http://schemas.openxmlformats.org/officeDocument/2006/relationships/image" Target="../media/image16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17.png"/><Relationship Id="rId9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10.png"/><Relationship Id="rId8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Relationship Id="rId4" Type="http://schemas.openxmlformats.org/officeDocument/2006/relationships/image" Target="../media/image14.png"/><Relationship Id="rId9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20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jp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png"/><Relationship Id="rId10" Type="http://schemas.openxmlformats.org/officeDocument/2006/relationships/image" Target="../media/image21.png"/><Relationship Id="rId13" Type="http://schemas.openxmlformats.org/officeDocument/2006/relationships/image" Target="../media/image29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3.jpg"/><Relationship Id="rId4" Type="http://schemas.openxmlformats.org/officeDocument/2006/relationships/image" Target="../media/image24.png"/><Relationship Id="rId9" Type="http://schemas.openxmlformats.org/officeDocument/2006/relationships/image" Target="../media/image35.png"/><Relationship Id="rId5" Type="http://schemas.openxmlformats.org/officeDocument/2006/relationships/image" Target="../media/image22.png"/><Relationship Id="rId6" Type="http://schemas.openxmlformats.org/officeDocument/2006/relationships/image" Target="../media/image34.png"/><Relationship Id="rId7" Type="http://schemas.openxmlformats.org/officeDocument/2006/relationships/image" Target="../media/image23.png"/><Relationship Id="rId8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660175" y="1858350"/>
            <a:ext cx="6603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660175" y="3218200"/>
            <a:ext cx="6603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2660175" y="4615800"/>
            <a:ext cx="6603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-146304" y="4590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7666" y="1062829"/>
            <a:ext cx="25781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2266" y="2156022"/>
            <a:ext cx="26289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77666" y="3261915"/>
            <a:ext cx="25781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52266" y="4367808"/>
            <a:ext cx="26289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52266" y="5499100"/>
            <a:ext cx="26289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277350" y="1062829"/>
            <a:ext cx="26416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277350" y="2178247"/>
            <a:ext cx="26416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302750" y="3293665"/>
            <a:ext cx="25908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277350" y="4396383"/>
            <a:ext cx="26416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277350" y="5511800"/>
            <a:ext cx="26416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/>
        </p:nvSpPr>
        <p:spPr>
          <a:xfrm>
            <a:off x="4453975" y="1602675"/>
            <a:ext cx="15375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6019429" y="1602675"/>
            <a:ext cx="15375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7584875" y="1602675"/>
            <a:ext cx="36060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4453975" y="2394675"/>
            <a:ext cx="15375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6019429" y="2394675"/>
            <a:ext cx="15375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7584875" y="2394675"/>
            <a:ext cx="36060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4453975" y="3230600"/>
            <a:ext cx="15375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6019429" y="3230600"/>
            <a:ext cx="15375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7584875" y="3230600"/>
            <a:ext cx="36060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4453975" y="4022600"/>
            <a:ext cx="15375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6019429" y="4022600"/>
            <a:ext cx="15375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7584875" y="4022600"/>
            <a:ext cx="36060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4453975" y="4858525"/>
            <a:ext cx="15375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6019429" y="4858525"/>
            <a:ext cx="15375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7584875" y="4858525"/>
            <a:ext cx="36060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4453975" y="5694450"/>
            <a:ext cx="15375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6019429" y="5694450"/>
            <a:ext cx="15375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7584875" y="5694450"/>
            <a:ext cx="36060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9763" y="1019301"/>
            <a:ext cx="30861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58813" y="1940782"/>
            <a:ext cx="30480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46113" y="3783744"/>
            <a:ext cx="31242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65163" y="4705225"/>
            <a:ext cx="30353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58813" y="5626706"/>
            <a:ext cx="30480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33413" y="2862263"/>
            <a:ext cx="3022600" cy="9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5" y="1152381"/>
            <a:ext cx="20574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00969" y="1152381"/>
            <a:ext cx="20447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98633" y="1152381"/>
            <a:ext cx="20828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34397" y="1146031"/>
            <a:ext cx="2057400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844760" y="1152381"/>
            <a:ext cx="20447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90605" y="1921426"/>
            <a:ext cx="2057400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207319" y="1921426"/>
            <a:ext cx="2070100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436733" y="1921426"/>
            <a:ext cx="2057400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653447" y="1921426"/>
            <a:ext cx="2019300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832060" y="1921426"/>
            <a:ext cx="2057400" cy="6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/>
        </p:nvSpPr>
        <p:spPr>
          <a:xfrm>
            <a:off x="1257925" y="4090575"/>
            <a:ext cx="48546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1248600" y="5143500"/>
            <a:ext cx="4863900" cy="1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6824050" y="4028675"/>
            <a:ext cx="48546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6814725" y="5081600"/>
            <a:ext cx="4863900" cy="1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/>
        </p:nvSpPr>
        <p:spPr>
          <a:xfrm>
            <a:off x="5814400" y="2105850"/>
            <a:ext cx="2841900" cy="1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8935900" y="2055325"/>
            <a:ext cx="28791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5795750" y="4878675"/>
            <a:ext cx="28791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8935900" y="5158200"/>
            <a:ext cx="2879100" cy="1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/>
        </p:nvSpPr>
        <p:spPr>
          <a:xfrm>
            <a:off x="3140150" y="1080875"/>
            <a:ext cx="5031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3404350" y="2584375"/>
            <a:ext cx="5031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3472875" y="4125150"/>
            <a:ext cx="5031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3215300" y="5861600"/>
            <a:ext cx="5031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7765750" y="1355025"/>
            <a:ext cx="5031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7927475" y="2584375"/>
            <a:ext cx="5031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7595350" y="4417925"/>
            <a:ext cx="5031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7868875" y="5530100"/>
            <a:ext cx="5031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