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08">
          <p15:clr>
            <a:srgbClr val="A4A3A4"/>
          </p15:clr>
        </p15:guide>
        <p15:guide id="2" pos="41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08" orient="horz"/>
        <p:guide pos="41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2.jpg"/><Relationship Id="rId4" Type="http://schemas.openxmlformats.org/officeDocument/2006/relationships/image" Target="../media/image49.png"/><Relationship Id="rId5" Type="http://schemas.openxmlformats.org/officeDocument/2006/relationships/image" Target="../media/image5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1.png"/><Relationship Id="rId11" Type="http://schemas.openxmlformats.org/officeDocument/2006/relationships/image" Target="../media/image17.png"/><Relationship Id="rId10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25.png"/><Relationship Id="rId13" Type="http://schemas.openxmlformats.org/officeDocument/2006/relationships/image" Target="../media/image31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7.png"/><Relationship Id="rId13" Type="http://schemas.openxmlformats.org/officeDocument/2006/relationships/image" Target="../media/image37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jpg"/><Relationship Id="rId4" Type="http://schemas.openxmlformats.org/officeDocument/2006/relationships/image" Target="../media/image26.png"/><Relationship Id="rId9" Type="http://schemas.openxmlformats.org/officeDocument/2006/relationships/image" Target="../media/image36.png"/><Relationship Id="rId15" Type="http://schemas.openxmlformats.org/officeDocument/2006/relationships/image" Target="../media/image44.png"/><Relationship Id="rId14" Type="http://schemas.openxmlformats.org/officeDocument/2006/relationships/image" Target="../media/image42.png"/><Relationship Id="rId5" Type="http://schemas.openxmlformats.org/officeDocument/2006/relationships/image" Target="../media/image32.png"/><Relationship Id="rId6" Type="http://schemas.openxmlformats.org/officeDocument/2006/relationships/image" Target="../media/image28.png"/><Relationship Id="rId7" Type="http://schemas.openxmlformats.org/officeDocument/2006/relationships/image" Target="../media/image21.png"/><Relationship Id="rId8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46.png"/><Relationship Id="rId13" Type="http://schemas.openxmlformats.org/officeDocument/2006/relationships/image" Target="../media/image51.png"/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0.jpg"/><Relationship Id="rId4" Type="http://schemas.openxmlformats.org/officeDocument/2006/relationships/image" Target="../media/image48.png"/><Relationship Id="rId9" Type="http://schemas.openxmlformats.org/officeDocument/2006/relationships/image" Target="../media/image39.png"/><Relationship Id="rId15" Type="http://schemas.openxmlformats.org/officeDocument/2006/relationships/image" Target="../media/image47.png"/><Relationship Id="rId14" Type="http://schemas.openxmlformats.org/officeDocument/2006/relationships/image" Target="../media/image54.png"/><Relationship Id="rId5" Type="http://schemas.openxmlformats.org/officeDocument/2006/relationships/image" Target="../media/image35.png"/><Relationship Id="rId6" Type="http://schemas.openxmlformats.org/officeDocument/2006/relationships/image" Target="../media/image40.png"/><Relationship Id="rId7" Type="http://schemas.openxmlformats.org/officeDocument/2006/relationships/image" Target="../media/image45.png"/><Relationship Id="rId8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660175" y="1867800"/>
            <a:ext cx="660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660175" y="3237100"/>
            <a:ext cx="660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660175" y="4663000"/>
            <a:ext cx="660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5149" y="827807"/>
            <a:ext cx="8001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94340" y="827807"/>
            <a:ext cx="7874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5149" y="1893154"/>
            <a:ext cx="8001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94340" y="1893154"/>
            <a:ext cx="7874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5149" y="2958501"/>
            <a:ext cx="8001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94340" y="2958501"/>
            <a:ext cx="7874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5149" y="4023849"/>
            <a:ext cx="8001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94340" y="4023849"/>
            <a:ext cx="7874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5320550" y="1947450"/>
            <a:ext cx="559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320550" y="2668250"/>
            <a:ext cx="559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345796" y="3389050"/>
            <a:ext cx="559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339186" y="4072578"/>
            <a:ext cx="559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5320550" y="4774736"/>
            <a:ext cx="559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7970168" y="1947450"/>
            <a:ext cx="559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7988804" y="2668250"/>
            <a:ext cx="559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7986096" y="3389050"/>
            <a:ext cx="559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7979486" y="4072578"/>
            <a:ext cx="559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7960850" y="4774736"/>
            <a:ext cx="559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2692875" y="3177425"/>
            <a:ext cx="959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053886" y="3177425"/>
            <a:ext cx="959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9417750" y="3182100"/>
            <a:ext cx="959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692875" y="5584775"/>
            <a:ext cx="959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6053886" y="5584775"/>
            <a:ext cx="959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9417750" y="5589450"/>
            <a:ext cx="959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2225" y="1074491"/>
            <a:ext cx="27178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5875" y="1741489"/>
            <a:ext cx="27305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3175" y="2421187"/>
            <a:ext cx="27559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2225" y="3151685"/>
            <a:ext cx="27178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08575" y="3818683"/>
            <a:ext cx="27051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02225" y="4472981"/>
            <a:ext cx="2717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89525" y="5127279"/>
            <a:ext cx="27432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95875" y="5794275"/>
            <a:ext cx="27305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2251" y="1083560"/>
            <a:ext cx="2578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6851" y="2195084"/>
            <a:ext cx="26289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2251" y="3306608"/>
            <a:ext cx="25781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0501" y="4405432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66851" y="5516957"/>
            <a:ext cx="26289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368975" y="1083560"/>
            <a:ext cx="25908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43575" y="2195084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375325" y="3306608"/>
            <a:ext cx="2578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343575" y="4418132"/>
            <a:ext cx="26416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343575" y="5516957"/>
            <a:ext cx="26416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/>
        </p:nvSpPr>
        <p:spPr>
          <a:xfrm>
            <a:off x="2357450" y="3196050"/>
            <a:ext cx="2776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7821075" y="3196050"/>
            <a:ext cx="2776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2357450" y="6156475"/>
            <a:ext cx="2776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7821075" y="6156475"/>
            <a:ext cx="2776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0221" y="5742461"/>
            <a:ext cx="7112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8902" y="5742461"/>
            <a:ext cx="7239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20283" y="5742461"/>
            <a:ext cx="7239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71664" y="5748811"/>
            <a:ext cx="584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83345" y="5748811"/>
            <a:ext cx="584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95026" y="5742461"/>
            <a:ext cx="5842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06707" y="5742461"/>
            <a:ext cx="6477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81888" y="5748811"/>
            <a:ext cx="6477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57069" y="5748811"/>
            <a:ext cx="6350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019550" y="5748811"/>
            <a:ext cx="6477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794731" y="5748811"/>
            <a:ext cx="673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595307" y="5748811"/>
            <a:ext cx="6731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2815" y="1552364"/>
            <a:ext cx="7366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4443" y="1552364"/>
            <a:ext cx="7366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96071" y="1552364"/>
            <a:ext cx="7366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57700" y="1552364"/>
            <a:ext cx="7366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72815" y="3453967"/>
            <a:ext cx="7366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75177" y="3453967"/>
            <a:ext cx="9144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55339" y="3453967"/>
            <a:ext cx="7366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57700" y="3460317"/>
            <a:ext cx="7366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72815" y="5345823"/>
            <a:ext cx="7366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483643" y="5345823"/>
            <a:ext cx="7493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407171" y="5345823"/>
            <a:ext cx="8763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57700" y="5345823"/>
            <a:ext cx="7366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