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8" orient="horz"/>
        <p:guide pos="19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11" Type="http://schemas.openxmlformats.org/officeDocument/2006/relationships/image" Target="../media/image8.png"/><Relationship Id="rId10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7.png"/><Relationship Id="rId13" Type="http://schemas.openxmlformats.org/officeDocument/2006/relationships/image" Target="../media/image22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jpg"/><Relationship Id="rId4" Type="http://schemas.openxmlformats.org/officeDocument/2006/relationships/image" Target="../media/image30.png"/><Relationship Id="rId9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53.png"/><Relationship Id="rId13" Type="http://schemas.openxmlformats.org/officeDocument/2006/relationships/image" Target="../media/image48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jpg"/><Relationship Id="rId4" Type="http://schemas.openxmlformats.org/officeDocument/2006/relationships/image" Target="../media/image38.png"/><Relationship Id="rId9" Type="http://schemas.openxmlformats.org/officeDocument/2006/relationships/image" Target="../media/image34.png"/><Relationship Id="rId5" Type="http://schemas.openxmlformats.org/officeDocument/2006/relationships/image" Target="../media/image42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2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jp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340950" y="1692525"/>
            <a:ext cx="6705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40950" y="3394575"/>
            <a:ext cx="6705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340950" y="5096625"/>
            <a:ext cx="6705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5525525" y="5437325"/>
            <a:ext cx="64479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0450" y="661901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0450" y="1477944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0450" y="2293987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50450" y="3110030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47347" y="3926073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9950" y="3933969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50450" y="4742117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29950" y="4742117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7750" y="624598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7750" y="1448970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7750" y="2273342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37750" y="3097714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34647" y="3922086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17250" y="3937715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37750" y="4746456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17250" y="4731866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9042" y="1207216"/>
            <a:ext cx="2590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3642" y="2285073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9042" y="3375630"/>
            <a:ext cx="259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3642" y="4466187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3642" y="5556743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23348" y="1220515"/>
            <a:ext cx="259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97948" y="2295777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29698" y="3371039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397948" y="4446301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97948" y="5521563"/>
            <a:ext cx="2641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2320175" y="217107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267175" y="323662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320175" y="426172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373175" y="426172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004700" y="217107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7525" y="323662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951700" y="426172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0710875" y="217107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9657875" y="323662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555725" y="4261725"/>
            <a:ext cx="10530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1868557" y="7712765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8872" y="1147270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5029" y="1147270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08872" y="1980198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25029" y="1980198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02522" y="2813126"/>
            <a:ext cx="723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18679" y="2813126"/>
            <a:ext cx="723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08872" y="3633354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25029" y="3633354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08872" y="4453583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125029" y="4453583"/>
            <a:ext cx="7112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6923" y="569848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6923" y="1384373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76923" y="2198898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76923" y="3013423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92297" y="3827948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41639" y="3838073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93555" y="4642473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56423" y="4642473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