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ighteous"/>
      <p:regular r:id="rId30"/>
    </p:embeddedFont>
    <p:embeddedFont>
      <p:font typeface="Proxima Nova Semibold"/>
      <p:regular r:id="rId31"/>
      <p:bold r:id="rId32"/>
      <p:boldItalic r:id="rId33"/>
    </p:embeddedFont>
    <p:embeddedFont>
      <p:font typeface="Arial Black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regular.fntdata"/><Relationship Id="rId30" Type="http://schemas.openxmlformats.org/officeDocument/2006/relationships/font" Target="fonts/Righteous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ArialBlack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Drawing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Drawing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Draggable™ Slide.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Drawing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Drawing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Drawing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0a55a3a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0a55a3a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Temperature Check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sense for how well your lesson resonated with your students, or how engaged they were.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Draggable™ Slide.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Drawing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Drawing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Draggable™ Slide.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Drawing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Drawing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hyperlink" Target="http://dontchangethislink.peardeckmagic.zone?eyJ0eXBlIjoiZnJlZWhhbmREcmF3aW5nIiwiZHJhZ2dhYmxlcyI6W3siaWQiOiJkcmFnZ2FibGUwIiwidHlwZSI6Imljb24iLCJpY29uIjp7ImlkIjoiZGVmYXVsdC1jaXJjbGUifSwiY29sb3IiOiIjRDUxRDI4In1dLCJkcmFnZ2FibGVTaXplIjoxMi41NSwiZW1iZWRkYWJsZVVybCI6Imh0dHBzOi8vIiwiYW5zd2VycyI6W119pearId=magic-pear-shape-identifier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://dontchangethislink.peardeckmagic.zone?eyJ0eXBlIjoiZ29vZ2xlLXNsaWRlcy1hZGRvbi1yZXNwb25zZS1mb290ZXIiLCJsYXN0RWRpdGVkQnkiOiIxMDY5NDk1OTEzNjAwMTQ2MDMxOTQiLCJwcmVzZW50YXRpb25JZCI6IjFabFFTRzZudGczT2V2VjFfekdyQTc5dUdFUWI0bHJDeGJ4bFh2NGpxTUR3IiwiY29udGVudElkIjoiY3VzdG9tLXJlc3BvbnNlLWZyZWVoYW5kRHJhd2luZyIsInNsaWRlSWQiOiJnOTRiYzVhMzUzZV8yXzQwIiwiY29udGVudEluc3RhbmNlSWQiOiIxWmxRU0c2bnRnM09ldlYxX3pHckE3OXVHRVFiNGxyQ3hieGxYdjRqcU1Edy8yODBmN2FhZS1iNGQ5LTQ0YTItOGFmYy1hMGE0MWNlZjA4ODUifQ==pearId=magic-pear-metadata-identifie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abFFTRzZudGczT2V2VjFfekdyQTc5dUdFUWI0bHJDeGJ4bFh2NGpxTUR3IiwiY29udGVudElkIjoiY3VzdG9tLXJlc3BvbnNlLWZyZWVSZXNwb25zZS1udW1iZXIiLCJzbGlkZUlkIjoiZzk0YmM1YTM1M2VfMl80IiwiY29udGVudEluc3RhbmNlSWQiOiIxWmxRU0c2bnRnM09ldlYxX3pHckE3OXVHRVFiNGxyQ3hieGxYdjRqcU1Edy82MmU4OTg3Zi1lNzlhLTQ2MDctOWU3Yy00NWM2NzYyMzQ3OWEifQ==pearId=magic-pear-metadata-identifie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hyperlink" Target="http://dontchangethislink.peardeckmagic.zone?eyJ0eXBlIjoiZnJlZWhhbmREcmF3aW5nIiwiZHJhZ2dhYmxlcyI6W3siaWQiOiJkcmFnZ2FibGUwIiwidHlwZSI6Imljb24iLCJpY29uIjp7ImlkIjoiZGVmYXVsdC1jaXJjbGUifSwiY29sb3IiOiIjRDUxRDI4In1dLCJkcmFnZ2FibGVTaXplIjoxMi41NSwiZW1iZWRkYWJsZVVybCI6Imh0dHBzOi8vIiwiYW5zd2VycyI6W119pearId=magic-pear-shape-identifier" TargetMode="External"/><Relationship Id="rId5" Type="http://schemas.openxmlformats.org/officeDocument/2006/relationships/image" Target="../media/image7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abFFTRzZudGczT2V2VjFfekdyQTc5dUdFUWI0bHJDeGJ4bFh2NGpxTUR3IiwiY29udGVudElkIjoiY3VzdG9tLXJlc3BvbnNlLWZyZWVoYW5kRHJhd2luZyIsInNsaWRlSWQiOiJnOTRiYzVhMzUzZV8yXzU4IiwiY29udGVudEluc3RhbmNlSWQiOiIxWmxRU0c2bnRnM09ldlYxX3pHckE3OXVHRVFiNGxyQ3hieGxYdjRqcU1Edy84ZDZiNzFmNy0xZGY5LTQwODgtYjdjMy1hYmQ1NjhkZDkwZjUifQ==pearId=magic-pear-metadata-identifie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abFFTRzZudGczT2V2VjFfekdyQTc5dUdFUWI0bHJDeGJ4bFh2NGpxTUR3IiwiY29udGVudElkIjoiY3VzdG9tLXJlc3BvbnNlLWZyZWVSZXNwb25zZS1udW1iZXIiLCJzbGlkZUlkIjoiZzk0YmM1YTM1M2VfMl80IiwiY29udGVudEluc3RhbmNlSWQiOiIxWmxRU0c2bnRnM09ldlYxX3pHckE3OXVHRVFiNGxyQ3hieGxYdjRqcU1Edy82MmU4OTg3Zi1lNzlhLTQ2MDctOWU3Yy00NWM2NzYyMzQ3OWEifQ==pearId=magic-pear-metadata-identifie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abFFTRzZudGczT2V2VjFfekdyQTc5dUdFUWI0bHJDeGJ4bFh2NGpxTUR3IiwiY29udGVudElkIjoiY3VzdG9tLXJlc3BvbnNlLWZyZWVSZXNwb25zZS1udW1iZXIiLCJzbGlkZUlkIjoiZzk0YmM1YTM1M2VfMl80IiwiY29udGVudEluc3RhbmNlSWQiOiIxWmxRU0c2bnRnM09ldlYxX3pHckE3OXVHRVFiNGxyQ3hieGxYdjRqcU1Edy82MmU4OTg3Zi1lNzlhLTQ2MDctOWU3Yy00NWM2NzYyMzQ3OWEifQ==pearId=magic-pear-metadata-identifier" TargetMode="External"/><Relationship Id="rId7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abFFTRzZudGczT2V2VjFfekdyQTc5dUdFUWI0bHJDeGJ4bFh2NGpxTUR3IiwiY29udGVudElkIjoiY3VzdG9tLXJlc3BvbnNlLWZyZWVSZXNwb25zZS1udW1iZXIiLCJzbGlkZUlkIjoiZzk0YmM1YTM1M2VfMl80IiwiY29udGVudEluc3RhbmNlSWQiOiIxWmxRU0c2bnRnM09ldlYxX3pHckE3OXVHRVFiNGxyQ3hieGxYdjRqcU1Edy82MmU4OTg3Zi1lNzlhLTQ2MDctOWU3Yy00NWM2NzYyMzQ3OWEifQ==pearId=magic-pear-metadata-identifie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hyperlink" Target="http://dontchangethislink.peardeckmagic.zone?eyJ0eXBlIjoiZHJhZ2dhYmxlIiwiZHJhZ2dhYmxlcyI6W3siaWQiOiJkcmFnZ2FibGUwIiwidHlwZSI6Imljb24iLCJpY29uIjp7ImlkIjoib2JqZWN0LWJveSJ9LCJjb2xvciI6IiNENTFEMjgifV0sImRyYWdnYWJsZVNpemUiOjkuMywiZW1iZWRkYWJsZVVybCI6Imh0dHBzOi8vIiwiYW5zd2VycyI6W119pearId=magic-pear-shape-identifier" TargetMode="External"/><Relationship Id="rId5" Type="http://schemas.openxmlformats.org/officeDocument/2006/relationships/image" Target="../media/image10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abFFTRzZudGczT2V2VjFfekdyQTc5dUdFUWI0bHJDeGJ4bFh2NGpxTUR3IiwiY29udGVudElkIjoiY3VzdG9tLXJlc3BvbnNlLWRyYWdnYWJsZSIsInNsaWRlSWQiOiJnOTRiYzVhMzUzZV8yXzE4MSIsImNvbnRlbnRJbnN0YW5jZUlkIjoiMVpsUVNHNm50ZzNPZXZWMV96R3JBNzl1R0VRYjRsckN4YnhsWHY0anFNRHcvZTY1MDBkODQtY2VjMy00NDNhLTk0OWMtMzVmMjhjZDE2ZTYyIn0=pearId=magic-pear-metadata-identifier" TargetMode="External"/><Relationship Id="rId7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hyperlink" Target="http://dontchangethislink.peardeckmagic.zone?eyJ0eXBlIjoiZnJlZWhhbmREcmF3aW5nIiwiZHJhZ2dhYmxlcyI6W3siaWQiOiJkcmFnZ2FibGUwIiwidHlwZSI6Imljb24iLCJpY29uIjp7ImlkIjoiZGVmYXVsdC1jaXJjbGUifSwiY29sb3IiOiIjRDUxRDI4In1dLCJkcmFnZ2FibGVTaXplIjoxMi41NSwiZW1iZWRkYWJsZVVybCI6Imh0dHBzOi8vIiwiYW5zd2VycyI6W119pearId=magic-pear-shape-identifier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://dontchangethislink.peardeckmagic.zone?eyJ0eXBlIjoiZ29vZ2xlLXNsaWRlcy1hZGRvbi1yZXNwb25zZS1mb290ZXIiLCJsYXN0RWRpdGVkQnkiOiIxMDY5NDk1OTEzNjAwMTQ2MDMxOTQiLCJwcmVzZW50YXRpb25JZCI6IjFabFFTRzZudGczT2V2VjFfekdyQTc5dUdFUWI0bHJDeGJ4bFh2NGpxTUR3IiwiY29udGVudElkIjoiY3VzdG9tLXJlc3BvbnNlLWZyZWVoYW5kRHJhd2luZyIsInNsaWRlSWQiOiJnOTRiYzVhMzUzZV8yXzU4IiwiY29udGVudEluc3RhbmNlSWQiOiIxWmxRU0c2bnRnM09ldlYxX3pHckE3OXVHRVFiNGxyQ3hieGxYdjRqcU1Edy84ZDZiNzFmNy0xZGY5LTQwODgtYjdjMy1hYmQ1NjhkZDkwZjUifQ==pearId=magic-pear-metadata-identifier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abFFTRzZudGczT2V2VjFfekdyQTc5dUdFUWI0bHJDeGJ4bFh2NGpxTUR3IiwiY29udGVudElkIjoiY3VzdG9tLXJlc3BvbnNlLWZyZWVSZXNwb25zZS1udW1iZXIiLCJzbGlkZUlkIjoiZzk0YmM1YTM1M2VfMl80IiwiY29udGVudEluc3RhbmNlSWQiOiIxWmxRU0c2bnRnM09ldlYxX3pHckE3OXVHRVFiNGxyQ3hieGxYdjRqcU1Edy82MmU4OTg3Zi1lNzlhLTQ2MDctOWU3Yy00NWM2NzYyMzQ3OWEifQ==pearId=magic-pear-metadata-identifie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hyperlink" Target="http://dontchangethislink.peardeckmagic.zone?eyJ0eXBlIjoiZnJlZWhhbmREcmF3aW5nIiwiZHJhZ2dhYmxlcyI6W3siaWQiOiJkcmFnZ2FibGUwIiwidHlwZSI6Imljb24iLCJpY29uIjp7ImlkIjoiZGVmYXVsdC1jaXJjbGUifSwiY29sb3IiOiIjRDUxRDI4In1dLCJkcmFnZ2FibGVTaXplIjoxMi41NSwiZW1iZWRkYWJsZVVybCI6Imh0dHBzOi8vIiwiYW5zd2VycyI6W119pearId=magic-pear-shape-identifier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://dontchangethislink.peardeckmagic.zone?eyJ0eXBlIjoiZ29vZ2xlLXNsaWRlcy1hZGRvbi1yZXNwb25zZS1mb290ZXIiLCJsYXN0RWRpdGVkQnkiOiIxMDY5NDk1OTEzNjAwMTQ2MDMxOTQiLCJwcmVzZW50YXRpb25JZCI6IjFabFFTRzZudGczT2V2VjFfekdyQTc5dUdFUWI0bHJDeGJ4bFh2NGpxTUR3IiwiY29udGVudElkIjoiY3VzdG9tLXJlc3BvbnNlLWZyZWVoYW5kRHJhd2luZyIsInNsaWRlSWQiOiJnOTRiYzVhMzUzZV8yXzQwIiwiY29udGVudEluc3RhbmNlSWQiOiIxWmxRU0c2bnRnM09ldlYxX3pHckE3OXVHRVFiNGxyQ3hieGxYdjRqcU1Edy8yODBmN2FhZS1iNGQ5LTQ0YTItOGFmYy1hMGE0MWNlZjA4ODUifQ==pearId=magic-pear-metadata-identifi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abFFTRzZudGczT2V2VjFfekdyQTc5dUdFUWI0bHJDeGJ4bFh2NGpxTUR3IiwiY29udGVudElkIjoiY3VzdG9tLXJlc3BvbnNlLWZyZWVSZXNwb25zZS1udW1iZXIiLCJzbGlkZUlkIjoiZzk0YmM1YTM1M2VfMl80IiwiY29udGVudEluc3RhbmNlSWQiOiIxWmxRU0c2bnRnM09ldlYxX3pHckE3OXVHRVFiNGxyQ3hieGxYdjRqcU1Edy82MmU4OTg3Zi1lNzlhLTQ2MDctOWU3Yy00NWM2NzYyMzQ3OWEifQ==pearId=magic-pear-metadata-identifier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abFFTRzZudGczT2V2VjFfekdyQTc5dUdFUWI0bHJDeGJ4bFh2NGpxTUR3IiwiY29udGVudElkIjoiY3VzdG9tLXJlc3BvbnNlLWZyZWVSZXNwb25zZS1udW1iZXIiLCJzbGlkZUlkIjoiZzk0YmM1YTM1M2VfMl80IiwiY29udGVudEluc3RhbmNlSWQiOiIxWmxRU0c2bnRnM09ldlYxX3pHckE3OXVHRVFiNGxyQ3hieGxYdjRqcU1Edy82MmU4OTg3Zi1lNzlhLTQ2MDctOWU3Yy00NWM2NzYyMzQ3OWEifQ==pearId=magic-pear-metadata-identifie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hyperlink" Target="http://dontchangethislink.peardeckmagic.zone?eyJ0eXBlIjoiZnJlZWhhbmREcmF3aW5nIiwiZHJhZ2dhYmxlcyI6W3siaWQiOiJkcmFnZ2FibGUwIiwidHlwZSI6Imljb24iLCJpY29uIjp7ImlkIjoiZGVmYXVsdC1jaXJjbGUifSwiY29sb3IiOiIjRDUxRDI4In1dLCJkcmFnZ2FibGVTaXplIjoxMi41NSwiZW1iZWRkYWJsZVVybCI6Imh0dHBzOi8vIiwiYW5zd2VycyI6W119pearId=magic-pear-shape-identifier" TargetMode="External"/><Relationship Id="rId5" Type="http://schemas.openxmlformats.org/officeDocument/2006/relationships/image" Target="../media/image7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abFFTRzZudGczT2V2VjFfekdyQTc5dUdFUWI0bHJDeGJ4bFh2NGpxTUR3IiwiY29udGVudElkIjoiY3VzdG9tLXJlc3BvbnNlLWZyZWVoYW5kRHJhd2luZyIsInNsaWRlSWQiOiJnOTRiYzVhMzUzZV8yXzU4IiwiY29udGVudEluc3RhbmNlSWQiOiIxWmxRU0c2bnRnM09ldlYxX3pHckE3OXVHRVFiNGxyQ3hieGxYdjRqcU1Edy84ZDZiNzFmNy0xZGY5LTQwODgtYjdjMy1hYmQ1NjhkZDkwZjUifQ==pearId=magic-pear-metadata-identifier" TargetMode="External"/><Relationship Id="rId7" Type="http://schemas.openxmlformats.org/officeDocument/2006/relationships/image" Target="../media/image4.jpg"/><Relationship Id="rId8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ontchangethislink.peardeckmagic.zone?eyJ0eXBlIjoiZHJhZ2dhYmxlIiwiZHJhZ2dhYmxlcyI6W3siaWQiOiJkcmFnZ2FibGUwIiwidHlwZSI6Imljb24iLCJpY29uIjp7ImlkIjoiZGVmYXVsdC1jaXJjbGUifSwiY29sb3IiOiIjNDFCREVCIn1dLCJkcmFnZ2FibGVTaXplIjoxMywiZW1iZWRkYWJsZVVybCI6Imh0dHBzOi8vIiwiYW5zd2VycyI6W119pearId=magic-pear-shape-identifier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9.png"/><Relationship Id="rId8" Type="http://schemas.openxmlformats.org/officeDocument/2006/relationships/hyperlink" Target="http://dontchangethislink.peardeckmagic.zone?eyJ0eXBlIjoiZ29vZ2xlLXNsaWRlcy1hZGRvbi10ZW1wbGF0ZS1saWJyYXJ5IiwiY2xhc3NUaW1lIjoiZW5kIiwiY29udGVudElkIjoiaHR0cHM6Ly9kb2NzLmdvb2dsZS5jb20vcHJlc2VudGF0aW9uL2QvMTBaWVlfMFRMR1hLNTh2NjRIeDBnWjk0ZWJQS3l4Y3M3MDkxYjhPY3pKMk0vZWRpdCNzbGlkZT1pZC5nNWNlMDQ3MzMzYV8wXzExIiwic2xpZGVJZCI6Imc1Y2UwNDczMzNhXzBfMTEiLCJwcmVzZW50YXRpb25JZCI6IjEwWllZXzBUTEdYSzU4djY0SHgwZ1o5NGViUEt5eGNzNzA5MWI4T2N6SjJNIiwidGVtcGxhdGVOYW1lIjoiSG93IHdlbGwgZGlkIHlvdSBsaWtlIHRoaXMgbGVzc29uIiwibGFzdEVkaXRlZEJ5IjoiMTAyMTM1OTc4OTQwMDkyMjcyNDM3IiwiY29udGVudEluc3RhbmNlSWQiOiJkYjY5YzBiMGRhNDc0YzE5YjRkMThiYjM1MGQ1YjUxNyJ9pearId=magic-pear-metadata-identifie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Relationship Id="rId4" Type="http://schemas.openxmlformats.org/officeDocument/2006/relationships/hyperlink" Target="http://dontchangethislink.peardeckmagic.zone?eyJ0eXBlIjoiZnJlZWhhbmREcmF3aW5nIiwiZHJhZ2dhYmxlcyI6W3siaWQiOiJkcmFnZ2FibGUwIiwidHlwZSI6Imljb24iLCJpY29uIjp7ImlkIjoiZGVmYXVsdC1jaXJjbGUifSwiY29sb3IiOiIjRDUxRDI4In1dLCJkcmFnZ2FibGVTaXplIjoxMi41NSwiZW1iZWRkYWJsZVVybCI6Imh0dHBzOi8vIiwiYW5zd2VycyI6W119pearId=magic-pear-shape-identifier" TargetMode="External"/><Relationship Id="rId5" Type="http://schemas.openxmlformats.org/officeDocument/2006/relationships/image" Target="../media/image7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abFFTRzZudGczT2V2VjFfekdyQTc5dUdFUWI0bHJDeGJ4bFh2NGpxTUR3IiwiY29udGVudElkIjoiY3VzdG9tLXJlc3BvbnNlLWZyZWVoYW5kRHJhd2luZyIsInNsaWRlSWQiOiJnOTRiYzVhMzUzZV8yXzU4IiwiY29udGVudEluc3RhbmNlSWQiOiIxWmxRU0c2bnRnM09ldlYxX3pHckE3OXVHRVFiNGxyQ3hieGxYdjRqcU1Edy84ZDZiNzFmNy0xZGY5LTQwODgtYjdjMy1hYmQ1NjhkZDkwZjUifQ==pearId=magic-pear-metadata-identifier" TargetMode="External"/><Relationship Id="rId7" Type="http://schemas.openxmlformats.org/officeDocument/2006/relationships/image" Target="../media/image4.jpg"/><Relationship Id="rId8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hyperlink" Target="http://dontchangethislink.peardeckmagic.zone?eyJ0eXBlIjoiZnJlZWhhbmREcmF3aW5nIiwiZHJhZ2dhYmxlcyI6W3siaWQiOiJkcmFnZ2FibGUwIiwidHlwZSI6Imljb24iLCJpY29uIjp7ImlkIjoiZGVmYXVsdC1jaXJjbGUifSwiY29sb3IiOiIjRDUxRDI4In1dLCJkcmFnZ2FibGVTaXplIjoxMi41NSwiZW1iZWRkYWJsZVVybCI6Imh0dHBzOi8vIiwiYW5zd2VycyI6W119pearId=magic-pear-shape-identifier" TargetMode="External"/><Relationship Id="rId5" Type="http://schemas.openxmlformats.org/officeDocument/2006/relationships/image" Target="../media/image7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abFFTRzZudGczT2V2VjFfekdyQTc5dUdFUWI0bHJDeGJ4bFh2NGpxTUR3IiwiY29udGVudElkIjoiY3VzdG9tLXJlc3BvbnNlLWZyZWVoYW5kRHJhd2luZyIsInNsaWRlSWQiOiJnOTRiYzVhMzUzZV8yXzU4IiwiY29udGVudEluc3RhbmNlSWQiOiIxWmxRU0c2bnRnM09ldlYxX3pHckE3OXVHRVFiNGxyQ3hieGxYdjRqcU1Edy84ZDZiNzFmNy0xZGY5LTQwODgtYjdjMy1hYmQ1NjhkZDkwZjUifQ==pearId=magic-pear-metadata-identifi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abFFTRzZudGczT2V2VjFfekdyQTc5dUdFUWI0bHJDeGJ4bFh2NGpxTUR3IiwiY29udGVudElkIjoiY3VzdG9tLXJlc3BvbnNlLWZyZWVSZXNwb25zZS1udW1iZXIiLCJzbGlkZUlkIjoiZzk0YmM1YTM1M2VfMl80IiwiY29udGVudEluc3RhbmNlSWQiOiIxWmxRU0c2bnRnM09ldlYxX3pHckE3OXVHRVFiNGxyQ3hieGxYdjRqcU1Edy82MmU4OTg3Zi1lNzlhLTQ2MDctOWU3Yy00NWM2NzYyMzQ3OWEifQ==pearId=magic-pear-metadata-identifi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hyperlink" Target="http://dontchangethislink.peardeckmagic.zone?eyJ0eXBlIjoiZHJhZ2dhYmxlIiwiZHJhZ2dhYmxlcyI6W3siaWQiOiJkcmFnZ2FibGUwIiwidHlwZSI6Imljb24iLCJpY29uIjp7ImlkIjoibWF0aC1sZXNzLXRoYW4ifSwiY29sb3IiOiIjRDUxRDI4In0seyJpZCI6ImRyYWdnYWJsZTEiLCJ0eXBlIjoiaWNvbiIsImljb24iOnsiaWQiOiJtYXRoLWdyZWF0ZXItdGhhbiJ9LCJjb2xvciI6IiM1OEI3NEUifSx7ImlkIjoiZHJhZ2dhYmxlMiIsInR5cGUiOiJpY29uIiwiaWNvbiI6eyJpZCI6Im1hdGgtZXF1YWxzIn0sImNvbG9yIjoiIzBENjlCMiJ9XSwiZHJhZ2dhYmxlU2l6ZSI6MTAuOCwiZW1iZWRkYWJsZVVybCI6Imh0dHBzOi8vIiwiYW5zd2VycyI6W119pearId=magic-pear-shape-identifier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abFFTRzZudGczT2V2VjFfekdyQTc5dUdFUWI0bHJDeGJ4bFh2NGpxTUR3IiwiY29udGVudElkIjoiY3VzdG9tLXJlc3BvbnNlLWRyYWdnYWJsZSIsInNsaWRlSWQiOiJnOTRiYzVhMzUzZV8yXzExMyIsImNvbnRlbnRJbnN0YW5jZUlkIjoiMVpsUVNHNm50ZzNPZXZWMV96R3JBNzl1R0VRYjRsckN4YnhsWHY0anFNRHcvMzFkZjI5YjItZjYxZi00ZTQxLTgxNTgtZDVjOTliZWYyMmFiIn0=pearId=magic-pear-metadata-identifi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hyperlink" Target="http://dontchangethislink.peardeckmagic.zone?eyJ0eXBlIjoiZnJlZWhhbmREcmF3aW5nIiwiZHJhZ2dhYmxlcyI6W3siaWQiOiJkcmFnZ2FibGUwIiwidHlwZSI6Imljb24iLCJpY29uIjp7ImlkIjoiZGVmYXVsdC1jaXJjbGUifSwiY29sb3IiOiIjRDUxRDI4In1dLCJkcmFnZ2FibGVTaXplIjoxMi41NSwiZW1iZWRkYWJsZVVybCI6Imh0dHBzOi8vIiwiYW5zd2VycyI6W119pearId=magic-pear-shape-identifier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://dontchangethislink.peardeckmagic.zone?eyJ0eXBlIjoiZ29vZ2xlLXNsaWRlcy1hZGRvbi1yZXNwb25zZS1mb290ZXIiLCJsYXN0RWRpdGVkQnkiOiIxMDY5NDk1OTEzNjAwMTQ2MDMxOTQiLCJwcmVzZW50YXRpb25JZCI6IjFabFFTRzZudGczT2V2VjFfekdyQTc5dUdFUWI0bHJDeGJ4bFh2NGpxTUR3IiwiY29udGVudElkIjoiY3VzdG9tLXJlc3BvbnNlLWZyZWVoYW5kRHJhd2luZyIsInNsaWRlSWQiOiJnOTRiYzVhMzUzZV8yXzQwIiwiY29udGVudEluc3RhbmNlSWQiOiIxWmxRU0c2bnRnM09ldlYxX3pHckE3OXVHRVFiNGxyQ3hieGxYdjRqcU1Edy8yODBmN2FhZS1iNGQ5LTQ0YTItOGFmYy1hMGE0MWNlZjA4ODUifQ==pearId=magic-pear-metadata-identifi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abFFTRzZudGczT2V2VjFfekdyQTc5dUdFUWI0bHJDeGJ4bFh2NGpxTUR3IiwiY29udGVudElkIjoiY3VzdG9tLXJlc3BvbnNlLWZyZWVSZXNwb25zZS1udW1iZXIiLCJzbGlkZUlkIjoiZzk0YmM1YTM1M2VfMl80IiwiY29udGVudEluc3RhbmNlSWQiOiIxWmxRU0c2bnRnM09ldlYxX3pHckE3OXVHRVFiNGxyQ3hieGxYdjRqcU1Edy82MmU4OTg3Zi1lNzlhLTQ2MDctOWU3Yy00NWM2NzYyMzQ3OWEifQ==pearId=magic-pear-metadata-identifi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hyperlink" Target="http://dontchangethislink.peardeckmagic.zone?eyJ0eXBlIjoiZnJlZWhhbmREcmF3aW5nIiwiZHJhZ2dhYmxlcyI6W3siaWQiOiJkcmFnZ2FibGUwIiwidHlwZSI6Imljb24iLCJpY29uIjp7ImlkIjoiZGVmYXVsdC1jaXJjbGUifSwiY29sb3IiOiIjRDUxRDI4In1dLCJkcmFnZ2FibGVTaXplIjoxMi41NSwiZW1iZWRkYWJsZVVybCI6Imh0dHBzOi8vIiwiYW5zd2VycyI6W119pearId=magic-pear-shape-identifier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://dontchangethislink.peardeckmagic.zone?eyJ0eXBlIjoiZ29vZ2xlLXNsaWRlcy1hZGRvbi1yZXNwb25zZS1mb290ZXIiLCJsYXN0RWRpdGVkQnkiOiIxMDY5NDk1OTEzNjAwMTQ2MDMxOTQiLCJwcmVzZW50YXRpb25JZCI6IjFabFFTRzZudGczT2V2VjFfekdyQTc5dUdFUWI0bHJDeGJ4bFh2NGpxTUR3IiwiY29udGVudElkIjoiY3VzdG9tLXJlc3BvbnNlLWZyZWVoYW5kRHJhd2luZyIsInNsaWRlSWQiOiJnOTRiYzVhMzUzZV8yXzU4IiwiY29udGVudEluc3RhbmNlSWQiOiIxWmxRU0c2bnRnM09ldlYxX3pHckE3OXVHRVFiNGxyQ3hieGxYdjRqcU1Edy84ZDZiNzFmNy0xZGY5LTQwODgtYjdjMy1hYmQ1NjhkZDkwZjUifQ==pearId=magic-pear-metadata-identifi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://dontchangethislink.peardeckmagic.zone?eyJ0eXBlIjoiZ29vZ2xlLXNsaWRlcy1hZGRvbi1yZXNwb25zZS1mb290ZXIiLCJsYXN0RWRpdGVkQnkiOiIxMDY5NDk1OTEzNjAwMTQ2MDMxOTQiLCJwcmVzZW50YXRpb25JZCI6IjFabFFTRzZudGczT2V2VjFfekdyQTc5dUdFUWI0bHJDeGJ4bFh2NGpxTUR3IiwiY29udGVudElkIjoiY3VzdG9tLXJlc3BvbnNlLWZyZWVSZXNwb25zZS1udW1iZXIiLCJzbGlkZUlkIjoiZzk0YmM1YTM1M2VfMl80IiwiY29udGVudEluc3RhbmNlSWQiOiIxWmxRU0c2bnRnM09ldlYxX3pHckE3OXVHRVFiNGxyQ3hieGxYdjRqcU1Edy82MmU4OTg3Zi1lNzlhLTQ2MDctOWU3Yy00NWM2NzYyMzQ3OWEifQ==pearId=magic-pear-metadata-identifi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82750" y="238575"/>
            <a:ext cx="6778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Integer Operations</a:t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246650" y="1651825"/>
            <a:ext cx="3031500" cy="28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+ 	-</a:t>
            </a:r>
            <a:endParaRPr b="0" i="0" sz="120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x </a:t>
            </a:r>
            <a:r>
              <a:rPr b="0" i="0" lang="en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891050" y="3026750"/>
            <a:ext cx="1171800" cy="10665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250" y="1810500"/>
            <a:ext cx="4020224" cy="25408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326700" y="126325"/>
            <a:ext cx="8490600" cy="1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Show how to solve the problem on a number line.</a:t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2343675" y="1919200"/>
            <a:ext cx="40419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rPr>
              <a:t>-3 + (-4)</a:t>
            </a:r>
            <a:endParaRPr b="0" i="0" sz="5000" u="none" cap="none" strike="noStrike">
              <a:solidFill>
                <a:schemeClr val="dk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18223"/>
            <a:ext cx="9143995" cy="1045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>
            <a:hlinkClick r:id="rId7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2672250" y="378925"/>
            <a:ext cx="3799500" cy="30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Solve.</a:t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sng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-84</a:t>
            </a:r>
            <a:endParaRPr b="0" i="0" sz="5000" u="sng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 -7</a:t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144" name="Google Shape;144;p2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324600" y="35100"/>
            <a:ext cx="8520000" cy="23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" sz="43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Show how to solve the problem using two color counters.</a:t>
            </a:r>
            <a:endParaRPr b="0" i="0" sz="43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" sz="43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-5 - (-4)</a:t>
            </a:r>
            <a:endParaRPr b="0" i="0" sz="43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152" name="Google Shape;152;p2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2672250" y="378925"/>
            <a:ext cx="37995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Solve.</a:t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-10 - (-3)</a:t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160" name="Google Shape;160;p2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112275" y="378925"/>
            <a:ext cx="6729300" cy="3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The temperature in </a:t>
            </a:r>
            <a:r>
              <a:rPr b="0" i="0" lang="en" sz="3500" u="none" cap="none" strike="noStrik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rPr>
              <a:t>Anchorage</a:t>
            </a:r>
            <a:r>
              <a:rPr b="0" i="0" lang="en" sz="35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 at 6am was -20</a:t>
            </a:r>
            <a:r>
              <a:rPr b="0" baseline="30000" i="0" lang="en" sz="35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o</a:t>
            </a:r>
            <a:r>
              <a:rPr b="0" i="0" lang="en" sz="35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.  It was 55</a:t>
            </a:r>
            <a:r>
              <a:rPr b="0" baseline="30000" i="0" lang="en" sz="35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o</a:t>
            </a:r>
            <a:r>
              <a:rPr b="0" i="0" lang="en" sz="35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 warmer by noon and then dropped 70</a:t>
            </a:r>
            <a:r>
              <a:rPr b="0" baseline="30000" i="0" lang="en" sz="35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o</a:t>
            </a:r>
            <a:r>
              <a:rPr b="0" i="0" lang="en" sz="35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 by 10pm.  What was the temperature in Anchorage at 10pm?</a:t>
            </a:r>
            <a:endParaRPr b="0" i="0" sz="35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168" name="Google Shape;168;p2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59325" y="552975"/>
            <a:ext cx="1662750" cy="332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2672250" y="378925"/>
            <a:ext cx="37995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Solve.</a:t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-5(8)</a:t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177" name="Google Shape;177;p2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/>
        </p:nvSpPr>
        <p:spPr>
          <a:xfrm>
            <a:off x="2729000" y="168450"/>
            <a:ext cx="6210600" cy="25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Select the expression that best represents the situation.</a:t>
            </a:r>
            <a:endParaRPr b="0" i="0" sz="19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n" sz="2500" u="none" cap="none" strike="noStrike">
                <a:solidFill>
                  <a:srgbClr val="351C75"/>
                </a:solidFill>
                <a:latin typeface="Righteous"/>
                <a:ea typeface="Righteous"/>
                <a:cs typeface="Righteous"/>
                <a:sym typeface="Righteous"/>
              </a:rPr>
              <a:t>The quarterback gained 8 yards on the first play, lost 12 yards on the second play, and gained 2 yards on the third play.</a:t>
            </a:r>
            <a:endParaRPr b="0" i="1" sz="2500" u="none" cap="none" strike="noStrike">
              <a:solidFill>
                <a:srgbClr val="351C75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cxnSp>
        <p:nvCxnSpPr>
          <p:cNvPr id="185" name="Google Shape;185;p28"/>
          <p:cNvCxnSpPr/>
          <p:nvPr/>
        </p:nvCxnSpPr>
        <p:spPr>
          <a:xfrm>
            <a:off x="0" y="2792775"/>
            <a:ext cx="9157200" cy="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28"/>
          <p:cNvCxnSpPr/>
          <p:nvPr/>
        </p:nvCxnSpPr>
        <p:spPr>
          <a:xfrm flipH="1">
            <a:off x="4572125" y="2785775"/>
            <a:ext cx="3000" cy="235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28"/>
          <p:cNvCxnSpPr/>
          <p:nvPr/>
        </p:nvCxnSpPr>
        <p:spPr>
          <a:xfrm flipH="1">
            <a:off x="6864725" y="2792775"/>
            <a:ext cx="3000" cy="235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28"/>
          <p:cNvCxnSpPr/>
          <p:nvPr/>
        </p:nvCxnSpPr>
        <p:spPr>
          <a:xfrm flipH="1">
            <a:off x="2279525" y="2792775"/>
            <a:ext cx="3000" cy="235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" name="Google Shape;189;p2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280575" y="3415575"/>
            <a:ext cx="1635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8 - 12 - 2</a:t>
            </a:r>
            <a:endParaRPr b="0" i="0" sz="26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4866300" y="3415575"/>
            <a:ext cx="1795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-8 - 12 - 2</a:t>
            </a:r>
            <a:endParaRPr b="0" i="0" sz="26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646463" y="3415575"/>
            <a:ext cx="1635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8 - 12 + 2</a:t>
            </a:r>
            <a:endParaRPr b="0" i="0" sz="26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7038100" y="3415575"/>
            <a:ext cx="2013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8 - (-12) - 2</a:t>
            </a:r>
            <a:endParaRPr b="0" i="0" sz="26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701725"/>
            <a:ext cx="2630774" cy="20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426625" y="35100"/>
            <a:ext cx="3503100" cy="4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" sz="43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Show how to solve the problem using the scoreboard.</a:t>
            </a:r>
            <a:endParaRPr b="0" i="0" sz="43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" sz="43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-45 + 80</a:t>
            </a:r>
            <a:endParaRPr b="0" i="0" sz="43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3325" y="118925"/>
            <a:ext cx="3036624" cy="32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>
            <a:hlinkClick r:id="rId7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4238275" y="3685425"/>
            <a:ext cx="42945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2672250" y="378925"/>
            <a:ext cx="37995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Solve.</a:t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-2(-5)(-15)</a:t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212" name="Google Shape;212;p3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326700" y="126325"/>
            <a:ext cx="8490600" cy="23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Put a point on the number line that represents the solution to </a:t>
            </a:r>
            <a:endParaRPr b="0" i="0" sz="35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-5 - (-5) </a:t>
            </a:r>
            <a:endParaRPr b="0" i="0" sz="35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18223"/>
            <a:ext cx="9143995" cy="1045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>
            <a:hlinkClick r:id="rId7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672250" y="378925"/>
            <a:ext cx="37995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Solve.</a:t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-14 + 8</a:t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65" name="Google Shape;65;p1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/>
          <p:nvPr/>
        </p:nvSpPr>
        <p:spPr>
          <a:xfrm>
            <a:off x="442075" y="378925"/>
            <a:ext cx="78660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Solve.</a:t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-100 - 30 - (-25) + 10</a:t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229" name="Google Shape;229;p3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/>
        </p:nvSpPr>
        <p:spPr>
          <a:xfrm>
            <a:off x="42100" y="42125"/>
            <a:ext cx="91020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Draw lines to match the problems to their models.</a:t>
            </a:r>
            <a:endParaRPr b="0" i="0" sz="3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237" name="Google Shape;237;p3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36933" y="2670001"/>
            <a:ext cx="1493166" cy="16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/>
          <p:nvPr/>
        </p:nvSpPr>
        <p:spPr>
          <a:xfrm>
            <a:off x="4846677" y="3208525"/>
            <a:ext cx="1138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	  4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4275" y="3302525"/>
            <a:ext cx="2582652" cy="35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3"/>
          <p:cNvCxnSpPr/>
          <p:nvPr/>
        </p:nvCxnSpPr>
        <p:spPr>
          <a:xfrm rot="10800000">
            <a:off x="6981901" y="3226025"/>
            <a:ext cx="743700" cy="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p33"/>
          <p:cNvCxnSpPr/>
          <p:nvPr/>
        </p:nvCxnSpPr>
        <p:spPr>
          <a:xfrm>
            <a:off x="6981975" y="3063650"/>
            <a:ext cx="14454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4" name="Google Shape;244;p33"/>
          <p:cNvSpPr/>
          <p:nvPr/>
        </p:nvSpPr>
        <p:spPr>
          <a:xfrm>
            <a:off x="498200" y="2754900"/>
            <a:ext cx="266700" cy="266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498200" y="3089725"/>
            <a:ext cx="266700" cy="266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498200" y="3424550"/>
            <a:ext cx="266700" cy="266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3"/>
          <p:cNvSpPr/>
          <p:nvPr/>
        </p:nvSpPr>
        <p:spPr>
          <a:xfrm>
            <a:off x="498200" y="3759375"/>
            <a:ext cx="266700" cy="266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958450" y="2754900"/>
            <a:ext cx="266700" cy="26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956925" y="3125988"/>
            <a:ext cx="266700" cy="26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956925" y="3424550"/>
            <a:ext cx="266700" cy="26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956925" y="3759375"/>
            <a:ext cx="266700" cy="26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1373925" y="2754900"/>
            <a:ext cx="266700" cy="26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1373125" y="3125975"/>
            <a:ext cx="266700" cy="26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1348638" y="3462738"/>
            <a:ext cx="266700" cy="26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1373163" y="3799525"/>
            <a:ext cx="266700" cy="26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33"/>
          <p:cNvCxnSpPr/>
          <p:nvPr/>
        </p:nvCxnSpPr>
        <p:spPr>
          <a:xfrm>
            <a:off x="266500" y="2856300"/>
            <a:ext cx="1007700" cy="63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33"/>
          <p:cNvCxnSpPr/>
          <p:nvPr/>
        </p:nvCxnSpPr>
        <p:spPr>
          <a:xfrm>
            <a:off x="252600" y="3254525"/>
            <a:ext cx="1020000" cy="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33"/>
          <p:cNvCxnSpPr/>
          <p:nvPr/>
        </p:nvCxnSpPr>
        <p:spPr>
          <a:xfrm flipH="1" rot="10800000">
            <a:off x="221657" y="3534307"/>
            <a:ext cx="1097400" cy="123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33"/>
          <p:cNvCxnSpPr/>
          <p:nvPr/>
        </p:nvCxnSpPr>
        <p:spPr>
          <a:xfrm>
            <a:off x="264975" y="3840700"/>
            <a:ext cx="1007700" cy="63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0" name="Google Shape;260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23133" y="2670001"/>
            <a:ext cx="1493166" cy="16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 txBox="1"/>
          <p:nvPr/>
        </p:nvSpPr>
        <p:spPr>
          <a:xfrm>
            <a:off x="2613476" y="3208525"/>
            <a:ext cx="3846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	  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42100" y="898150"/>
            <a:ext cx="91020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    -4 + 8 			4 + (- 8)			8 - (-4)				8 - 4</a:t>
            </a:r>
            <a:endParaRPr b="0" i="0" sz="25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EABCD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/>
          <p:nvPr/>
        </p:nvSpPr>
        <p:spPr>
          <a:xfrm>
            <a:off x="220050" y="255025"/>
            <a:ext cx="8703900" cy="447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A3534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68" name="Google Shape;26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A353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How well did you understand this lesson?</a:t>
            </a:r>
            <a:endParaRPr sz="2400">
              <a:solidFill>
                <a:srgbClr val="0A3534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69" name="Google Shape;269;p3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4"/>
          <p:cNvPicPr preferRelativeResize="0"/>
          <p:nvPr/>
        </p:nvPicPr>
        <p:blipFill rotWithShape="1">
          <a:blip r:embed="rId5">
            <a:alphaModFix/>
          </a:blip>
          <a:srcRect b="0" l="29" r="39" t="0"/>
          <a:stretch/>
        </p:blipFill>
        <p:spPr>
          <a:xfrm>
            <a:off x="520950" y="872093"/>
            <a:ext cx="8102100" cy="3704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375" y="1524775"/>
            <a:ext cx="2411775" cy="24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4200" y="1524763"/>
            <a:ext cx="2411775" cy="24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4">
            <a:hlinkClick r:id="rId8"/>
          </p:cNvPr>
          <p:cNvSpPr/>
          <p:nvPr/>
        </p:nvSpPr>
        <p:spPr>
          <a:xfrm>
            <a:off x="-63500" y="-635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3481650" y="135350"/>
            <a:ext cx="2180700" cy="4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-7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-7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-40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8 - 12 + 2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-150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-95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next slide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 txBox="1"/>
          <p:nvPr/>
        </p:nvSpPr>
        <p:spPr>
          <a:xfrm>
            <a:off x="42100" y="42125"/>
            <a:ext cx="91020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Draw lines to match the problems to their models.</a:t>
            </a:r>
            <a:endParaRPr b="0" i="0" sz="3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286" name="Google Shape;286;p3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6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36933" y="2670001"/>
            <a:ext cx="1493166" cy="16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 txBox="1"/>
          <p:nvPr/>
        </p:nvSpPr>
        <p:spPr>
          <a:xfrm>
            <a:off x="4846677" y="3208525"/>
            <a:ext cx="1138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	  4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4275" y="3302525"/>
            <a:ext cx="2582652" cy="35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p36"/>
          <p:cNvCxnSpPr/>
          <p:nvPr/>
        </p:nvCxnSpPr>
        <p:spPr>
          <a:xfrm rot="10800000">
            <a:off x="6981901" y="3226025"/>
            <a:ext cx="743700" cy="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" name="Google Shape;292;p36"/>
          <p:cNvCxnSpPr/>
          <p:nvPr/>
        </p:nvCxnSpPr>
        <p:spPr>
          <a:xfrm>
            <a:off x="6981975" y="3063650"/>
            <a:ext cx="14454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3" name="Google Shape;293;p36"/>
          <p:cNvSpPr/>
          <p:nvPr/>
        </p:nvSpPr>
        <p:spPr>
          <a:xfrm>
            <a:off x="498200" y="2754900"/>
            <a:ext cx="266700" cy="266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498200" y="3089725"/>
            <a:ext cx="266700" cy="266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498200" y="3424550"/>
            <a:ext cx="266700" cy="266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498200" y="3759375"/>
            <a:ext cx="266700" cy="266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958450" y="2754900"/>
            <a:ext cx="266700" cy="26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956925" y="3125988"/>
            <a:ext cx="266700" cy="26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956925" y="3424550"/>
            <a:ext cx="266700" cy="26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956925" y="3759375"/>
            <a:ext cx="266700" cy="26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1373925" y="2754900"/>
            <a:ext cx="266700" cy="26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1373125" y="3125975"/>
            <a:ext cx="266700" cy="26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1348638" y="3462738"/>
            <a:ext cx="266700" cy="26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1373163" y="3799525"/>
            <a:ext cx="266700" cy="26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36"/>
          <p:cNvCxnSpPr/>
          <p:nvPr/>
        </p:nvCxnSpPr>
        <p:spPr>
          <a:xfrm>
            <a:off x="266500" y="2856300"/>
            <a:ext cx="1007700" cy="63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36"/>
          <p:cNvCxnSpPr/>
          <p:nvPr/>
        </p:nvCxnSpPr>
        <p:spPr>
          <a:xfrm>
            <a:off x="252600" y="3254525"/>
            <a:ext cx="1020000" cy="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36"/>
          <p:cNvCxnSpPr/>
          <p:nvPr/>
        </p:nvCxnSpPr>
        <p:spPr>
          <a:xfrm flipH="1" rot="10800000">
            <a:off x="221657" y="3534307"/>
            <a:ext cx="1097400" cy="123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36"/>
          <p:cNvCxnSpPr/>
          <p:nvPr/>
        </p:nvCxnSpPr>
        <p:spPr>
          <a:xfrm>
            <a:off x="264975" y="3840700"/>
            <a:ext cx="1007700" cy="63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9" name="Google Shape;309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23133" y="2670001"/>
            <a:ext cx="1493166" cy="16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6"/>
          <p:cNvSpPr txBox="1"/>
          <p:nvPr/>
        </p:nvSpPr>
        <p:spPr>
          <a:xfrm>
            <a:off x="2613476" y="3208525"/>
            <a:ext cx="3846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	  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42100" y="898150"/>
            <a:ext cx="91020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    -4 + 8 			4 + (- 8)			8 - (-4)				8 - 4</a:t>
            </a:r>
            <a:endParaRPr b="0" i="0" sz="25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cxnSp>
        <p:nvCxnSpPr>
          <p:cNvPr id="312" name="Google Shape;312;p36"/>
          <p:cNvCxnSpPr/>
          <p:nvPr/>
        </p:nvCxnSpPr>
        <p:spPr>
          <a:xfrm flipH="1" rot="10800000">
            <a:off x="3041925" y="1345925"/>
            <a:ext cx="1718100" cy="1263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1045250" y="1391150"/>
            <a:ext cx="6820500" cy="15792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36"/>
          <p:cNvCxnSpPr/>
          <p:nvPr/>
        </p:nvCxnSpPr>
        <p:spPr>
          <a:xfrm flipH="1">
            <a:off x="5602300" y="1368600"/>
            <a:ext cx="2097900" cy="12408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36"/>
          <p:cNvCxnSpPr/>
          <p:nvPr/>
        </p:nvCxnSpPr>
        <p:spPr>
          <a:xfrm flipH="1">
            <a:off x="1315850" y="1383625"/>
            <a:ext cx="1677000" cy="11505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24600" y="35100"/>
            <a:ext cx="8520000" cy="23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" sz="43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Show how to solve the problem using two color counters.</a:t>
            </a:r>
            <a:endParaRPr b="0" i="0" sz="43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" sz="43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-7 + 4</a:t>
            </a:r>
            <a:endParaRPr b="0" i="0" sz="43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73" name="Google Shape;73;p1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672250" y="378925"/>
            <a:ext cx="37995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Solve.</a:t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-4(-15)</a:t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81" name="Google Shape;81;p1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42075" y="378925"/>
            <a:ext cx="78660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Drag and drop  the symbol that will make the number sentence true.</a:t>
            </a:r>
            <a:endParaRPr b="0" i="0" sz="35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-12 + 14        -14 + 12</a:t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89" name="Google Shape;89;p1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3894450" y="2147425"/>
            <a:ext cx="1087500" cy="107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26700" y="126325"/>
            <a:ext cx="8490600" cy="1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Show how to solve the problem on a number line.</a:t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343675" y="1919200"/>
            <a:ext cx="40419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5000" u="none" cap="none" strike="noStrik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rPr>
              <a:t>-2 + 8</a:t>
            </a:r>
            <a:endParaRPr b="0" i="0" sz="5000" u="none" cap="none" strike="noStrike">
              <a:solidFill>
                <a:schemeClr val="dk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18223"/>
            <a:ext cx="9143995" cy="1045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>
            <a:hlinkClick r:id="rId7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2672250" y="378925"/>
            <a:ext cx="3799500" cy="30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Solve.</a:t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sng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-144</a:t>
            </a:r>
            <a:endParaRPr b="0" i="0" sz="5000" u="sng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 6</a:t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108" name="Google Shape;108;p1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426625" y="35100"/>
            <a:ext cx="3503100" cy="4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" sz="43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Show how to solve the problem using the scoreboard.</a:t>
            </a:r>
            <a:endParaRPr b="0" i="0" sz="43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" sz="43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-15 - (-90)</a:t>
            </a:r>
            <a:endParaRPr b="0" i="0" sz="43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3325" y="118925"/>
            <a:ext cx="3036624" cy="32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>
            <a:hlinkClick r:id="rId7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238275" y="3685425"/>
            <a:ext cx="42945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672250" y="378925"/>
            <a:ext cx="37995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Solve.</a:t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-20 - 35</a:t>
            </a:r>
            <a:endParaRPr b="0" i="0" sz="5000" u="none" cap="none" strike="noStrik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126" name="Google Shape;126;p2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