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A56B3C-F137-6347-81A7-34BE1A206DAF}" v="9" dt="2018-11-30T10:29:01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ina Wehr" userId="c2db77f5089eff61" providerId="LiveId" clId="{C8A56B3C-F137-6347-81A7-34BE1A206DAF}"/>
    <pc:docChg chg="custSel modSld">
      <pc:chgData name="Carina Wehr" userId="c2db77f5089eff61" providerId="LiveId" clId="{C8A56B3C-F137-6347-81A7-34BE1A206DAF}" dt="2018-11-30T10:29:07.213" v="125" actId="108"/>
      <pc:docMkLst>
        <pc:docMk/>
      </pc:docMkLst>
      <pc:sldChg chg="addSp modSp">
        <pc:chgData name="Carina Wehr" userId="c2db77f5089eff61" providerId="LiveId" clId="{C8A56B3C-F137-6347-81A7-34BE1A206DAF}" dt="2018-11-30T10:29:07.213" v="125" actId="108"/>
        <pc:sldMkLst>
          <pc:docMk/>
          <pc:sldMk cId="3127258006" sldId="259"/>
        </pc:sldMkLst>
        <pc:spChg chg="mod">
          <ac:chgData name="Carina Wehr" userId="c2db77f5089eff61" providerId="LiveId" clId="{C8A56B3C-F137-6347-81A7-34BE1A206DAF}" dt="2018-11-30T10:20:08.541" v="48" actId="27636"/>
          <ac:spMkLst>
            <pc:docMk/>
            <pc:sldMk cId="3127258006" sldId="259"/>
            <ac:spMk id="3" creationId="{5B50643F-A8ED-7A4B-80AB-F5842CE364D2}"/>
          </ac:spMkLst>
        </pc:spChg>
        <pc:spChg chg="mod">
          <ac:chgData name="Carina Wehr" userId="c2db77f5089eff61" providerId="LiveId" clId="{C8A56B3C-F137-6347-81A7-34BE1A206DAF}" dt="2018-11-30T10:29:07.213" v="125" actId="108"/>
          <ac:spMkLst>
            <pc:docMk/>
            <pc:sldMk cId="3127258006" sldId="259"/>
            <ac:spMk id="4" creationId="{7928B7F6-F879-8C49-AC2F-5A9B037DB2C3}"/>
          </ac:spMkLst>
        </pc:spChg>
        <pc:spChg chg="mod">
          <ac:chgData name="Carina Wehr" userId="c2db77f5089eff61" providerId="LiveId" clId="{C8A56B3C-F137-6347-81A7-34BE1A206DAF}" dt="2018-11-30T10:21:37.893" v="90" actId="1076"/>
          <ac:spMkLst>
            <pc:docMk/>
            <pc:sldMk cId="3127258006" sldId="259"/>
            <ac:spMk id="5" creationId="{E23522E4-E7A6-1447-9A39-6888DA0BF1D2}"/>
          </ac:spMkLst>
        </pc:spChg>
        <pc:spChg chg="add mod">
          <ac:chgData name="Carina Wehr" userId="c2db77f5089eff61" providerId="LiveId" clId="{C8A56B3C-F137-6347-81A7-34BE1A206DAF}" dt="2018-11-30T10:22:06.728" v="122" actId="20577"/>
          <ac:spMkLst>
            <pc:docMk/>
            <pc:sldMk cId="3127258006" sldId="259"/>
            <ac:spMk id="6" creationId="{AAD02826-63B9-DA42-B1CB-EAD79CBF4C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8E048-FC4B-EA48-8959-E835017BD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Vereinswebseite </a:t>
            </a:r>
            <a:br>
              <a:rPr lang="de-DE" dirty="0"/>
            </a:br>
            <a:r>
              <a:rPr lang="de-DE" dirty="0"/>
              <a:t>SC </a:t>
            </a:r>
            <a:r>
              <a:rPr lang="de-DE" dirty="0" err="1"/>
              <a:t>Baierbrunn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8CAF74-B3E8-AD4A-B69D-AB9BC765C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4139" y="5179899"/>
            <a:ext cx="8791575" cy="1111476"/>
          </a:xfrm>
        </p:spPr>
        <p:txBody>
          <a:bodyPr/>
          <a:lstStyle/>
          <a:p>
            <a:r>
              <a:rPr lang="de-DE" dirty="0"/>
              <a:t>Teammitglieder: </a:t>
            </a:r>
          </a:p>
          <a:p>
            <a:r>
              <a:rPr lang="de-DE" dirty="0"/>
              <a:t>Helena Leitner, Julia GETTIKH, CARINA WEHR </a:t>
            </a:r>
          </a:p>
        </p:txBody>
      </p:sp>
    </p:spTree>
    <p:extLst>
      <p:ext uri="{BB962C8B-B14F-4D97-AF65-F5344CB8AC3E}">
        <p14:creationId xmlns:p14="http://schemas.microsoft.com/office/powerpoint/2010/main" val="3039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AF374-AE0B-A146-85EE-F9782CA6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362C0F-726D-A645-A193-376FA8386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Informationen über den Verein</a:t>
            </a:r>
          </a:p>
          <a:p>
            <a:r>
              <a:rPr lang="de-DE" dirty="0"/>
              <a:t>Informationen über die Abteilungen</a:t>
            </a:r>
          </a:p>
          <a:p>
            <a:r>
              <a:rPr lang="de-DE" dirty="0"/>
              <a:t>Veranstaltungskalender</a:t>
            </a:r>
          </a:p>
          <a:p>
            <a:r>
              <a:rPr lang="de-DE" dirty="0"/>
              <a:t>Interner/-Externer Bereich mit Login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90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FD76C-1145-1A44-8873-18164CC4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0643F-A8ED-7A4B-80AB-F5842CE36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672" y="2249486"/>
            <a:ext cx="4878389" cy="3541714"/>
          </a:xfrm>
        </p:spPr>
        <p:txBody>
          <a:bodyPr>
            <a:normAutofit/>
          </a:bodyPr>
          <a:lstStyle/>
          <a:p>
            <a:r>
              <a:rPr lang="de-DE" dirty="0"/>
              <a:t>Frontend: </a:t>
            </a:r>
          </a:p>
          <a:p>
            <a:pPr lvl="1"/>
            <a:r>
              <a:rPr lang="de-DE" dirty="0" err="1"/>
              <a:t>React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HTML5</a:t>
            </a:r>
          </a:p>
          <a:p>
            <a:pPr lvl="1"/>
            <a:r>
              <a:rPr lang="de-DE" dirty="0"/>
              <a:t>Framework: Material UI 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28B7F6-F879-8C49-AC2F-5A9B037D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4400" y="2249486"/>
            <a:ext cx="2991316" cy="3541714"/>
          </a:xfrm>
        </p:spPr>
        <p:txBody>
          <a:bodyPr>
            <a:normAutofit/>
          </a:bodyPr>
          <a:lstStyle/>
          <a:p>
            <a:r>
              <a:rPr lang="de-DE" dirty="0"/>
              <a:t>Database: </a:t>
            </a:r>
          </a:p>
          <a:p>
            <a:pPr lvl="1"/>
            <a:r>
              <a:rPr lang="de-DE" dirty="0"/>
              <a:t>MySQL </a:t>
            </a:r>
          </a:p>
          <a:p>
            <a:pPr lvl="1"/>
            <a:r>
              <a:rPr lang="de-DE" dirty="0"/>
              <a:t>MAMP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/>
              <a:t>Authorization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SAML2/SSO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E23522E4-E7A6-1447-9A39-6888DA0BF1D2}"/>
              </a:ext>
            </a:extLst>
          </p:cNvPr>
          <p:cNvSpPr txBox="1">
            <a:spLocks/>
          </p:cNvSpPr>
          <p:nvPr/>
        </p:nvSpPr>
        <p:spPr>
          <a:xfrm>
            <a:off x="4236795" y="2249486"/>
            <a:ext cx="4875211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Backend: </a:t>
            </a:r>
          </a:p>
          <a:p>
            <a:pPr lvl="1"/>
            <a:r>
              <a:rPr lang="de-DE" dirty="0" err="1"/>
              <a:t>Node.js</a:t>
            </a:r>
            <a:endParaRPr lang="de-DE" dirty="0"/>
          </a:p>
          <a:p>
            <a:endParaRPr lang="de-DE" dirty="0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AAD02826-63B9-DA42-B1CB-EAD79CBF4CB6}"/>
              </a:ext>
            </a:extLst>
          </p:cNvPr>
          <p:cNvSpPr txBox="1">
            <a:spLocks/>
          </p:cNvSpPr>
          <p:nvPr/>
        </p:nvSpPr>
        <p:spPr>
          <a:xfrm>
            <a:off x="9405258" y="2136774"/>
            <a:ext cx="2991316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Deployment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Docker</a:t>
            </a:r>
          </a:p>
          <a:p>
            <a:pPr lvl="1"/>
            <a:endParaRPr lang="de-DE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25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909CB-75F2-DE40-B99C-7B6AFAC8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</a:t>
            </a:r>
            <a:r>
              <a:rPr lang="de-DE" dirty="0" err="1"/>
              <a:t>probleme</a:t>
            </a:r>
            <a:r>
              <a:rPr lang="de-DE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9650F7-2796-D946-92A5-F1949711C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7256356" cy="3541714"/>
          </a:xfrm>
        </p:spPr>
        <p:txBody>
          <a:bodyPr/>
          <a:lstStyle/>
          <a:p>
            <a:r>
              <a:rPr lang="de-DE" dirty="0"/>
              <a:t>Keine funktionierende Datenbankanbindung </a:t>
            </a:r>
          </a:p>
          <a:p>
            <a:r>
              <a:rPr lang="de-DE" dirty="0"/>
              <a:t>Unsauberer Code </a:t>
            </a:r>
          </a:p>
          <a:p>
            <a:r>
              <a:rPr lang="de-DE" dirty="0"/>
              <a:t>Features verträgt sich nicht mit Formularen (z.B. </a:t>
            </a:r>
            <a:r>
              <a:rPr lang="de-DE" dirty="0" err="1"/>
              <a:t>Signature</a:t>
            </a:r>
            <a:r>
              <a:rPr lang="de-DE" dirty="0"/>
              <a:t> Pad)</a:t>
            </a:r>
          </a:p>
          <a:p>
            <a:r>
              <a:rPr lang="de-DE" dirty="0"/>
              <a:t>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208879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5694D-BFBF-F54A-A921-62C800D4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stories</a:t>
            </a:r>
            <a:r>
              <a:rPr lang="de-DE" dirty="0"/>
              <a:t> (Externer Bereich):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2267327-5412-8E45-BF69-3194E8AEFA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4572" y="2249488"/>
            <a:ext cx="2509969" cy="3541712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F9B098F-53C9-7744-B2F4-4732E6219D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22748" y="2249488"/>
            <a:ext cx="2495433" cy="3541712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AFEECF7-6890-3745-A65B-7C64B809E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388" y="2249488"/>
            <a:ext cx="2507460" cy="3541712"/>
          </a:xfrm>
          <a:prstGeom prst="rect">
            <a:avLst/>
          </a:prstGeom>
        </p:spPr>
      </p:pic>
      <p:pic>
        <p:nvPicPr>
          <p:cNvPr id="11" name="Inhaltsplatzhalter 5">
            <a:extLst>
              <a:ext uri="{FF2B5EF4-FFF2-40B4-BE49-F238E27FC236}">
                <a16:creationId xmlns:a16="http://schemas.microsoft.com/office/drawing/2014/main" id="{8F71821D-B894-494E-9C4E-7C941FD23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0386" y="2249488"/>
            <a:ext cx="2501446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3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4DEF4A4-514B-054A-AD3D-A055F6F807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4503" y="2243454"/>
            <a:ext cx="2495433" cy="3541712"/>
          </a:xfr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CEE0F95-594A-4745-AD43-B06592D24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076" y="2237420"/>
            <a:ext cx="2509970" cy="3547746"/>
          </a:xfrm>
          <a:prstGeom prst="rect">
            <a:avLst/>
          </a:prstGeom>
        </p:spPr>
      </p:pic>
      <p:sp>
        <p:nvSpPr>
          <p:cNvPr id="18" name="Titel 1">
            <a:extLst>
              <a:ext uri="{FF2B5EF4-FFF2-40B4-BE49-F238E27FC236}">
                <a16:creationId xmlns:a16="http://schemas.microsoft.com/office/drawing/2014/main" id="{C4140DAD-FE12-C341-B4FD-E1B582EC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stories</a:t>
            </a:r>
            <a:r>
              <a:rPr lang="de-DE" dirty="0"/>
              <a:t> (interner Bereich): 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2B33394D-22FC-B846-A539-A4875CADC4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" b="42430"/>
          <a:stretch/>
        </p:blipFill>
        <p:spPr>
          <a:xfrm>
            <a:off x="3173254" y="4200525"/>
            <a:ext cx="2507459" cy="2038957"/>
          </a:xfrm>
          <a:prstGeom prst="rect">
            <a:avLst/>
          </a:prstGeom>
        </p:spPr>
      </p:pic>
      <p:pic>
        <p:nvPicPr>
          <p:cNvPr id="28" name="Inhaltsplatzhalter 27">
            <a:extLst>
              <a:ext uri="{FF2B5EF4-FFF2-40B4-BE49-F238E27FC236}">
                <a16:creationId xmlns:a16="http://schemas.microsoft.com/office/drawing/2014/main" id="{EF82BD02-0FD5-6147-A5AD-2C3AAE76DB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3173635" y="2237420"/>
            <a:ext cx="2507078" cy="1788181"/>
          </a:xfr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DB54F7A3-5E07-0E4A-A5E0-931C89D51D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2237420"/>
            <a:ext cx="2511732" cy="354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1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C0978-73D7-854C-85C7-7B5D7CDF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47330"/>
            <a:ext cx="9905998" cy="1478570"/>
          </a:xfrm>
        </p:spPr>
        <p:txBody>
          <a:bodyPr/>
          <a:lstStyle/>
          <a:p>
            <a:r>
              <a:rPr lang="de-DE" dirty="0"/>
              <a:t>Vielen Dank für ihre Aufmerksamkeit ! </a:t>
            </a:r>
          </a:p>
        </p:txBody>
      </p:sp>
    </p:spTree>
    <p:extLst>
      <p:ext uri="{BB962C8B-B14F-4D97-AF65-F5344CB8AC3E}">
        <p14:creationId xmlns:p14="http://schemas.microsoft.com/office/powerpoint/2010/main" val="542103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97</Words>
  <Application>Microsoft Macintosh PowerPoint</Application>
  <PresentationFormat>Breitbild</PresentationFormat>
  <Paragraphs>36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Tw Cen MT</vt:lpstr>
      <vt:lpstr>Schaltkreis</vt:lpstr>
      <vt:lpstr>Vereinswebseite  SC Baierbrunn</vt:lpstr>
      <vt:lpstr>Thema:</vt:lpstr>
      <vt:lpstr>Technologien:</vt:lpstr>
      <vt:lpstr>Mögliche probleme:</vt:lpstr>
      <vt:lpstr>User stories (Externer Bereich):</vt:lpstr>
      <vt:lpstr>User stories (interner Bereich): </vt:lpstr>
      <vt:lpstr>Vielen Dank für ihre Aufmerksamkeit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Vereinswebseite  SC Baierbrunn</dc:title>
  <dc:creator>Carina Wehr</dc:creator>
  <cp:lastModifiedBy>Carina Wehr</cp:lastModifiedBy>
  <cp:revision>2</cp:revision>
  <dcterms:created xsi:type="dcterms:W3CDTF">2018-11-28T08:39:11Z</dcterms:created>
  <dcterms:modified xsi:type="dcterms:W3CDTF">2018-11-30T10:29:17Z</dcterms:modified>
</cp:coreProperties>
</file>