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A67EF4-3935-6648-A2C4-E04C42C6613F}" v="22" dt="2018-11-28T09:18:51.0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51"/>
  </p:normalViewPr>
  <p:slideViewPr>
    <p:cSldViewPr snapToGrid="0" snapToObjects="1">
      <p:cViewPr varScale="1">
        <p:scale>
          <a:sx n="121" d="100"/>
          <a:sy n="121" d="100"/>
        </p:scale>
        <p:origin x="200" y="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11/28/18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11/28/18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11/28/18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11/28/18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11/28/18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98E048-FC4B-EA48-8959-E835017BDF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de-DE" dirty="0"/>
              <a:t>Vereinswebseite </a:t>
            </a:r>
            <a:br>
              <a:rPr lang="de-DE" dirty="0"/>
            </a:br>
            <a:r>
              <a:rPr lang="de-DE" dirty="0"/>
              <a:t>SC </a:t>
            </a:r>
            <a:r>
              <a:rPr lang="de-DE" dirty="0" err="1"/>
              <a:t>Baierbrunn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C8CAF74-B3E8-AD4A-B69D-AB9BC765C5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94139" y="5179899"/>
            <a:ext cx="8791575" cy="1111476"/>
          </a:xfrm>
        </p:spPr>
        <p:txBody>
          <a:bodyPr/>
          <a:lstStyle/>
          <a:p>
            <a:r>
              <a:rPr lang="de-DE" dirty="0"/>
              <a:t>Teammitglieder: </a:t>
            </a:r>
          </a:p>
          <a:p>
            <a:r>
              <a:rPr lang="de-DE" dirty="0"/>
              <a:t>Helena Leitner, Julia GETTIKH, CARINA WEHR </a:t>
            </a:r>
          </a:p>
        </p:txBody>
      </p:sp>
    </p:spTree>
    <p:extLst>
      <p:ext uri="{BB962C8B-B14F-4D97-AF65-F5344CB8AC3E}">
        <p14:creationId xmlns:p14="http://schemas.microsoft.com/office/powerpoint/2010/main" val="30391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AAF374-AE0B-A146-85EE-F9782CA6F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Thema: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2362C0F-726D-A645-A193-376FA8386F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Informationen über den Verein</a:t>
            </a:r>
          </a:p>
          <a:p>
            <a:r>
              <a:rPr lang="de-DE" dirty="0"/>
              <a:t>Informationen über die Abteilungen</a:t>
            </a:r>
          </a:p>
          <a:p>
            <a:r>
              <a:rPr lang="de-DE" dirty="0"/>
              <a:t>Veranstaltungskalender</a:t>
            </a:r>
          </a:p>
          <a:p>
            <a:r>
              <a:rPr lang="de-DE" dirty="0"/>
              <a:t>Interner/-Externer Bereich mit Login</a:t>
            </a:r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96906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FFD76C-1145-1A44-8873-18164CC4F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Technologien: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B50643F-A8ED-7A4B-80AB-F5842CE364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99672" y="2249486"/>
            <a:ext cx="4878389" cy="3541714"/>
          </a:xfrm>
        </p:spPr>
        <p:txBody>
          <a:bodyPr/>
          <a:lstStyle/>
          <a:p>
            <a:r>
              <a:rPr lang="de-DE" dirty="0"/>
              <a:t>Frontend: </a:t>
            </a:r>
          </a:p>
          <a:p>
            <a:pPr lvl="1"/>
            <a:r>
              <a:rPr lang="de-DE" dirty="0" err="1"/>
              <a:t>React</a:t>
            </a:r>
            <a:r>
              <a:rPr lang="de-DE" dirty="0"/>
              <a:t> </a:t>
            </a:r>
          </a:p>
          <a:p>
            <a:pPr lvl="1"/>
            <a:r>
              <a:rPr lang="de-DE" dirty="0"/>
              <a:t>CSS</a:t>
            </a:r>
          </a:p>
          <a:p>
            <a:pPr lvl="1"/>
            <a:r>
              <a:rPr lang="de-DE" dirty="0"/>
              <a:t>HTML5</a:t>
            </a:r>
          </a:p>
          <a:p>
            <a:pPr lvl="1"/>
            <a:r>
              <a:rPr lang="de-DE" dirty="0"/>
              <a:t>Framework: Material UI </a:t>
            </a:r>
          </a:p>
          <a:p>
            <a:endParaRPr lang="de-DE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928B7F6-F879-8C49-AC2F-5A9B037DB2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458922" y="2249486"/>
            <a:ext cx="4875211" cy="3541714"/>
          </a:xfrm>
        </p:spPr>
        <p:txBody>
          <a:bodyPr/>
          <a:lstStyle/>
          <a:p>
            <a:r>
              <a:rPr lang="de-DE" dirty="0"/>
              <a:t>Datenbank: </a:t>
            </a:r>
          </a:p>
          <a:p>
            <a:pPr lvl="1"/>
            <a:r>
              <a:rPr lang="de-DE" dirty="0"/>
              <a:t>MySQL </a:t>
            </a:r>
          </a:p>
          <a:p>
            <a:pPr lvl="1"/>
            <a:r>
              <a:rPr lang="de-DE" dirty="0"/>
              <a:t>MAMP</a:t>
            </a:r>
          </a:p>
          <a:p>
            <a:pPr lvl="1"/>
            <a:endParaRPr lang="de-DE" dirty="0"/>
          </a:p>
          <a:p>
            <a:pPr lvl="1"/>
            <a:r>
              <a:rPr lang="de-DE" dirty="0"/>
              <a:t>Docker (</a:t>
            </a:r>
            <a:r>
              <a:rPr lang="de-DE" dirty="0" err="1"/>
              <a:t>Deployment</a:t>
            </a:r>
            <a:r>
              <a:rPr lang="de-DE" dirty="0"/>
              <a:t>)</a:t>
            </a:r>
          </a:p>
          <a:p>
            <a:pPr lvl="1"/>
            <a:endParaRPr lang="de-DE" dirty="0"/>
          </a:p>
          <a:p>
            <a:endParaRPr lang="de-DE" dirty="0"/>
          </a:p>
        </p:txBody>
      </p:sp>
      <p:sp>
        <p:nvSpPr>
          <p:cNvPr id="5" name="Inhaltsplatzhalter 3">
            <a:extLst>
              <a:ext uri="{FF2B5EF4-FFF2-40B4-BE49-F238E27FC236}">
                <a16:creationId xmlns:a16="http://schemas.microsoft.com/office/drawing/2014/main" id="{E23522E4-E7A6-1447-9A39-6888DA0BF1D2}"/>
              </a:ext>
            </a:extLst>
          </p:cNvPr>
          <p:cNvSpPr txBox="1">
            <a:spLocks/>
          </p:cNvSpPr>
          <p:nvPr/>
        </p:nvSpPr>
        <p:spPr>
          <a:xfrm>
            <a:off x="4432738" y="2249486"/>
            <a:ext cx="4875211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Backend: </a:t>
            </a:r>
          </a:p>
          <a:p>
            <a:pPr lvl="1"/>
            <a:r>
              <a:rPr lang="de-DE" dirty="0" err="1"/>
              <a:t>Node.js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27258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B909CB-75F2-DE40-B99C-7B6AFAC86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Mögliche </a:t>
            </a:r>
            <a:r>
              <a:rPr lang="de-DE" dirty="0" err="1"/>
              <a:t>probleme</a:t>
            </a:r>
            <a:r>
              <a:rPr lang="de-DE" dirty="0"/>
              <a:t>: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A9650F7-2796-D946-92A5-F1949711C7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7256356" cy="3541714"/>
          </a:xfrm>
        </p:spPr>
        <p:txBody>
          <a:bodyPr/>
          <a:lstStyle/>
          <a:p>
            <a:r>
              <a:rPr lang="de-DE" dirty="0"/>
              <a:t>Keine funktionierende Datenbankanbindung </a:t>
            </a:r>
          </a:p>
          <a:p>
            <a:r>
              <a:rPr lang="de-DE" dirty="0"/>
              <a:t>Unsauberer Code </a:t>
            </a:r>
          </a:p>
          <a:p>
            <a:r>
              <a:rPr lang="de-DE" dirty="0"/>
              <a:t>Features verträgt sich nicht mit Formularen (z.B. </a:t>
            </a:r>
            <a:r>
              <a:rPr lang="de-DE" dirty="0" err="1"/>
              <a:t>Signature</a:t>
            </a:r>
            <a:r>
              <a:rPr lang="de-DE" dirty="0"/>
              <a:t> Pad)</a:t>
            </a:r>
          </a:p>
          <a:p>
            <a:r>
              <a:rPr lang="de-DE" dirty="0"/>
              <a:t>Authentifizierung</a:t>
            </a:r>
          </a:p>
        </p:txBody>
      </p:sp>
    </p:spTree>
    <p:extLst>
      <p:ext uri="{BB962C8B-B14F-4D97-AF65-F5344CB8AC3E}">
        <p14:creationId xmlns:p14="http://schemas.microsoft.com/office/powerpoint/2010/main" val="2088799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85694D-BFBF-F54A-A921-62C800D4B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User </a:t>
            </a:r>
            <a:r>
              <a:rPr lang="de-DE" dirty="0" err="1"/>
              <a:t>stories</a:t>
            </a:r>
            <a:r>
              <a:rPr lang="de-DE" dirty="0"/>
              <a:t> (Externer Bereich):</a:t>
            </a: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02267327-5412-8E45-BF69-3194E8AEFA9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94572" y="2249488"/>
            <a:ext cx="2509969" cy="3541712"/>
          </a:xfrm>
        </p:spPr>
      </p:pic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DF9B098F-53C9-7744-B2F4-4732E6219D1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3522748" y="2249488"/>
            <a:ext cx="2495433" cy="3541712"/>
          </a:xfr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7AFEECF7-6890-3745-A65B-7C64B809E3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6388" y="2249488"/>
            <a:ext cx="2507460" cy="3541712"/>
          </a:xfrm>
          <a:prstGeom prst="rect">
            <a:avLst/>
          </a:prstGeom>
        </p:spPr>
      </p:pic>
      <p:pic>
        <p:nvPicPr>
          <p:cNvPr id="11" name="Inhaltsplatzhalter 5">
            <a:extLst>
              <a:ext uri="{FF2B5EF4-FFF2-40B4-BE49-F238E27FC236}">
                <a16:creationId xmlns:a16="http://schemas.microsoft.com/office/drawing/2014/main" id="{8F71821D-B894-494E-9C4E-7C941FD238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50386" y="2249488"/>
            <a:ext cx="2501446" cy="3541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9323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74DEF4A4-514B-054A-AD3D-A055F6F8070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64503" y="2243454"/>
            <a:ext cx="2495433" cy="3541712"/>
          </a:xfr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6CEE0F95-594A-4745-AD43-B06592D24A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9076" y="2237420"/>
            <a:ext cx="2509970" cy="3547746"/>
          </a:xfrm>
          <a:prstGeom prst="rect">
            <a:avLst/>
          </a:prstGeom>
        </p:spPr>
      </p:pic>
      <p:sp>
        <p:nvSpPr>
          <p:cNvPr id="18" name="Titel 1">
            <a:extLst>
              <a:ext uri="{FF2B5EF4-FFF2-40B4-BE49-F238E27FC236}">
                <a16:creationId xmlns:a16="http://schemas.microsoft.com/office/drawing/2014/main" id="{C4140DAD-FE12-C341-B4FD-E1B582ECA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de-DE" dirty="0"/>
              <a:t>User </a:t>
            </a:r>
            <a:r>
              <a:rPr lang="de-DE" dirty="0" err="1"/>
              <a:t>stories</a:t>
            </a:r>
            <a:r>
              <a:rPr lang="de-DE" dirty="0"/>
              <a:t> (interner Bereich): </a:t>
            </a:r>
          </a:p>
        </p:txBody>
      </p:sp>
      <p:pic>
        <p:nvPicPr>
          <p:cNvPr id="24" name="Grafik 23">
            <a:extLst>
              <a:ext uri="{FF2B5EF4-FFF2-40B4-BE49-F238E27FC236}">
                <a16:creationId xmlns:a16="http://schemas.microsoft.com/office/drawing/2014/main" id="{2B33394D-22FC-B846-A539-A4875CADC43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09" b="42430"/>
          <a:stretch/>
        </p:blipFill>
        <p:spPr>
          <a:xfrm>
            <a:off x="3173254" y="4200525"/>
            <a:ext cx="2507459" cy="2038957"/>
          </a:xfrm>
          <a:prstGeom prst="rect">
            <a:avLst/>
          </a:prstGeom>
        </p:spPr>
      </p:pic>
      <p:pic>
        <p:nvPicPr>
          <p:cNvPr id="28" name="Inhaltsplatzhalter 27">
            <a:extLst>
              <a:ext uri="{FF2B5EF4-FFF2-40B4-BE49-F238E27FC236}">
                <a16:creationId xmlns:a16="http://schemas.microsoft.com/office/drawing/2014/main" id="{EF82BD02-0FD5-6147-A5AD-2C3AAE76DBE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5"/>
          <a:stretch>
            <a:fillRect/>
          </a:stretch>
        </p:blipFill>
        <p:spPr>
          <a:xfrm>
            <a:off x="3173635" y="2237420"/>
            <a:ext cx="2507078" cy="1788181"/>
          </a:xfrm>
        </p:spPr>
      </p:pic>
      <p:pic>
        <p:nvPicPr>
          <p:cNvPr id="30" name="Grafik 29">
            <a:extLst>
              <a:ext uri="{FF2B5EF4-FFF2-40B4-BE49-F238E27FC236}">
                <a16:creationId xmlns:a16="http://schemas.microsoft.com/office/drawing/2014/main" id="{DB54F7A3-5E07-0E4A-A5E0-931C89D51D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4412" y="2237420"/>
            <a:ext cx="2511732" cy="3547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0126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0C0978-73D7-854C-85C7-7B5D7CDF5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547330"/>
            <a:ext cx="9905998" cy="1478570"/>
          </a:xfrm>
        </p:spPr>
        <p:txBody>
          <a:bodyPr/>
          <a:lstStyle/>
          <a:p>
            <a:r>
              <a:rPr lang="de-DE" dirty="0"/>
              <a:t>Vielen Dank für ihre Aufmerksamkeit ! </a:t>
            </a:r>
          </a:p>
        </p:txBody>
      </p:sp>
    </p:spTree>
    <p:extLst>
      <p:ext uri="{BB962C8B-B14F-4D97-AF65-F5344CB8AC3E}">
        <p14:creationId xmlns:p14="http://schemas.microsoft.com/office/powerpoint/2010/main" val="5421038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chaltkreis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Schaltkreis</Template>
  <TotalTime>0</TotalTime>
  <Words>93</Words>
  <Application>Microsoft Macintosh PowerPoint</Application>
  <PresentationFormat>Breitbild</PresentationFormat>
  <Paragraphs>29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0" baseType="lpstr">
      <vt:lpstr>Arial</vt:lpstr>
      <vt:lpstr>Tw Cen MT</vt:lpstr>
      <vt:lpstr>Schaltkreis</vt:lpstr>
      <vt:lpstr>Vereinswebseite  SC Baierbrunn</vt:lpstr>
      <vt:lpstr>Thema:</vt:lpstr>
      <vt:lpstr>Technologien:</vt:lpstr>
      <vt:lpstr>Mögliche probleme:</vt:lpstr>
      <vt:lpstr>User stories (Externer Bereich):</vt:lpstr>
      <vt:lpstr>User stories (interner Bereich): </vt:lpstr>
      <vt:lpstr>Vielen Dank für ihre Aufmerksamkeit 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Vereinswebseite  SC Baierbrunn</dc:title>
  <dc:creator>Carina Wehr</dc:creator>
  <cp:lastModifiedBy>Carina Wehr</cp:lastModifiedBy>
  <cp:revision>2</cp:revision>
  <dcterms:created xsi:type="dcterms:W3CDTF">2018-11-28T08:39:11Z</dcterms:created>
  <dcterms:modified xsi:type="dcterms:W3CDTF">2018-11-28T09:21:40Z</dcterms:modified>
</cp:coreProperties>
</file>