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56B3C-F137-6347-81A7-34BE1A206DAF}" v="9" dt="2018-11-30T10:29:0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Wehr" userId="c2db77f5089eff61" providerId="LiveId" clId="{C8A56B3C-F137-6347-81A7-34BE1A206DAF}"/>
    <pc:docChg chg="custSel modSld">
      <pc:chgData name="Carina Wehr" userId="c2db77f5089eff61" providerId="LiveId" clId="{C8A56B3C-F137-6347-81A7-34BE1A206DAF}" dt="2018-11-30T10:29:07.213" v="125" actId="108"/>
      <pc:docMkLst>
        <pc:docMk/>
      </pc:docMkLst>
      <pc:sldChg chg="addSp modSp">
        <pc:chgData name="Carina Wehr" userId="c2db77f5089eff61" providerId="LiveId" clId="{C8A56B3C-F137-6347-81A7-34BE1A206DAF}" dt="2018-11-30T10:29:07.213" v="125" actId="108"/>
        <pc:sldMkLst>
          <pc:docMk/>
          <pc:sldMk cId="3127258006" sldId="259"/>
        </pc:sldMkLst>
        <pc:spChg chg="mod">
          <ac:chgData name="Carina Wehr" userId="c2db77f5089eff61" providerId="LiveId" clId="{C8A56B3C-F137-6347-81A7-34BE1A206DAF}" dt="2018-11-30T10:20:08.541" v="48" actId="27636"/>
          <ac:spMkLst>
            <pc:docMk/>
            <pc:sldMk cId="3127258006" sldId="259"/>
            <ac:spMk id="3" creationId="{5B50643F-A8ED-7A4B-80AB-F5842CE364D2}"/>
          </ac:spMkLst>
        </pc:spChg>
        <pc:spChg chg="mod">
          <ac:chgData name="Carina Wehr" userId="c2db77f5089eff61" providerId="LiveId" clId="{C8A56B3C-F137-6347-81A7-34BE1A206DAF}" dt="2018-11-30T10:29:07.213" v="125" actId="108"/>
          <ac:spMkLst>
            <pc:docMk/>
            <pc:sldMk cId="3127258006" sldId="259"/>
            <ac:spMk id="4" creationId="{7928B7F6-F879-8C49-AC2F-5A9B037DB2C3}"/>
          </ac:spMkLst>
        </pc:spChg>
        <pc:spChg chg="mod">
          <ac:chgData name="Carina Wehr" userId="c2db77f5089eff61" providerId="LiveId" clId="{C8A56B3C-F137-6347-81A7-34BE1A206DAF}" dt="2018-11-30T10:21:37.893" v="90" actId="1076"/>
          <ac:spMkLst>
            <pc:docMk/>
            <pc:sldMk cId="3127258006" sldId="259"/>
            <ac:spMk id="5" creationId="{E23522E4-E7A6-1447-9A39-6888DA0BF1D2}"/>
          </ac:spMkLst>
        </pc:spChg>
        <pc:spChg chg="add mod">
          <ac:chgData name="Carina Wehr" userId="c2db77f5089eff61" providerId="LiveId" clId="{C8A56B3C-F137-6347-81A7-34BE1A206DAF}" dt="2018-11-30T10:22:06.728" v="122" actId="20577"/>
          <ac:spMkLst>
            <pc:docMk/>
            <pc:sldMk cId="3127258006" sldId="259"/>
            <ac:spMk id="6" creationId="{AAD02826-63B9-DA42-B1CB-EAD79CBF4C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98E048-FC4B-EA48-8959-E835017BD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Vereinswebseite </a:t>
            </a:r>
            <a:br>
              <a:rPr lang="de-DE" dirty="0"/>
            </a:br>
            <a:r>
              <a:rPr lang="de-DE" dirty="0"/>
              <a:t>SC </a:t>
            </a:r>
            <a:r>
              <a:rPr lang="de-DE" dirty="0" err="1"/>
              <a:t>Baierbrunn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8C8CAF74-B3E8-AD4A-B69D-AB9BC76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139" y="5179899"/>
            <a:ext cx="8791575" cy="1111476"/>
          </a:xfrm>
        </p:spPr>
        <p:txBody>
          <a:bodyPr/>
          <a:lstStyle/>
          <a:p>
            <a:r>
              <a:rPr lang="de-DE" dirty="0"/>
              <a:t>Teammitglieder: </a:t>
            </a:r>
          </a:p>
          <a:p>
            <a:r>
              <a:rPr lang="de-DE" dirty="0"/>
              <a:t>CARINA </a:t>
            </a:r>
            <a:r>
              <a:rPr lang="de-DE" dirty="0" smtClean="0"/>
              <a:t>WEHR, </a:t>
            </a:r>
            <a:r>
              <a:rPr lang="de-DE" dirty="0"/>
              <a:t>Helena Leitner, Julia </a:t>
            </a:r>
            <a:r>
              <a:rPr lang="de-DE" dirty="0" smtClean="0"/>
              <a:t>GETTIKH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AAF374-AE0B-A146-85EE-F9782CA6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640"/>
            <a:ext cx="12192000" cy="1478570"/>
          </a:xfrm>
        </p:spPr>
        <p:txBody>
          <a:bodyPr/>
          <a:lstStyle/>
          <a:p>
            <a:pPr algn="ctr"/>
            <a:r>
              <a:rPr lang="de-DE" dirty="0" smtClean="0"/>
              <a:t>Thema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362C0F-726D-A645-A193-376FA838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579" y="2195045"/>
            <a:ext cx="5205598" cy="2681755"/>
          </a:xfrm>
        </p:spPr>
        <p:txBody>
          <a:bodyPr/>
          <a:lstStyle/>
          <a:p>
            <a:r>
              <a:rPr lang="de-DE" dirty="0"/>
              <a:t>Informationen über den Verein</a:t>
            </a:r>
          </a:p>
          <a:p>
            <a:r>
              <a:rPr lang="de-DE" dirty="0"/>
              <a:t>Informationen über die Abteilungen</a:t>
            </a:r>
          </a:p>
          <a:p>
            <a:r>
              <a:rPr lang="de-DE" dirty="0"/>
              <a:t>Veranstaltungskalender</a:t>
            </a:r>
          </a:p>
          <a:p>
            <a:r>
              <a:rPr lang="de-DE" dirty="0"/>
              <a:t>Interner/-Externer Bereich mit Login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FFD76C-1145-1A44-8873-18164CC4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612"/>
            <a:ext cx="12192000" cy="1478570"/>
          </a:xfrm>
        </p:spPr>
        <p:txBody>
          <a:bodyPr/>
          <a:lstStyle/>
          <a:p>
            <a:pPr algn="ctr"/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B50643F-A8ED-7A4B-80AB-F5842CE3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672" y="2249486"/>
            <a:ext cx="4878389" cy="3541714"/>
          </a:xfrm>
        </p:spPr>
        <p:txBody>
          <a:bodyPr>
            <a:normAutofit/>
          </a:bodyPr>
          <a:lstStyle/>
          <a:p>
            <a:r>
              <a:rPr lang="de-DE" dirty="0"/>
              <a:t>Frontend: </a:t>
            </a:r>
          </a:p>
          <a:p>
            <a:pPr lvl="1"/>
            <a:r>
              <a:rPr lang="de-DE" dirty="0" err="1"/>
              <a:t>React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HTML5</a:t>
            </a:r>
          </a:p>
          <a:p>
            <a:pPr lvl="1"/>
            <a:r>
              <a:rPr lang="de-DE" dirty="0" smtClean="0"/>
              <a:t>Material </a:t>
            </a:r>
            <a:r>
              <a:rPr lang="de-DE" dirty="0"/>
              <a:t>UI 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  (</a:t>
            </a:r>
            <a:r>
              <a:rPr lang="de-DE" dirty="0" err="1"/>
              <a:t>React</a:t>
            </a:r>
            <a:r>
              <a:rPr lang="de-DE" dirty="0"/>
              <a:t> UI </a:t>
            </a:r>
            <a:r>
              <a:rPr lang="de-DE" dirty="0" smtClean="0"/>
              <a:t>Framework</a:t>
            </a:r>
            <a:r>
              <a:rPr lang="de-DE" dirty="0"/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928B7F6-F879-8C49-AC2F-5A9B037D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187" y="2249486"/>
            <a:ext cx="2725272" cy="3541714"/>
          </a:xfrm>
        </p:spPr>
        <p:txBody>
          <a:bodyPr>
            <a:normAutofit/>
          </a:bodyPr>
          <a:lstStyle/>
          <a:p>
            <a:r>
              <a:rPr lang="de-DE" dirty="0"/>
              <a:t>Database: </a:t>
            </a:r>
          </a:p>
          <a:p>
            <a:pPr lvl="1"/>
            <a:r>
              <a:rPr lang="de-DE" dirty="0"/>
              <a:t>MySQL </a:t>
            </a:r>
          </a:p>
          <a:p>
            <a:pPr lvl="1"/>
            <a:r>
              <a:rPr lang="de-DE" dirty="0" smtClean="0"/>
              <a:t>MAMP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Authorization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SAML2/SSO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xmlns="" id="{E23522E4-E7A6-1447-9A39-6888DA0BF1D2}"/>
              </a:ext>
            </a:extLst>
          </p:cNvPr>
          <p:cNvSpPr txBox="1">
            <a:spLocks/>
          </p:cNvSpPr>
          <p:nvPr/>
        </p:nvSpPr>
        <p:spPr>
          <a:xfrm>
            <a:off x="3403076" y="2249486"/>
            <a:ext cx="28991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Backend: </a:t>
            </a:r>
          </a:p>
          <a:p>
            <a:pPr lvl="1"/>
            <a:r>
              <a:rPr lang="de-DE" dirty="0" smtClean="0"/>
              <a:t>Node.js</a:t>
            </a:r>
          </a:p>
          <a:p>
            <a:pPr lvl="1"/>
            <a:r>
              <a:rPr lang="de-DE" dirty="0" smtClean="0"/>
              <a:t>Express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  (node.js Framework)</a:t>
            </a:r>
            <a:endParaRPr lang="de-DE" dirty="0"/>
          </a:p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xmlns="" id="{AAD02826-63B9-DA42-B1CB-EAD79CBF4CB6}"/>
              </a:ext>
            </a:extLst>
          </p:cNvPr>
          <p:cNvSpPr txBox="1">
            <a:spLocks/>
          </p:cNvSpPr>
          <p:nvPr/>
        </p:nvSpPr>
        <p:spPr>
          <a:xfrm>
            <a:off x="8924546" y="2249486"/>
            <a:ext cx="299131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Deployment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Docker</a:t>
            </a:r>
          </a:p>
          <a:p>
            <a:pPr lvl="1"/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517"/>
            <a:ext cx="12191999" cy="1075112"/>
          </a:xfrm>
        </p:spPr>
        <p:txBody>
          <a:bodyPr/>
          <a:lstStyle/>
          <a:p>
            <a:pPr algn="ctr"/>
            <a:r>
              <a:rPr lang="de-DE" dirty="0" smtClean="0"/>
              <a:t>Funktionsumfang - User Stories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49022"/>
              </p:ext>
            </p:extLst>
          </p:nvPr>
        </p:nvGraphicFramePr>
        <p:xfrm>
          <a:off x="2154597" y="1545876"/>
          <a:ext cx="788280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75584"/>
                <a:gridCol w="90721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Als </a:t>
                      </a:r>
                      <a:r>
                        <a:rPr lang="de-DE" dirty="0" err="1" smtClean="0"/>
                        <a:t>unregistrierter</a:t>
                      </a:r>
                      <a:r>
                        <a:rPr lang="de-DE" dirty="0" smtClean="0"/>
                        <a:t> Nutzer möchte ich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</a:t>
                      </a:r>
                      <a:r>
                        <a:rPr lang="de-DE" baseline="0" dirty="0" smtClean="0"/>
                        <a:t> auf der Startseite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 über den Verein einsehen</a:t>
                      </a:r>
                      <a:r>
                        <a:rPr lang="de-DE" baseline="0" dirty="0" smtClean="0"/>
                        <a:t>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 über die Abteilungen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 Kalender</a:t>
                      </a:r>
                      <a:r>
                        <a:rPr lang="de-DE" baseline="0" dirty="0" smtClean="0"/>
                        <a:t> den</a:t>
                      </a:r>
                      <a:r>
                        <a:rPr lang="de-DE" dirty="0" smtClean="0"/>
                        <a:t> Kursplan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einen</a:t>
                      </a:r>
                      <a:r>
                        <a:rPr lang="de-DE" baseline="0" dirty="0" smtClean="0"/>
                        <a:t> Mitgliedsantrag ausfüllen können, um mich zu registrieren.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34558"/>
              </p:ext>
            </p:extLst>
          </p:nvPr>
        </p:nvGraphicFramePr>
        <p:xfrm>
          <a:off x="2154597" y="4061012"/>
          <a:ext cx="7882803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350"/>
                <a:gridCol w="898453"/>
              </a:tblGrid>
              <a:tr h="274718">
                <a:tc>
                  <a:txBody>
                    <a:bodyPr/>
                    <a:lstStyle/>
                    <a:p>
                      <a:r>
                        <a:rPr lang="de-DE" dirty="0" smtClean="0"/>
                        <a:t>Als</a:t>
                      </a:r>
                      <a:r>
                        <a:rPr lang="de-DE" baseline="0" dirty="0" smtClean="0"/>
                        <a:t> registrierter Nutzer möchte ich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 mit</a:t>
                      </a:r>
                      <a:r>
                        <a:rPr lang="de-DE" baseline="0" dirty="0" smtClean="0"/>
                        <a:t> meinen Nutzerdaten </a:t>
                      </a:r>
                      <a:r>
                        <a:rPr lang="de-DE" dirty="0" smtClean="0"/>
                        <a:t>anmelden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Vereinssatzung</a:t>
                      </a:r>
                      <a:r>
                        <a:rPr lang="de-DE" baseline="0" dirty="0" smtClean="0"/>
                        <a:t> und</a:t>
                      </a:r>
                      <a:r>
                        <a:rPr lang="de-DE" dirty="0" smtClean="0"/>
                        <a:t> Ehrenordnung einsehen und herunterladen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 Kalender neue Events anlegen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 aus dem internen Bereich ausloggen</a:t>
                      </a:r>
                      <a:r>
                        <a:rPr lang="de-DE" baseline="0" dirty="0" smtClean="0"/>
                        <a:t>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517"/>
            <a:ext cx="12191999" cy="1075112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5974" y="1828145"/>
            <a:ext cx="3472238" cy="3443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Carina:</a:t>
            </a:r>
          </a:p>
          <a:p>
            <a:r>
              <a:rPr lang="de-DE" dirty="0" smtClean="0"/>
              <a:t>Login / </a:t>
            </a:r>
            <a:r>
              <a:rPr lang="de-DE" dirty="0" err="1" smtClean="0"/>
              <a:t>Logout</a:t>
            </a:r>
            <a:r>
              <a:rPr lang="de-DE" dirty="0" smtClean="0"/>
              <a:t>, Socket </a:t>
            </a:r>
            <a:r>
              <a:rPr lang="de-DE" dirty="0" err="1" smtClean="0"/>
              <a:t>io</a:t>
            </a:r>
            <a:endParaRPr lang="de-DE" dirty="0" smtClean="0"/>
          </a:p>
          <a:p>
            <a:pPr lvl="1"/>
            <a:r>
              <a:rPr lang="de-DE" dirty="0" err="1" smtClean="0"/>
              <a:t>jwtAuth</a:t>
            </a:r>
            <a:r>
              <a:rPr lang="de-DE" dirty="0" smtClean="0"/>
              <a:t> Ordner</a:t>
            </a:r>
          </a:p>
          <a:p>
            <a:r>
              <a:rPr lang="de-DE" dirty="0" smtClean="0"/>
              <a:t>Layout (Header, </a:t>
            </a:r>
            <a:r>
              <a:rPr lang="de-DE" dirty="0" err="1" smtClean="0"/>
              <a:t>Footer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Menü (Layout, Routing)</a:t>
            </a:r>
          </a:p>
          <a:p>
            <a:r>
              <a:rPr lang="de-DE" dirty="0" smtClean="0"/>
              <a:t>Docker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071129" y="1828145"/>
            <a:ext cx="2462402" cy="344310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Julia:</a:t>
            </a:r>
          </a:p>
          <a:p>
            <a:r>
              <a:rPr lang="de-DE" dirty="0" smtClean="0"/>
              <a:t>Über uns Seiten</a:t>
            </a:r>
          </a:p>
          <a:p>
            <a:r>
              <a:rPr lang="de-DE" dirty="0" smtClean="0"/>
              <a:t>Kalender intern</a:t>
            </a:r>
          </a:p>
          <a:p>
            <a:r>
              <a:rPr lang="de-DE" dirty="0" smtClean="0"/>
              <a:t>Kalender extern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4864798" y="1828145"/>
            <a:ext cx="2462402" cy="3443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Helena:</a:t>
            </a:r>
          </a:p>
          <a:p>
            <a:r>
              <a:rPr lang="de-DE" dirty="0" smtClean="0"/>
              <a:t>Abteilungsseiten</a:t>
            </a:r>
          </a:p>
          <a:p>
            <a:r>
              <a:rPr lang="de-DE" dirty="0" smtClean="0"/>
              <a:t>Mitgliedsantrag</a:t>
            </a:r>
          </a:p>
          <a:p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server2 Ordner</a:t>
            </a:r>
          </a:p>
          <a:p>
            <a:r>
              <a:rPr lang="de-DE" dirty="0" smtClean="0"/>
              <a:t>Startseite</a:t>
            </a:r>
          </a:p>
          <a:p>
            <a:r>
              <a:rPr lang="de-DE" dirty="0" smtClean="0"/>
              <a:t>Fotogalerie</a:t>
            </a:r>
          </a:p>
        </p:txBody>
      </p:sp>
    </p:spTree>
    <p:extLst>
      <p:ext uri="{BB962C8B-B14F-4D97-AF65-F5344CB8AC3E}">
        <p14:creationId xmlns:p14="http://schemas.microsoft.com/office/powerpoint/2010/main" val="30585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2" y="1052793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199</Words>
  <Application>Microsoft Office PowerPoint</Application>
  <PresentationFormat>Breitbild</PresentationFormat>
  <Paragraphs>71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Schaltkreis</vt:lpstr>
      <vt:lpstr>Vereinswebseite  SC Baierbrunn</vt:lpstr>
      <vt:lpstr>Thema</vt:lpstr>
      <vt:lpstr>Technologien</vt:lpstr>
      <vt:lpstr>Funktionsumfang - User Stories</vt:lpstr>
      <vt:lpstr>Aufgabenverteilung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Vereinswebseite  SC Baierbrunn</dc:title>
  <dc:creator>Carina Wehr</dc:creator>
  <cp:lastModifiedBy>Helena Leitner</cp:lastModifiedBy>
  <cp:revision>21</cp:revision>
  <dcterms:created xsi:type="dcterms:W3CDTF">2018-11-28T08:39:11Z</dcterms:created>
  <dcterms:modified xsi:type="dcterms:W3CDTF">2019-01-23T08:19:26Z</dcterms:modified>
</cp:coreProperties>
</file>