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6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7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8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9.xml" ContentType="application/vnd.openxmlformats-officedocument.theme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6679" r:id="rId2"/>
    <p:sldMasterId id="2147486702" r:id="rId3"/>
    <p:sldMasterId id="2147486787" r:id="rId4"/>
    <p:sldMasterId id="2147486868" r:id="rId5"/>
    <p:sldMasterId id="2147487025" r:id="rId6"/>
    <p:sldMasterId id="2147487158" r:id="rId7"/>
    <p:sldMasterId id="2147487417" r:id="rId8"/>
    <p:sldMasterId id="2147487441" r:id="rId9"/>
    <p:sldMasterId id="2147487489" r:id="rId10"/>
  </p:sldMasterIdLst>
  <p:notesMasterIdLst>
    <p:notesMasterId r:id="rId37"/>
  </p:notesMasterIdLst>
  <p:handoutMasterIdLst>
    <p:handoutMasterId r:id="rId38"/>
  </p:handoutMasterIdLst>
  <p:sldIdLst>
    <p:sldId id="262" r:id="rId11"/>
    <p:sldId id="573" r:id="rId12"/>
    <p:sldId id="574" r:id="rId13"/>
    <p:sldId id="575" r:id="rId14"/>
    <p:sldId id="576" r:id="rId15"/>
    <p:sldId id="577" r:id="rId16"/>
    <p:sldId id="663" r:id="rId17"/>
    <p:sldId id="664" r:id="rId18"/>
    <p:sldId id="666" r:id="rId19"/>
    <p:sldId id="665" r:id="rId20"/>
    <p:sldId id="581" r:id="rId21"/>
    <p:sldId id="582" r:id="rId22"/>
    <p:sldId id="657" r:id="rId23"/>
    <p:sldId id="644" r:id="rId24"/>
    <p:sldId id="589" r:id="rId25"/>
    <p:sldId id="655" r:id="rId26"/>
    <p:sldId id="591" r:id="rId27"/>
    <p:sldId id="630" r:id="rId28"/>
    <p:sldId id="635" r:id="rId29"/>
    <p:sldId id="656" r:id="rId30"/>
    <p:sldId id="658" r:id="rId31"/>
    <p:sldId id="659" r:id="rId32"/>
    <p:sldId id="660" r:id="rId33"/>
    <p:sldId id="593" r:id="rId34"/>
    <p:sldId id="594" r:id="rId35"/>
    <p:sldId id="595" r:id="rId36"/>
  </p:sldIdLst>
  <p:sldSz cx="13439775" cy="7559675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469D46"/>
    <a:srgbClr val="FCC9A2"/>
    <a:srgbClr val="E4FED4"/>
    <a:srgbClr val="8EFFE1"/>
    <a:srgbClr val="CC99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533" autoAdjust="0"/>
  </p:normalViewPr>
  <p:slideViewPr>
    <p:cSldViewPr snapToGrid="0">
      <p:cViewPr varScale="1">
        <p:scale>
          <a:sx n="78" d="100"/>
          <a:sy n="78" d="100"/>
        </p:scale>
        <p:origin x="274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202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presProps" Target="presProp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55298" cy="497047"/>
          </a:xfrm>
          <a:prstGeom prst="rect">
            <a:avLst/>
          </a:prstGeom>
          <a:noFill/>
          <a:ln>
            <a:noFill/>
          </a:ln>
        </p:spPr>
        <p:txBody>
          <a:bodyPr vert="horz" wrap="none" lIns="82070" tIns="41035" rIns="82070" bIns="41035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Cordia New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3" name="Date Placeholder 2">
            <a:extLst/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51903" y="1"/>
            <a:ext cx="2955297" cy="497047"/>
          </a:xfrm>
          <a:prstGeom prst="rect">
            <a:avLst/>
          </a:prstGeom>
          <a:noFill/>
          <a:ln>
            <a:noFill/>
          </a:ln>
        </p:spPr>
        <p:txBody>
          <a:bodyPr vert="horz" wrap="none" lIns="82070" tIns="41035" rIns="82070" bIns="41035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Cordia New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4" name="Footer Placeholder 3">
            <a:extLst/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1" y="9442291"/>
            <a:ext cx="2955298" cy="497047"/>
          </a:xfrm>
          <a:prstGeom prst="rect">
            <a:avLst/>
          </a:prstGeom>
          <a:noFill/>
          <a:ln>
            <a:noFill/>
          </a:ln>
        </p:spPr>
        <p:txBody>
          <a:bodyPr vert="horz" wrap="none" lIns="82070" tIns="41035" rIns="82070" bIns="41035" anchor="b" compatLnSpc="0">
            <a:noAutofit/>
          </a:bodyPr>
          <a:lstStyle>
            <a:lvl1pPr eaLnBrk="1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Cordia New" pitchFamily="2"/>
              </a:defRPr>
            </a:lvl1pPr>
          </a:lstStyle>
          <a:p>
            <a:pPr>
              <a:defRPr sz="1400"/>
            </a:pPr>
            <a:endParaRPr lang="en-US"/>
          </a:p>
        </p:txBody>
      </p:sp>
      <p:sp>
        <p:nvSpPr>
          <p:cNvPr id="5" name="Slide Number Placeholder 4">
            <a:extLst/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51903" y="9442291"/>
            <a:ext cx="2955297" cy="497047"/>
          </a:xfrm>
          <a:prstGeom prst="rect">
            <a:avLst/>
          </a:prstGeom>
          <a:noFill/>
          <a:ln>
            <a:noFill/>
          </a:ln>
        </p:spPr>
        <p:txBody>
          <a:bodyPr vert="horz" wrap="none" lIns="82070" tIns="41035" rIns="82070" bIns="41035" anchor="b" compatLnSpc="0">
            <a:noAutofit/>
          </a:bodyPr>
          <a:lstStyle>
            <a:lvl1pPr algn="r" eaLnBrk="1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18"/>
                <a:ea typeface="Microsoft YaHei" pitchFamily="2"/>
                <a:cs typeface="Cordia New" pitchFamily="2"/>
              </a:defRPr>
            </a:lvl1pPr>
          </a:lstStyle>
          <a:p>
            <a:pPr>
              <a:defRPr sz="1400"/>
            </a:pPr>
            <a:fld id="{0D1AEEFE-A4D6-4E12-8B6A-B0EA92E47884}" type="slidenum">
              <a:rPr lang="en-US"/>
              <a:pPr>
                <a:defRPr sz="1400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900" y="754063"/>
            <a:ext cx="6627813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Notes Placeholder 2">
            <a:extLst/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0403" y="4721146"/>
            <a:ext cx="5446396" cy="44734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endParaRPr lang="en-US" noProof="0"/>
          </a:p>
        </p:txBody>
      </p:sp>
      <p:sp>
        <p:nvSpPr>
          <p:cNvPr id="4" name="Header Placeholder 3">
            <a:extLst/>
          </p:cNvPr>
          <p:cNvSpPr txBox="1">
            <a:spLocks noGrp="1"/>
          </p:cNvSpPr>
          <p:nvPr>
            <p:ph type="hdr" sz="quarter"/>
          </p:nvPr>
        </p:nvSpPr>
        <p:spPr>
          <a:xfrm>
            <a:off x="1" y="1"/>
            <a:ext cx="2955298" cy="497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300" kern="1200">
                <a:latin typeface="Times New Roman" pitchFamily="18"/>
                <a:ea typeface="Angsana New" pitchFamily="2"/>
                <a:cs typeface="Angsana New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4">
            <a:extLst/>
          </p:cNvPr>
          <p:cNvSpPr txBox="1">
            <a:spLocks noGrp="1"/>
          </p:cNvSpPr>
          <p:nvPr>
            <p:ph type="dt" idx="1"/>
          </p:nvPr>
        </p:nvSpPr>
        <p:spPr>
          <a:xfrm>
            <a:off x="3851903" y="1"/>
            <a:ext cx="2955297" cy="497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300" kern="1200">
                <a:latin typeface="Times New Roman" pitchFamily="18"/>
                <a:ea typeface="Angsana New" pitchFamily="2"/>
                <a:cs typeface="Angsana New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>
            <a:extLst/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1" y="9442291"/>
            <a:ext cx="2955298" cy="497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300" kern="1200">
                <a:latin typeface="Times New Roman" pitchFamily="18"/>
                <a:ea typeface="Angsana New" pitchFamily="2"/>
                <a:cs typeface="Angsana New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>
            <a:extLst/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51903" y="9442291"/>
            <a:ext cx="2955297" cy="4970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eaLnBrk="1" fontAlgn="auto" hangingPunct="0">
              <a:spcBef>
                <a:spcPts val="0"/>
              </a:spcBef>
              <a:spcAft>
                <a:spcPts val="0"/>
              </a:spcAft>
              <a:buNone/>
              <a:tabLst/>
              <a:defRPr lang="en-US" sz="1300" kern="1200">
                <a:latin typeface="Times New Roman" pitchFamily="18"/>
                <a:ea typeface="Angsana New" pitchFamily="2"/>
                <a:cs typeface="Angsana New" pitchFamily="2"/>
              </a:defRPr>
            </a:lvl1pPr>
          </a:lstStyle>
          <a:p>
            <a:pPr>
              <a:defRPr/>
            </a:pPr>
            <a:fld id="{2AAE8004-A153-4ADD-BC47-560D996B961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30000"/>
      </a:spcBef>
      <a:spcAft>
        <a:spcPct val="0"/>
      </a:spcAft>
      <a:defRPr lang="en-US" sz="2000" kern="1200">
        <a:solidFill>
          <a:schemeClr val="tx1"/>
        </a:solidFill>
        <a:latin typeface="Arial" pitchFamily="18"/>
        <a:ea typeface="Microsoft YaHei" pitchFamily="2"/>
        <a:cs typeface="Cordia New" pitchFamily="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Cordia New" panose="020B0304020202020204" pitchFamily="34" charset="-34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Cordia New" panose="020B0304020202020204" pitchFamily="34" charset="-34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Cordia New" panose="020B0304020202020204" pitchFamily="34" charset="-34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Cordia New" panose="020B0304020202020204" pitchFamily="34" charset="-34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8900" y="754063"/>
            <a:ext cx="6627813" cy="3729037"/>
          </a:xfrm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altLang="en-US" dirty="0" smtClean="0"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74CC09-A933-482E-ADF9-FE11B377F069}" type="slidenum">
              <a:rPr altLang="en-US" sz="1300">
                <a:solidFill>
                  <a:srgbClr val="000000"/>
                </a:solidFill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th-TH" altLang="en-US" sz="1300">
              <a:solidFill>
                <a:srgbClr val="000000"/>
              </a:solidFill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5577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42BD2-A54B-43BD-ACD9-8FAAF9AA2466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3732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416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D9ABD7-E1C3-4A46-89DD-91A9F4C1547B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8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794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D9ABD7-E1C3-4A46-89DD-91A9F4C1547B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8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6640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D9ABD7-E1C3-4A46-89DD-91A9F4C1547B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8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976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D9ABD7-E1C3-4A46-89DD-91A9F4C1547B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8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5035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676129" indent="-25992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041303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459100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1875301" indent="-207304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334558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793816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253073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712331" indent="-20730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D9ABD7-E1C3-4A46-89DD-91A9F4C1547B}" type="slidenum">
              <a:rPr altLang="en-US" sz="1300">
                <a:solidFill>
                  <a:srgbClr val="000000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altLang="en-US" sz="1300">
              <a:solidFill>
                <a:srgbClr val="000000"/>
              </a:solidFill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2" name="Slide Image Placeholder 1">
            <a:extLst/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8900" y="754063"/>
            <a:ext cx="6627813" cy="37290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77828" name="Notes Placeholder 2"/>
          <p:cNvSpPr txBox="1">
            <a:spLocks noGrp="1" noChangeArrowheads="1"/>
          </p:cNvSpPr>
          <p:nvPr>
            <p:ph type="body" sz="quarter" idx="1"/>
          </p:nvPr>
        </p:nvSpPr>
        <p:spPr bwMode="auto">
          <a:xfrm>
            <a:off x="680403" y="4721145"/>
            <a:ext cx="5446396" cy="3084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>
              <a:spcBef>
                <a:spcPct val="0"/>
              </a:spcBef>
            </a:pPr>
            <a:endParaRPr altLang="en-US" smtClean="0">
              <a:solidFill>
                <a:srgbClr val="000000"/>
              </a:solidFill>
              <a:latin typeface="Arial" panose="020B0604020202020204" pitchFamily="34" charset="0"/>
              <a:ea typeface="Microsoft YaHei" panose="020B0503020204020204" pitchFamily="34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43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jpeg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9" descr="RC-PPT-template-bar-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31" y="1192214"/>
            <a:ext cx="167223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3" descr="RC-PPT-template-bar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48" y="1116013"/>
            <a:ext cx="2705914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2" descr="RC-PPT-template-bar-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21" y="1116013"/>
            <a:ext cx="2614121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 descr="RC-PPT-template-bar-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0" y="1238251"/>
            <a:ext cx="12459978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7976" y="1874174"/>
            <a:ext cx="11423809" cy="161168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168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15967" y="4283817"/>
            <a:ext cx="9407842" cy="193191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456725" y="6888164"/>
            <a:ext cx="2799704" cy="503237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83D1CFA-6AB5-48FF-93C8-C3CDB2C89079}" type="datetime1">
              <a:rPr lang="en-US" smtClean="0"/>
              <a:t>10/20/2022</a:t>
            </a:fld>
            <a:endParaRPr lang="th-TH"/>
          </a:p>
        </p:txBody>
      </p:sp>
      <p:sp>
        <p:nvSpPr>
          <p:cNvPr id="11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5040664" y="6888164"/>
            <a:ext cx="4254432" cy="503237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079332" y="6888164"/>
            <a:ext cx="2799703" cy="503237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D8F5A44-4168-4DAA-A44B-1953FA7F0C73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57" y="1283864"/>
            <a:ext cx="569013" cy="4022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21589" y="107362"/>
            <a:ext cx="1171105" cy="10145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43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04EC766-1BF1-44F5-A3D5-DB14975EA2E2}" type="datetime1">
              <a:rPr lang="en-US" smtClean="0"/>
              <a:t>10/20/2022</a:t>
            </a:fld>
            <a:endParaRPr 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9F2F2-5395-4623-8B48-EEB42D7A364C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8849"/>
      </p:ext>
    </p:extLst>
  </p:cSld>
  <p:clrMapOvr>
    <a:masterClrMapping/>
  </p:clrMapOvr>
  <p:transition spd="med">
    <p:fade thruBlk="1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5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89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89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5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5401D72-60E8-423F-B70E-E64990C42976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0B26763-517F-45D8-8AA8-04462B3C9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1194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09" y="419982"/>
            <a:ext cx="6558610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5" y="3695841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40FF7AFA-0725-4897-B193-E696B32DC421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BBEB52D5-FE4A-47A7-8EC9-AAE505343A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9724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1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1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7E294AD-CC5D-44FC-BB6E-35EE3F9CD6E1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AB99A346-060B-463D-B17E-144D4DF798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92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89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89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F555F30-9FA3-4B12-BA13-2527633C1CDC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E0B0D96-48FB-4025-81A7-A9049F8066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4567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7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0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69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121CC4BD-C67A-4639-9F34-48A950908DF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694264E-7728-4D04-B438-E48E659BAD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2762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89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5" y="251989"/>
            <a:ext cx="3359944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C12AAF00-AA81-42EE-BF06-DE2C183F677D}" type="datetime1">
              <a:rPr lang="en-US" smtClean="0"/>
              <a:t>10/20/2022</a:t>
            </a:fld>
            <a:endParaRPr lang="en-US"/>
          </a:p>
        </p:txBody>
      </p:sp>
      <p:sp>
        <p:nvSpPr>
          <p:cNvPr id="12" name="Slide Number Placeholder 11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3BA78E0B-8F44-4A2E-8BD3-4DBBBED82D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8596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6" y="587975"/>
            <a:ext cx="5369585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4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2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4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2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4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2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2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>
            <a:extLst/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E2A1543-D2F1-4D9F-BF2A-9788E4276C5C}" type="datetime1">
              <a:rPr lang="en-US" smtClean="0"/>
              <a:t>10/20/2022</a:t>
            </a:fld>
            <a:endParaRPr lang="en-US"/>
          </a:p>
        </p:txBody>
      </p:sp>
      <p:sp>
        <p:nvSpPr>
          <p:cNvPr id="11" name="Slide Number Placeholder 10">
            <a:extLst/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BD37A16B-C93F-44CC-8F40-CBE2361065B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1">
            <a:extLst/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0259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8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6" y="4955787"/>
            <a:ext cx="12879784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A6FEE797-8BA9-43CF-8CEE-180B3B724065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A9CA8874-270C-45AA-9505-7A2F7C3527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2920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6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2" y="284028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2" y="2681554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2" y="5079080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3F4AF23-3AAF-4EC2-863D-B8B3499C786A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2EE099BB-68B1-4566-91D5-D50120B358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679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8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5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8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6" y="4955787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6" y="4955787"/>
            <a:ext cx="40527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2A1C1B5-BBF8-4199-89E6-8AAB83781286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FB288F31-E625-4521-9320-B252FFCB49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6748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96168" y="236240"/>
            <a:ext cx="3065949" cy="65237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8322" y="236240"/>
            <a:ext cx="8973850" cy="6523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5988B05-7A5E-4C9F-954B-C4EAEC52ED85}" type="datetime1">
              <a:rPr lang="en-US" smtClean="0"/>
              <a:t>10/20/2022</a:t>
            </a:fld>
            <a:endParaRPr 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2D3E63C-6E76-46AC-A670-74F0A8C647A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5475"/>
      </p:ext>
    </p:extLst>
  </p:cSld>
  <p:clrMapOvr>
    <a:masterClrMapping/>
  </p:clrMapOvr>
  <p:transition spd="med">
    <p:fade thruBlk="1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0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777EEFF1-F97C-43B3-BF09-01148217ED2A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0D6704B9-84E0-4E31-9E25-E129DF8A98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80530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69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967D2470-EEC8-4605-ADA4-FF980E31767A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6FD099F4-5715-4466-83A4-E48EFB1D13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3190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>
            <a:extLst/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4097317-1033-43BF-8F1C-62E52A2440E3}" type="datetime1">
              <a:rPr lang="en-US" smtClean="0"/>
              <a:t>10/20/2022</a:t>
            </a:fld>
            <a:endParaRPr lang="en-US"/>
          </a:p>
        </p:txBody>
      </p:sp>
      <p:sp>
        <p:nvSpPr>
          <p:cNvPr id="10" name="Slide Number Placeholder 9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1A3CE6D6-09A3-4EB9-9B2D-F6010A5D13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0">
            <a:extLst/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4908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69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93C9B814-B3C2-4996-BF14-10BAA67998EF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03563DFA-2987-4A6F-92FD-4142E4D3AC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368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7997285B-70BA-4E40-B758-2BE432F916BE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Rectangle 19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2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D4028E4-05B6-4A36-A01E-88B18A0F8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9605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8065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6849DF-ACC2-46E4-80E7-6CFDFED104F3}"/>
              </a:ext>
            </a:extLst>
          </p:cNvPr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th-TH" sz="3527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94F54-30FC-4099-BF7E-E217FD4704F4}"/>
              </a:ext>
            </a:extLst>
          </p:cNvPr>
          <p:cNvSpPr/>
          <p:nvPr userDrawn="1"/>
        </p:nvSpPr>
        <p:spPr>
          <a:xfrm>
            <a:off x="258997" y="206491"/>
            <a:ext cx="12879784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2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8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AC77CB7-5D2F-43A5-AA9A-427230E2EC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ABC8BBE-20E8-463C-9143-7EE67BA469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9BB855-105D-429B-8527-42999D01D15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16E21A9-17AC-4700-BBFF-1421D6B9E9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7073270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1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F763-74EB-4324-B852-882DDC2148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77F6-F3B7-466D-92BC-B81D926F2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BBAF86-83B6-424C-B255-0B3058EDA141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335D2-C592-4A78-9054-8E944508F3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8762219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6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6"/>
            <a:ext cx="5151914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E3E5-A6B4-43AE-BFFF-777B8B04A8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8E9E3-7375-44AD-856C-985F8F82D1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C5981E-DB73-4EF4-B345-F553E54D440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15B4-B371-4434-9015-535327DE63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6191690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1669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98321" y="236240"/>
            <a:ext cx="12263794" cy="6523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A8D8B0-FBE0-4ED7-A13A-2FF89E9D2300}" type="datetime1">
              <a:rPr lang="en-US" smtClean="0"/>
              <a:t>10/20/2022</a:t>
            </a:fld>
            <a:endParaRPr lang="th-TH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F655C43-0219-4FA8-B958-629F3CD6D683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7116"/>
      </p:ext>
    </p:extLst>
  </p:cSld>
  <p:clrMapOvr>
    <a:masterClrMapping/>
  </p:clrMapOvr>
  <p:transition spd="med">
    <p:fade thruBlk="1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3"/>
            <a:ext cx="11437522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3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5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853235-0FEC-4DCF-A6BA-4326008361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BD3CA-4D93-4CB5-B5C1-46CDCA41E0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7079B-DA6C-45A5-9C50-BCF9BCEB979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651003-C9F9-4444-8E20-1F519B9D32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1602463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4" y="671971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AFB497-C101-4B48-AC39-CD1068C7E91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9C05-D19C-4CE9-ACE3-3881C3D2BD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D9D68D-13AB-4157-B8D3-242B6B82EA25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2640-3C5A-4621-BC83-8DA123B3BD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87854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5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89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89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5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AC0AC8-CB9C-4622-AAA2-D6475A9C418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419-0A02-47B3-BE70-EBCF1ED549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0CD63-0CE1-4339-907F-F00ECF70846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F8B285-EDC4-4328-8986-AB7EF941238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6795566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09" y="419982"/>
            <a:ext cx="6558610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5" y="3695841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CB68-A61F-43FF-AB46-B53AB4F5C8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622ED-E3CE-4F1E-AE26-E6F51A242B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337BFB-1DC5-40AA-805A-C842A279312D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B4F8F-FB03-486F-B0E7-6A72180834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356607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1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1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A412EC-ADA5-4F8F-A6D5-FE8B6E8F0D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67BB-3BF1-4D6C-A657-F2C7F9675B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867454-0FA7-4425-9C41-63909B145E4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56644A-2F99-4C01-9BBD-BFEFE7020A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5072361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89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89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6F6B9B-9507-4601-95FD-D4A7126EED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6ACB-5194-4CEB-BC25-285D7293AA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4BC71D-19AB-4236-9C3F-98047175C490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9A031-FAB6-4004-98E2-D1C156E306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6902952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7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0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69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F566B-1D90-4DA1-8CA4-136B679B07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1871-17F6-4811-AE1C-E491ADF5F8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C1E4B-DD98-4EA0-A1B7-7105F1DB772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52FD4-B432-4122-8FCC-66E011864B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9543601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89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5" y="251989"/>
            <a:ext cx="3359944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A637DF7-3428-42B2-8966-3C206CD9816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87D4-C7BE-4C3A-B74C-E6EA03856A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07D68-B2FF-4B91-9CA9-45B9D206DEB4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421F2D9-08A5-4A72-B2B4-3745F5E9885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6234854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6" y="587975"/>
            <a:ext cx="5369585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4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2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4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2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4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2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2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EC27482-022B-41DB-9B38-ECB98C516A9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3F16AE-3D35-40B5-BC7C-B9AF0A0C7A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9AD4A3-89AB-4069-B0BD-11592E5F127B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0D653-6A04-4D1E-85E7-90B536D283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790415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8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6" y="4955787"/>
            <a:ext cx="12879784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F9162A-78E1-4C0A-B8EF-9C0611D96C2E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EF7B4-1108-4FA9-A723-553844CC281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158BDB-8FE2-4D68-A9EB-2D1A075D9089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E797E0C-FA7D-453B-889F-5DF52F340B0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93585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US" altLang="th-TH" sz="3527" i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58997" y="206491"/>
            <a:ext cx="12879785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3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7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3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15F8648-67A1-406F-A187-CF4098C2F786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6E5CB72F-8AA0-4D18-92AC-9D747AB451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53021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6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2" y="284028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2" y="2681554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2" y="5079080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4F81-CA14-4E98-97F5-247067AF164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F11F5-5492-4D06-B442-6B394CC158E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769AAF-29E2-44E3-973C-F7CE08BC929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CB22F-BC87-4CA2-9E1F-9BDF625CF97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7596079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8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5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8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6" y="4955787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6" y="4955787"/>
            <a:ext cx="40527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C7CCD-4259-405C-9715-CDEBBC0CBD38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14ACAB-EB4B-4BEE-8911-3162122485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2A077-DB42-432C-876E-F961C801CA48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5FA32F-EADB-47F9-8028-D36F1A64F2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426941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0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36AD5-D426-4F83-A1D0-B444F49B11E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694C84-55C1-49B3-BED3-15BE3FA9545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C00D7-3B1C-415B-BCB8-0ED0F723D12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BDCC8-E65C-462E-904E-1025E6214F2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4071627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69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EC61-CDD7-490C-88D2-1197BC79115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1CCA-D2F9-4002-9A30-71F7A05DE5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9F48C5-7341-4474-86C4-7188BFE3BE1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BCAF3-D8CB-409D-A692-A7816735111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9351530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1B6B82-D5DD-4BA0-A70E-3900A0DFD8D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CFA11-1FC2-4E18-AFB8-9A935EE5CF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E1EF0-8858-41F4-A335-3556F9D623F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82FDB9-D408-488D-B8D8-C6731F2A63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9469262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69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3842-8E9D-4A51-8B99-B22800CC7D3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419-A91C-4DE3-AFBC-4DBB3AFA9D1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CA915F-2D21-4E5D-84F8-29365E7B906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70DF07-1F3F-4AD6-A6AA-426D1FD7C70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0449488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540721-27E8-4D7E-8CDB-D7660FEB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E983D22-0AD4-4F02-9434-4411687D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B1DBE8D2-3A74-44D8-B288-AD6641FE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7018E4-3E5C-4134-A1B6-76EC7DFF6C7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938350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72141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6849DF-ACC2-46E4-80E7-6CFDFED104F3}"/>
              </a:ext>
            </a:extLst>
          </p:cNvPr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th-TH" sz="3527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94F54-30FC-4099-BF7E-E217FD4704F4}"/>
              </a:ext>
            </a:extLst>
          </p:cNvPr>
          <p:cNvSpPr/>
          <p:nvPr userDrawn="1"/>
        </p:nvSpPr>
        <p:spPr>
          <a:xfrm>
            <a:off x="258997" y="206491"/>
            <a:ext cx="12879784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2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8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AC77CB7-5D2F-43A5-AA9A-427230E2EC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5ABC8BBE-20E8-463C-9143-7EE67BA469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9BB855-105D-429B-8527-42999D01D15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E16E21A9-17AC-4700-BBFF-1421D6B9E9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55963041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1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F763-74EB-4324-B852-882DDC2148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77F6-F3B7-466D-92BC-B81D926F20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BBAF86-83B6-424C-B255-0B3058EDA141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335D2-C592-4A78-9054-8E944508F3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3683929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2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2E1D81B-1D7A-4B32-80B2-A85A28D48B07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9E95286C-1B9C-4EA9-87DF-24DBE3513C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462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6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6"/>
            <a:ext cx="5151914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E3E5-A6B4-43AE-BFFF-777B8B04A8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8E9E3-7375-44AD-856C-985F8F82D1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C5981E-DB73-4EF4-B345-F553E54D440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15B4-B371-4434-9015-535327DE63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6986248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332440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3"/>
            <a:ext cx="11437522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3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5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2853235-0FEC-4DCF-A6BA-43260083619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BD3CA-4D93-4CB5-B5C1-46CDCA41E04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7079B-DA6C-45A5-9C50-BCF9BCEB979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651003-C9F9-4444-8E20-1F519B9D32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2917922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4" y="671971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AFB497-C101-4B48-AC39-CD1068C7E91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9C05-D19C-4CE9-ACE3-3881C3D2BD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D9D68D-13AB-4157-B8D3-242B6B82EA25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2640-3C5A-4621-BC83-8DA123B3BD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5530868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5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89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89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5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AC0AC8-CB9C-4622-AAA2-D6475A9C418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5419-0A02-47B3-BE70-EBCF1ED549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0CD63-0CE1-4339-907F-F00ECF70846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F8B285-EDC4-4328-8986-AB7EF941238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3479214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09" y="419982"/>
            <a:ext cx="6558610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5" y="3695841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CB68-A61F-43FF-AB46-B53AB4F5C8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622ED-E3CE-4F1E-AE26-E6F51A242B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337BFB-1DC5-40AA-805A-C842A279312D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B4F8F-FB03-486F-B0E7-6A72180834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30148227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1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1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A412EC-ADA5-4F8F-A6D5-FE8B6E8F0D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167BB-3BF1-4D6C-A657-F2C7F9675B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867454-0FA7-4425-9C41-63909B145E4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56644A-2F99-4C01-9BBD-BFEFE7020A7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6747936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89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89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6F6B9B-9507-4601-95FD-D4A7126EED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6ACB-5194-4CEB-BC25-285D7293AA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4BC71D-19AB-4236-9C3F-98047175C490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9A031-FAB6-4004-98E2-D1C156E306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0001380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7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0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69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F566B-1D90-4DA1-8CA4-136B679B07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1871-17F6-4811-AE1C-E491ADF5F8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C1E4B-DD98-4EA0-A1B7-7105F1DB7723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52FD4-B432-4122-8FCC-66E011864B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9193574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89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5" y="251989"/>
            <a:ext cx="3359944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A637DF7-3428-42B2-8966-3C206CD9816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8B87D4-C7BE-4C3A-B74C-E6EA03856A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07D68-B2FF-4B91-9CA9-45B9D206DEB4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421F2D9-08A5-4A72-B2B4-3745F5E9885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146948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7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7"/>
            <a:ext cx="5151913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158A905-1E70-4C1C-ABEB-B9C703D7E9F5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535807" y="722894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C335CF8-DBE3-4E1B-BD57-D396AE9288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1082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6" y="587975"/>
            <a:ext cx="5369585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4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2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4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2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4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2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2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EC27482-022B-41DB-9B38-ECB98C516A9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3F16AE-3D35-40B5-BC7C-B9AF0A0C7AD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9AD4A3-89AB-4069-B0BD-11592E5F127B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0D653-6A04-4D1E-85E7-90B536D2830C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8833091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8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6" y="4955787"/>
            <a:ext cx="12879784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F9162A-78E1-4C0A-B8EF-9C0611D96C2E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EF7B4-1108-4FA9-A723-553844CC281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158BDB-8FE2-4D68-A9EB-2D1A075D9089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E797E0C-FA7D-453B-889F-5DF52F340B0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19616542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6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2" y="284028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2" y="2681554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2" y="5079080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4F81-CA14-4E98-97F5-247067AF164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F11F5-5492-4D06-B442-6B394CC158E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769AAF-29E2-44E3-973C-F7CE08BC929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CB22F-BC87-4CA2-9E1F-9BDF625CF97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983864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8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5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8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6" y="4955787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6" y="4955787"/>
            <a:ext cx="40527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C7CCD-4259-405C-9715-CDEBBC0CBD38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14ACAB-EB4B-4BEE-8911-31621224856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2A077-DB42-432C-876E-F961C801CA48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5FA32F-EADB-47F9-8028-D36F1A64F2F0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7930940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0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36AD5-D426-4F83-A1D0-B444F49B11E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694C84-55C1-49B3-BED3-15BE3FA9545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C00D7-3B1C-415B-BCB8-0ED0F723D12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EEBDCC8-E65C-462E-904E-1025E6214F24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2151255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69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EC61-CDD7-490C-88D2-1197BC79115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1CCA-D2F9-4002-9A30-71F7A05DE5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9F48C5-7341-4474-86C4-7188BFE3BE1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BCAF3-D8CB-409D-A692-A7816735111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0612633"/>
      </p:ext>
    </p:extLst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1B6B82-D5DD-4BA0-A70E-3900A0DFD8D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CFA11-1FC2-4E18-AFB8-9A935EE5CF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E1EF0-8858-41F4-A335-3556F9D623FA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482FDB9-D408-488D-B8D8-C6731F2A63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1511899"/>
      </p:ext>
    </p:extLst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69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B3842-8E9D-4A51-8B99-B22800CC7D32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4419-A91C-4DE3-AFBC-4DBB3AFA9D13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CA915F-2D21-4E5D-84F8-29365E7B906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70DF07-1F3F-4AD6-A6AA-426D1FD7C70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20248125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A540721-27E8-4D7E-8CDB-D7660FEB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E983D22-0AD4-4F02-9434-4411687D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itchFamily="34" charset="0"/>
              <a:ea typeface="+mn-ea"/>
              <a:cs typeface="Angsana New" pitchFamily="18" charset="-34"/>
            </a:endParaRP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B1DBE8D2-3A74-44D8-B288-AD6641FE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7018E4-3E5C-4134-A1B6-76EC7DFF6C7E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626217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2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245807" y="108156"/>
            <a:ext cx="12900259" cy="725620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79880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-6472"/>
            <a:ext cx="11154555" cy="7566148"/>
          </a:xfrm>
          <a:custGeom>
            <a:avLst/>
            <a:gdLst>
              <a:gd name="connsiteX0" fmla="*/ 0 w 4686300"/>
              <a:gd name="connsiteY0" fmla="*/ 0 h 7090685"/>
              <a:gd name="connsiteX1" fmla="*/ 4686300 w 4686300"/>
              <a:gd name="connsiteY1" fmla="*/ 0 h 7090685"/>
              <a:gd name="connsiteX2" fmla="*/ 4686300 w 4686300"/>
              <a:gd name="connsiteY2" fmla="*/ 7090685 h 7090685"/>
              <a:gd name="connsiteX3" fmla="*/ 0 w 4686300"/>
              <a:gd name="connsiteY3" fmla="*/ 7090685 h 7090685"/>
              <a:gd name="connsiteX4" fmla="*/ 0 w 4686300"/>
              <a:gd name="connsiteY4" fmla="*/ 0 h 7090685"/>
              <a:gd name="connsiteX0" fmla="*/ 0 w 10496550"/>
              <a:gd name="connsiteY0" fmla="*/ 19050 h 7109735"/>
              <a:gd name="connsiteX1" fmla="*/ 10496550 w 10496550"/>
              <a:gd name="connsiteY1" fmla="*/ 0 h 7109735"/>
              <a:gd name="connsiteX2" fmla="*/ 4686300 w 10496550"/>
              <a:gd name="connsiteY2" fmla="*/ 7109735 h 7109735"/>
              <a:gd name="connsiteX3" fmla="*/ 0 w 10496550"/>
              <a:gd name="connsiteY3" fmla="*/ 7109735 h 7109735"/>
              <a:gd name="connsiteX4" fmla="*/ 0 w 10496550"/>
              <a:gd name="connsiteY4" fmla="*/ 19050 h 7109735"/>
              <a:gd name="connsiteX0" fmla="*/ 0 w 10496550"/>
              <a:gd name="connsiteY0" fmla="*/ 1905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0 w 10496550"/>
              <a:gd name="connsiteY4" fmla="*/ 19050 h 71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550" h="7120009">
                <a:moveTo>
                  <a:pt x="0" y="19050"/>
                </a:moveTo>
                <a:lnTo>
                  <a:pt x="10496550" y="0"/>
                </a:lnTo>
                <a:lnTo>
                  <a:pt x="5497958" y="7120009"/>
                </a:lnTo>
                <a:lnTo>
                  <a:pt x="0" y="7109735"/>
                </a:lnTo>
                <a:lnTo>
                  <a:pt x="0" y="1905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698306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2286147" y="-6472"/>
            <a:ext cx="11154555" cy="7566148"/>
          </a:xfrm>
          <a:custGeom>
            <a:avLst/>
            <a:gdLst>
              <a:gd name="connsiteX0" fmla="*/ 0 w 4686300"/>
              <a:gd name="connsiteY0" fmla="*/ 0 h 7090685"/>
              <a:gd name="connsiteX1" fmla="*/ 4686300 w 4686300"/>
              <a:gd name="connsiteY1" fmla="*/ 0 h 7090685"/>
              <a:gd name="connsiteX2" fmla="*/ 4686300 w 4686300"/>
              <a:gd name="connsiteY2" fmla="*/ 7090685 h 7090685"/>
              <a:gd name="connsiteX3" fmla="*/ 0 w 4686300"/>
              <a:gd name="connsiteY3" fmla="*/ 7090685 h 7090685"/>
              <a:gd name="connsiteX4" fmla="*/ 0 w 4686300"/>
              <a:gd name="connsiteY4" fmla="*/ 0 h 7090685"/>
              <a:gd name="connsiteX0" fmla="*/ 0 w 10496550"/>
              <a:gd name="connsiteY0" fmla="*/ 19050 h 7109735"/>
              <a:gd name="connsiteX1" fmla="*/ 10496550 w 10496550"/>
              <a:gd name="connsiteY1" fmla="*/ 0 h 7109735"/>
              <a:gd name="connsiteX2" fmla="*/ 4686300 w 10496550"/>
              <a:gd name="connsiteY2" fmla="*/ 7109735 h 7109735"/>
              <a:gd name="connsiteX3" fmla="*/ 0 w 10496550"/>
              <a:gd name="connsiteY3" fmla="*/ 7109735 h 7109735"/>
              <a:gd name="connsiteX4" fmla="*/ 0 w 10496550"/>
              <a:gd name="connsiteY4" fmla="*/ 19050 h 7109735"/>
              <a:gd name="connsiteX0" fmla="*/ 0 w 10496550"/>
              <a:gd name="connsiteY0" fmla="*/ 19050 h 7120009"/>
              <a:gd name="connsiteX1" fmla="*/ 10496550 w 10496550"/>
              <a:gd name="connsiteY1" fmla="*/ 0 h 7120009"/>
              <a:gd name="connsiteX2" fmla="*/ 5497958 w 10496550"/>
              <a:gd name="connsiteY2" fmla="*/ 7120009 h 7120009"/>
              <a:gd name="connsiteX3" fmla="*/ 0 w 10496550"/>
              <a:gd name="connsiteY3" fmla="*/ 7109735 h 7120009"/>
              <a:gd name="connsiteX4" fmla="*/ 0 w 10496550"/>
              <a:gd name="connsiteY4" fmla="*/ 19050 h 712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6550" h="7120009">
                <a:moveTo>
                  <a:pt x="0" y="19050"/>
                </a:moveTo>
                <a:lnTo>
                  <a:pt x="10496550" y="0"/>
                </a:lnTo>
                <a:lnTo>
                  <a:pt x="5497958" y="7120009"/>
                </a:lnTo>
                <a:lnTo>
                  <a:pt x="0" y="7109735"/>
                </a:lnTo>
                <a:lnTo>
                  <a:pt x="0" y="1905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430557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74870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652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3924414" y="0"/>
            <a:ext cx="3669059" cy="7559675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txBody>
          <a:bodyPr/>
          <a:lstStyle>
            <a:lvl1pPr>
              <a:defRPr sz="1323"/>
            </a:lvl1pPr>
          </a:lstStyle>
          <a:p>
            <a:r>
              <a:rPr lang="en-US"/>
              <a:t>Image holder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C678C-D88B-40ED-B10E-63A2E7282721}"/>
              </a:ext>
            </a:extLst>
          </p:cNvPr>
          <p:cNvSpPr/>
          <p:nvPr userDrawn="1"/>
        </p:nvSpPr>
        <p:spPr>
          <a:xfrm>
            <a:off x="0" y="0"/>
            <a:ext cx="3924414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thit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626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4"/>
            <a:ext cx="11437521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4" y="2359720"/>
            <a:ext cx="3359943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3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6" y="2359720"/>
            <a:ext cx="3359943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2D5C5F9-A6C2-49C6-B36F-88BEAC17F972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11559516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83A76625-20E3-4961-A1FB-0D2E4D6A9B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286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3" y="671972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3" y="5879748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3" y="5879748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8CF308D-4656-4699-AB24-1C8ED9129154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11530020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797F3552-9BBC-4001-AAB9-D833FEBF65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70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6" y="1847921"/>
            <a:ext cx="5935900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90" y="1847921"/>
            <a:ext cx="5935900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90" y="5354771"/>
            <a:ext cx="5935900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6" y="5354771"/>
            <a:ext cx="5935900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EC543C81-7617-44AD-A372-25D3C6A2F5F8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>
          <a:xfrm>
            <a:off x="11520187" y="722894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BD01534-4F36-4B42-929F-680448DFF1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38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49794A-EE4A-4005-9AAF-FFA85DB3FDE4}" type="datetime1">
              <a:rPr lang="en-US" smtClean="0"/>
              <a:t>10/20/2022</a:t>
            </a:fld>
            <a:endParaRPr 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5DFCFA0-C7C1-49E9-9216-D2C77A6893A5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5596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10" y="419982"/>
            <a:ext cx="6558611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6" y="3695842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47552BD-D253-4C05-8135-41A5245F6641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11559516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E479F745-D062-489D-9EE7-371269EDE9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0288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50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2" y="1175950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50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70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2" y="5375770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70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2AE4A0D5-AB3A-475D-96BA-A28C32A1EE8B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11402200" y="7252585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6902C1D7-A079-4591-9A6D-AFCD3CE6F9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404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6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6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90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90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BC7F2612-88E5-43FD-8EBE-953FC9A4B386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1549684" y="722894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1197A4D1-5A3A-47CC-B7B0-FE940DBAFF8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087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8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1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70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E8DC47FD-E5F1-4614-A331-3F10596D62A0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11479808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5F85EDE0-FE8C-4697-A612-F9B25BF4A41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00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90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3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6" y="251990"/>
            <a:ext cx="3359943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3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B8F2C2D0-6A15-42D8-AC4C-BC541117BBFC}" type="datetime1">
              <a:rPr lang="en-US" smtClean="0"/>
              <a:t>10/20/2022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2"/>
          </p:nvPr>
        </p:nvSpPr>
        <p:spPr>
          <a:xfrm>
            <a:off x="11535808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D19FA0EF-D806-4461-BA10-8EB6102D9A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1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5" y="587975"/>
            <a:ext cx="5369586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5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3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5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3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5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3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3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A8C92C13-F1CF-4FCD-98FD-42B84142B3D3}" type="datetime1">
              <a:rPr lang="en-US" smtClean="0"/>
              <a:t>10/20/2022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6"/>
          </p:nvPr>
        </p:nvSpPr>
        <p:spPr>
          <a:xfrm>
            <a:off x="11461194" y="7242753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2BD68D39-9D45-44F4-879D-7B7AFD17C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9592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9" y="1679932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2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2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2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7" y="4955787"/>
            <a:ext cx="12879785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51670924-D306-4C15-B267-2CA9C4EC67F4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4"/>
          </p:nvPr>
        </p:nvSpPr>
        <p:spPr>
          <a:xfrm>
            <a:off x="11455056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128A0EAA-1919-49B0-AD98-2D32D3DAEA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697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7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3" y="284029"/>
            <a:ext cx="3583942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3" y="2681555"/>
            <a:ext cx="3583942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3" y="5079081"/>
            <a:ext cx="3583942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BE5075B-D419-463A-9889-3518A542E4C4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>
          <a:xfrm>
            <a:off x="11510355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C82F505C-F729-46DF-8EB2-D651CC934E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208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4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90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5" y="4955788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8" y="4955788"/>
            <a:ext cx="4052732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DD3CA38-7381-451A-A87C-7C4BC66B4512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0"/>
          </p:nvPr>
        </p:nvSpPr>
        <p:spPr>
          <a:xfrm>
            <a:off x="11589013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1043709D-808A-4820-9263-F2C4584AB7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0911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1" y="3443853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3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3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FABE1B0B-4C8F-43AA-AE26-51A98575FAC1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>
          <a:xfrm>
            <a:off x="11608677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44A568B8-5494-4B50-981E-AD95B34761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681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651" y="4857817"/>
            <a:ext cx="11423809" cy="1501435"/>
          </a:xfrm>
        </p:spPr>
        <p:txBody>
          <a:bodyPr anchor="t"/>
          <a:lstStyle>
            <a:lvl1pPr algn="l">
              <a:defRPr sz="4409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1651" y="3204114"/>
            <a:ext cx="11423809" cy="1653678"/>
          </a:xfrm>
        </p:spPr>
        <p:txBody>
          <a:bodyPr anchor="b"/>
          <a:lstStyle>
            <a:lvl1pPr marL="0" indent="0">
              <a:buNone/>
              <a:defRPr sz="2205"/>
            </a:lvl1pPr>
            <a:lvl2pPr marL="503972" indent="0">
              <a:buNone/>
              <a:defRPr sz="1984"/>
            </a:lvl2pPr>
            <a:lvl3pPr marL="1007943" indent="0">
              <a:buNone/>
              <a:defRPr sz="1764"/>
            </a:lvl3pPr>
            <a:lvl4pPr marL="1511915" indent="0">
              <a:buNone/>
              <a:defRPr sz="1543"/>
            </a:lvl4pPr>
            <a:lvl5pPr marL="2015886" indent="0">
              <a:buNone/>
              <a:defRPr sz="1543"/>
            </a:lvl5pPr>
            <a:lvl6pPr marL="2519858" indent="0">
              <a:buNone/>
              <a:defRPr sz="1543"/>
            </a:lvl6pPr>
            <a:lvl7pPr marL="3023829" indent="0">
              <a:buNone/>
              <a:defRPr sz="1543"/>
            </a:lvl7pPr>
            <a:lvl8pPr marL="3527801" indent="0">
              <a:buNone/>
              <a:defRPr sz="1543"/>
            </a:lvl8pPr>
            <a:lvl9pPr marL="4031772" indent="0">
              <a:buNone/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D8D9E5-B99F-4458-99D3-68E4CAFC461E}" type="datetime1">
              <a:rPr lang="en-US" smtClean="0"/>
              <a:t>10/20/2022</a:t>
            </a:fld>
            <a:endParaRPr lang="th-T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5CA9B1-B1D3-469B-922A-A9CDBF7849DD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523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1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70"/>
            <a:ext cx="4703922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EEA9E15-C705-49D3-A710-83437A2D662A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608677" y="722894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A339458-9C6E-4432-917C-16C44B7A8C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225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1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1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1"/>
            <a:ext cx="4703922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1"/>
            <a:ext cx="4703922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E7E9DD0-2B32-4975-AA77-F0485832FF35}" type="datetime1">
              <a:rPr lang="en-US" smtClean="0"/>
              <a:t>10/20/2022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>
          <a:xfrm>
            <a:off x="11677504" y="723292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1720D074-2371-44A4-A01A-7064333912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487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70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4F3326A1-BEFD-431D-A15D-F361C67C2AC0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2"/>
          </p:nvPr>
        </p:nvSpPr>
        <p:spPr>
          <a:xfrm>
            <a:off x="11579181" y="7230690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88E805A2-F2E1-435F-8C34-3CF7B1E24F6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6980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24C6B9A0-3D0A-41BF-B36C-45D9BF4B2086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>
          <a:xfrm>
            <a:off x="11687336" y="7211506"/>
            <a:ext cx="1343977" cy="269488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75905AF5-FED7-4C69-AB39-7B23611CC15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395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78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A00F82-06F6-46C6-B62F-D0C1D4532231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560478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C197D-4125-4BAB-A627-72E2EE5188E8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626015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12D57-ED90-4CDC-9541-90C757FED32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88738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D2E401-130D-4D44-8EDF-367AB7CDDEF4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5526436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62F50F-E9BD-4D15-94D0-F17402C5A140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8027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319" y="1716678"/>
            <a:ext cx="6019899" cy="5043283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2216" y="1716678"/>
            <a:ext cx="6019899" cy="5043283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2B206B-B724-43F0-A9F9-E34CEF59E3DA}" type="datetime1">
              <a:rPr lang="en-US" smtClean="0"/>
              <a:t>10/20/2022</a:t>
            </a:fld>
            <a:endParaRPr 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71E5E5-4FAB-4A37-9417-25851BA40254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38322"/>
      </p:ext>
    </p:extLst>
  </p:cSld>
  <p:clrMapOvr>
    <a:masterClrMapping/>
  </p:clrMapOvr>
  <p:transition spd="med"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D7601A-B5B4-4C46-A42D-1B37863FA78F}" type="datetime1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76618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730FE9-D8DC-43EC-BFDF-F93938E11F21}" type="datetime1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40722410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8D2961-DE9E-4E6A-9A00-0EC29D18722B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5074907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727B7C-CD7F-4879-9B5E-ED81D18C6DB4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th-TH" altLang="en-US" dirty="0" smtClean="0"/>
              <a:t>‹#›</a:t>
            </a:r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9150472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5AFBB-4168-4469-A985-0908E8E07B7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2F3C8-DC42-47D6-A8A2-61DD606760FC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6959036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683D60-1C95-4082-B44A-E6E69CA8EC36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0D9EE-580A-4F43-AE6F-A4E150944B82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909992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3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6ED1E70-841B-4738-8A29-5CD4E48D0D9E}" type="datetime1">
              <a:rPr lang="en-US"/>
              <a:pPr>
                <a:defRPr/>
              </a:pPr>
              <a:t>10/20/2022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  <a:cs typeface="+mn-cs"/>
              </a:defRPr>
            </a:lvl1pPr>
          </a:lstStyle>
          <a:p>
            <a:pPr>
              <a:defRPr/>
            </a:pPr>
            <a:fld id="{E233F69A-6EAA-4F58-B956-27F47C68C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680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89" y="604776"/>
            <a:ext cx="8541724" cy="285238"/>
          </a:xfrm>
          <a:prstGeom prst="rect">
            <a:avLst/>
          </a:prstGeom>
        </p:spPr>
        <p:txBody>
          <a:bodyPr lIns="0" tIns="0" rIns="0"/>
          <a:lstStyle>
            <a:lvl1pPr algn="l">
              <a:defRPr sz="2205" b="0" i="0" cap="all" spc="0">
                <a:solidFill>
                  <a:schemeClr val="bg2"/>
                </a:solidFill>
                <a:latin typeface="AW Conqueror Sans Light"/>
                <a:cs typeface="AW Conqueror Sans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9228645" y="604776"/>
            <a:ext cx="3539141" cy="285238"/>
          </a:xfrm>
          <a:prstGeom prst="rect">
            <a:avLst/>
          </a:prstGeom>
        </p:spPr>
        <p:txBody>
          <a:bodyPr vert="horz" lIns="0" tIns="0" rIns="0"/>
          <a:lstStyle>
            <a:lvl1pPr marL="0" indent="0" algn="r">
              <a:buFontTx/>
              <a:buNone/>
              <a:defRPr sz="1433" b="1" i="0" cap="all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  <a:lvl2pPr>
              <a:defRPr sz="1764" b="1" i="0" cap="all">
                <a:solidFill>
                  <a:schemeClr val="bg1">
                    <a:lumMod val="75000"/>
                    <a:lumOff val="25000"/>
                  </a:schemeClr>
                </a:solidFill>
                <a:latin typeface="Futura Bold"/>
                <a:cs typeface="Futura Bold"/>
              </a:defRPr>
            </a:lvl2pPr>
            <a:lvl3pPr>
              <a:defRPr sz="1764" b="1" i="0" cap="all">
                <a:solidFill>
                  <a:schemeClr val="bg1">
                    <a:lumMod val="75000"/>
                    <a:lumOff val="25000"/>
                  </a:schemeClr>
                </a:solidFill>
                <a:latin typeface="Futura Bold"/>
                <a:cs typeface="Futura Bold"/>
              </a:defRPr>
            </a:lvl3pPr>
            <a:lvl4pPr>
              <a:defRPr sz="1764" b="1" i="0" cap="all">
                <a:solidFill>
                  <a:schemeClr val="bg1">
                    <a:lumMod val="75000"/>
                    <a:lumOff val="25000"/>
                  </a:schemeClr>
                </a:solidFill>
                <a:latin typeface="Futura Bold"/>
                <a:cs typeface="Futura Bold"/>
              </a:defRPr>
            </a:lvl4pPr>
            <a:lvl5pPr marL="2015886" indent="0">
              <a:buNone/>
              <a:defRPr sz="1764" b="1" i="0" cap="all">
                <a:solidFill>
                  <a:schemeClr val="bg1">
                    <a:lumMod val="75000"/>
                    <a:lumOff val="25000"/>
                  </a:schemeClr>
                </a:solidFill>
                <a:latin typeface="Futura Bold"/>
                <a:cs typeface="Futura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71989" y="302388"/>
            <a:ext cx="4972717" cy="302736"/>
          </a:xfrm>
          <a:prstGeom prst="rect">
            <a:avLst/>
          </a:prstGeom>
        </p:spPr>
        <p:txBody>
          <a:bodyPr vert="horz" lIns="0" tIns="0"/>
          <a:lstStyle>
            <a:lvl1pPr marL="0" indent="0">
              <a:buNone/>
              <a:defRPr sz="1213" b="1" kern="0" cap="all" spc="55">
                <a:solidFill>
                  <a:srgbClr val="0E2283"/>
                </a:solidFill>
                <a:latin typeface="Cambria"/>
                <a:cs typeface="Cambria"/>
              </a:defRPr>
            </a:lvl1pPr>
            <a:lvl2pPr marL="503972" indent="0">
              <a:buNone/>
              <a:defRPr sz="1213" b="1">
                <a:solidFill>
                  <a:srgbClr val="183F7C"/>
                </a:solidFill>
                <a:latin typeface="Cambria"/>
                <a:cs typeface="Cambria"/>
              </a:defRPr>
            </a:lvl2pPr>
            <a:lvl3pPr marL="1007943" indent="0">
              <a:buNone/>
              <a:defRPr sz="1213" b="1">
                <a:solidFill>
                  <a:srgbClr val="183F7C"/>
                </a:solidFill>
                <a:latin typeface="Cambria"/>
                <a:cs typeface="Cambria"/>
              </a:defRPr>
            </a:lvl3pPr>
            <a:lvl4pPr marL="1511915" indent="0">
              <a:buNone/>
              <a:defRPr sz="1213" b="1">
                <a:solidFill>
                  <a:srgbClr val="183F7C"/>
                </a:solidFill>
                <a:latin typeface="Cambria"/>
                <a:cs typeface="Cambria"/>
              </a:defRPr>
            </a:lvl4pPr>
            <a:lvl5pPr marL="2015886" indent="0">
              <a:buNone/>
              <a:defRPr sz="1213" b="1">
                <a:solidFill>
                  <a:srgbClr val="183F7C"/>
                </a:solidFill>
                <a:latin typeface="Cambria"/>
                <a:cs typeface="Cambr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2021132" y="7006699"/>
            <a:ext cx="746654" cy="402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84">
                <a:solidFill>
                  <a:srgbClr val="B2AFAC"/>
                </a:solidFill>
              </a:defRPr>
            </a:lvl1pPr>
          </a:lstStyle>
          <a:p>
            <a:pPr defTabSz="503909" eaLnBrk="1" hangingPunct="1"/>
            <a:fld id="{95D0B3E1-0DF9-482D-B3AC-00740765157A}" type="slidenum">
              <a:rPr lang="en-US" altLang="en-US" smtClean="0">
                <a:ea typeface="MS PGothic" pitchFamily="34" charset="-128"/>
              </a:rPr>
              <a:pPr defTabSz="503909" eaLnBrk="1" hangingPunct="1"/>
              <a:t>‹#›</a:t>
            </a:fld>
            <a:endParaRPr lang="en-US" altLang="en-US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91840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63938" y="7221942"/>
            <a:ext cx="5681572" cy="254437"/>
          </a:xfrm>
          <a:prstGeom prst="rect">
            <a:avLst/>
          </a:prstGeom>
          <a:noFill/>
          <a:ln>
            <a:noFill/>
          </a:ln>
          <a:extLst/>
        </p:spPr>
        <p:txBody>
          <a:bodyPr lIns="100782" tIns="50391" rIns="100782" bIns="50391">
            <a:spAutoFit/>
          </a:bodyPr>
          <a:lstStyle/>
          <a:p>
            <a:pPr algn="ctr" defTabSz="503909" eaLnBrk="1" hangingPunct="1">
              <a:defRPr/>
            </a:pPr>
            <a:r>
              <a:rPr lang="en-US" sz="992" dirty="0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© Copyright by Humanica Ltd.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572159" y="250242"/>
            <a:ext cx="2167630" cy="615553"/>
          </a:xfrm>
          <a:prstGeom prst="rect">
            <a:avLst/>
          </a:prstGeom>
          <a:noFill/>
          <a:ln>
            <a:noFill/>
          </a:ln>
          <a:extLst/>
        </p:spPr>
        <p:txBody>
          <a:bodyPr lIns="100782" tIns="0" rIns="0" bIns="0">
            <a:spAutoFit/>
          </a:bodyPr>
          <a:lstStyle/>
          <a:p>
            <a:pPr algn="r" defTabSz="503909" eaLnBrk="1" hangingPunct="1">
              <a:lnSpc>
                <a:spcPts val="1585"/>
              </a:lnSpc>
              <a:defRPr/>
            </a:pPr>
            <a:r>
              <a:rPr lang="en-US" sz="1433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t>Confidential</a:t>
            </a:r>
          </a:p>
          <a:p>
            <a:pPr algn="r" defTabSz="503909" eaLnBrk="1" hangingPunct="1">
              <a:lnSpc>
                <a:spcPts val="1585"/>
              </a:lnSpc>
              <a:defRPr/>
            </a:pPr>
            <a:endParaRPr lang="en-US" sz="1433">
              <a:solidFill>
                <a:prstClr val="black"/>
              </a:solidFill>
              <a:ea typeface="MS PGothic" pitchFamily="34" charset="-128"/>
              <a:cs typeface="Calibri" pitchFamily="34" charset="0"/>
            </a:endParaRPr>
          </a:p>
          <a:p>
            <a:pPr algn="r" defTabSz="503909" eaLnBrk="1" hangingPunct="1">
              <a:lnSpc>
                <a:spcPts val="1585"/>
              </a:lnSpc>
              <a:defRPr/>
            </a:pPr>
            <a:fld id="{552CE1E1-DDF9-4B92-A635-447FF681D827}" type="slidenum">
              <a:rPr lang="en-US" sz="1433">
                <a:solidFill>
                  <a:prstClr val="black"/>
                </a:solidFill>
                <a:ea typeface="MS PGothic" pitchFamily="34" charset="-128"/>
                <a:cs typeface="Calibri" pitchFamily="34" charset="0"/>
              </a:rPr>
              <a:pPr algn="r" defTabSz="503909" eaLnBrk="1" hangingPunct="1">
                <a:lnSpc>
                  <a:spcPts val="1585"/>
                </a:lnSpc>
                <a:defRPr/>
              </a:pPr>
              <a:t>‹#›</a:t>
            </a:fld>
            <a:endParaRPr lang="en-US" sz="1433">
              <a:solidFill>
                <a:prstClr val="black"/>
              </a:solidFill>
              <a:ea typeface="MS PGothic" pitchFamily="34" charset="-128"/>
              <a:cs typeface="Calibri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671624" y="6649714"/>
            <a:ext cx="8250529" cy="405983"/>
          </a:xfrm>
          <a:prstGeom prst="rect">
            <a:avLst/>
          </a:prstGeom>
        </p:spPr>
        <p:txBody>
          <a:bodyPr vert="horz" lIns="91428" tIns="45714" rIns="91428" bIns="45714"/>
          <a:lstStyle>
            <a:lvl1pPr marL="0" indent="0" algn="ctr">
              <a:lnSpc>
                <a:spcPts val="1852"/>
              </a:lnSpc>
              <a:spcBef>
                <a:spcPts val="0"/>
              </a:spcBef>
              <a:buNone/>
              <a:defRPr lang="en-US" sz="1543" b="0" i="0" kern="900" spc="-55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>
              <a:buNone/>
              <a:defRPr sz="1433"/>
            </a:lvl2pPr>
            <a:lvl3pPr>
              <a:defRPr sz="1433"/>
            </a:lvl3pPr>
            <a:lvl4pPr>
              <a:defRPr sz="1433"/>
            </a:lvl4pPr>
            <a:lvl5pPr>
              <a:defRPr sz="14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60324" y="1009709"/>
            <a:ext cx="12107463" cy="757717"/>
          </a:xfrm>
          <a:prstGeom prst="rect">
            <a:avLst/>
          </a:prstGeom>
        </p:spPr>
        <p:txBody>
          <a:bodyPr vert="horz" lIns="91428" tIns="45714" rIns="91428" bIns="45714"/>
          <a:lstStyle>
            <a:lvl1pPr marL="0" indent="0">
              <a:lnSpc>
                <a:spcPts val="2646"/>
              </a:lnSpc>
              <a:spcBef>
                <a:spcPts val="0"/>
              </a:spcBef>
              <a:buNone/>
              <a:defRPr lang="en-US" sz="2205" b="1" i="0" kern="900" cap="all" spc="0" baseline="0" dirty="0" smtClean="0">
                <a:solidFill>
                  <a:srgbClr val="106B7A"/>
                </a:solidFill>
                <a:latin typeface="+mj-lt"/>
                <a:ea typeface="+mj-ea"/>
                <a:cs typeface="Arial Blac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60325" y="1765676"/>
            <a:ext cx="12109797" cy="4826293"/>
          </a:xfrm>
          <a:prstGeom prst="rect">
            <a:avLst/>
          </a:prstGeom>
        </p:spPr>
        <p:txBody>
          <a:bodyPr vert="horz" lIns="91428" tIns="45714" rIns="91428" bIns="45714"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984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764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543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 marL="403127" indent="-251955">
              <a:lnSpc>
                <a:spcPct val="100000"/>
              </a:lnSpc>
              <a:spcBef>
                <a:spcPts val="0"/>
              </a:spcBef>
              <a:buFont typeface="Arial"/>
              <a:buChar char="•"/>
              <a:defRPr sz="154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 marL="806253">
              <a:lnSpc>
                <a:spcPct val="100000"/>
              </a:lnSpc>
              <a:spcBef>
                <a:spcPts val="0"/>
              </a:spcBef>
              <a:defRPr sz="154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8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5995"/>
            <a:ext cx="13439775" cy="1583681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r>
              <a:rPr lang="en-US" sz="1301" dirty="0">
                <a:solidFill>
                  <a:prstClr val="black"/>
                </a:solidFill>
                <a:latin typeface="Courier New" pitchFamily="49" charset="0"/>
                <a:ea typeface="MS PGothic" pitchFamily="34" charset="-128"/>
                <a:cs typeface="Courier New" pitchFamily="49" charset="0"/>
              </a:rPr>
              <a:t>··················:::::::::::----------------------›››››››››››››››››:::://////////·······-----------</a:t>
            </a:r>
          </a:p>
          <a:p>
            <a:pPr defTabSz="503909" eaLnBrk="1" hangingPunct="1">
              <a:lnSpc>
                <a:spcPts val="1213"/>
              </a:lnSpc>
              <a:defRPr/>
            </a:pPr>
            <a:endParaRPr lang="en-US" sz="1301" dirty="0">
              <a:solidFill>
                <a:prstClr val="black"/>
              </a:solidFill>
              <a:latin typeface="Courier New" pitchFamily="49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1765675"/>
            <a:ext cx="13439775" cy="41840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 vert="horz" wrap="none" lIns="91428" tIns="0" rIns="91428" bIns="45714" anchor="ctr"/>
          <a:lstStyle>
            <a:lvl1pPr marL="0" indent="0" algn="ctr">
              <a:lnSpc>
                <a:spcPts val="3175"/>
              </a:lnSpc>
              <a:spcBef>
                <a:spcPts val="0"/>
              </a:spcBef>
              <a:buFontTx/>
              <a:buNone/>
              <a:defRPr sz="2866" b="1" cap="all" baseline="0">
                <a:solidFill>
                  <a:srgbClr val="ECEDEB"/>
                </a:solidFill>
                <a:latin typeface="+mn-lt"/>
                <a:cs typeface="Arial Black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584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89" y="302737"/>
            <a:ext cx="12095798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89" y="1692179"/>
            <a:ext cx="5938234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989" y="2397398"/>
            <a:ext cx="5938234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7236" y="1692179"/>
            <a:ext cx="5940567" cy="70521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7236" y="2397398"/>
            <a:ext cx="5940567" cy="4355563"/>
          </a:xfrm>
        </p:spPr>
        <p:txBody>
          <a:bodyPr/>
          <a:lstStyle>
            <a:lvl1pPr>
              <a:defRPr sz="2646"/>
            </a:lvl1pPr>
            <a:lvl2pPr>
              <a:defRPr sz="2205"/>
            </a:lvl2pPr>
            <a:lvl3pPr>
              <a:defRPr sz="1984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2E3D6F-1506-4520-9058-6807CD912179}" type="datetime1">
              <a:rPr lang="en-US" smtClean="0"/>
              <a:t>10/20/2022</a:t>
            </a:fld>
            <a:endParaRPr lang="th-TH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AFAAD0-28AA-48F7-B4E1-D9D595C9F942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0412"/>
      </p:ext>
    </p:extLst>
  </p:cSld>
  <p:clrMapOvr>
    <a:masterClrMapping/>
  </p:clrMapOvr>
  <p:transition spd="med"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0DCEE9-F322-46A8-8648-E6348D050634}"/>
              </a:ext>
            </a:extLst>
          </p:cNvPr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US" altLang="th-TH" sz="3527" i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A7525-4508-4C08-AFA2-CACD6994B512}"/>
              </a:ext>
            </a:extLst>
          </p:cNvPr>
          <p:cNvSpPr/>
          <p:nvPr userDrawn="1"/>
        </p:nvSpPr>
        <p:spPr>
          <a:xfrm>
            <a:off x="258997" y="206491"/>
            <a:ext cx="12879784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2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8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7C7059-CBC3-4770-A31C-91883CA895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4460BFB-897D-417B-A174-9DB9F1B95B78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57FDDB3-EC45-4D12-943D-04EF4AD620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CAD4653-1AFF-41B9-B457-62C65C7D3C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36DB30C9-BA1D-48B8-889C-5DB37E04769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854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1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53B9-80CB-481B-9EC3-C25FF300DA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A4B08C1-8269-4305-9C61-7E9E9FB223E4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0337-2393-4910-87ED-43D6022897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CF905AB-9113-41EF-9424-224749B6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56F01-2DDD-4038-9D2E-44FC9A968C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676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6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6"/>
            <a:ext cx="5151914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CF3B-C0D2-42E9-B58B-952D683BF1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2B49E231-ABD5-4CA3-996A-2893A977BB4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FD5E9-E222-4F89-96DB-9122A2D774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A658AE3-30C1-4DC3-9F67-3CB9E8A292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69FA-BE9F-4F80-9D50-E1EE48D108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3945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716621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3"/>
            <a:ext cx="11437522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3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5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F75ACA-4313-4F53-B1E6-4B0FCF82DF2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C755C553-F9E3-4FFD-A5C1-1D9CAAFC20F6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058E0-8F6C-44A5-B91D-DECE59550F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AF4A13C-701E-4706-B2B7-B950BECD79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25A4CC-080D-4EE1-99ED-B58EDD078FB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5644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4" y="671971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F0B90F-2938-4777-A458-7286894F4E8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7203940-2F0A-4F4C-9EC0-F5768E449CCB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C85B-C92C-4755-A0EA-DFB650FBF45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E99587-FC24-4C43-9557-8C74B148FD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86F2-38CF-436D-B7CB-34003E8B867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831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5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89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89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5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4A5928-89B4-47E8-9705-AFD1DC779F4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71C5923B-9E95-4F7B-9345-39E9B87C3723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714BB-8EEA-424D-8CEF-002C69E4C29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5B89655-AEFC-43F6-ABBF-7E1870129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381500-16F0-4283-8A0C-9B00A5CC99A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955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09" y="419982"/>
            <a:ext cx="6558610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5" y="3695841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4C88-9C06-41DD-BFB4-54648CF873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C3C82C10-4C67-4E79-9329-5DDD600B5D55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ECFA3-EA3E-447A-AB0B-E5E36E5CE8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EC109DC-48C9-4750-BD12-D071F5F82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000F0-6F4C-409E-80D2-B018DFEA03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71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1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1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F5C6EB-6622-48D1-A045-BA9F0E89D7B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BFF02940-504C-4F77-89B8-71404D965EBC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A44FC-7B7E-4790-B8E3-284FDBC27D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665B035-B55A-4F74-8FF5-DC4C4CCA7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7F8A9FD-73D6-4369-898D-5FE0D63F26C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4184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89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89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716E3C-4303-4A70-A60C-FDD50B15CC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3310B65-B6AE-4241-88D4-C7A1C0E58C6B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5DB2-E0F1-490F-8EFB-5234151772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FF67EC-9002-4C47-9344-5CD07099C6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052D3-F0DC-46E0-A31C-0520C18A325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2675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96311B5-FB0F-4939-A61E-D870AF8DE04E}" type="datetime1">
              <a:rPr lang="en-US" smtClean="0"/>
              <a:t>10/20/2022</a:t>
            </a:fld>
            <a:endParaRPr lang="th-TH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46EE71C-6F9D-46CF-935C-6934C8DD883A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67051"/>
      </p:ext>
    </p:extLst>
  </p:cSld>
  <p:clrMapOvr>
    <a:masterClrMapping/>
  </p:clrMapOvr>
  <p:transition spd="med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7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0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69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0193-97A8-416C-A54D-8203ACCCCF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C1D934A-A038-411E-8EC5-08DC85374122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EA53-927C-4D1D-931A-DBBCFEF71E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00C97BA-6140-4CE1-A750-337F704707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60813-B7B2-4FB5-80E0-33E38796C1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428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89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5" y="251989"/>
            <a:ext cx="3359944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8D208C5-702B-45A7-9127-0756C6960E54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478CCE4D-55F7-4A13-A839-DBB36479BFEA}" type="datetime1">
              <a:rPr lang="en-US" smtClean="0"/>
              <a:t>10/20/2022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6FCB18-B798-4F0B-AE04-4989CD7C215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135D025-3324-49BB-9600-D821AE8005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40258CC-AA81-4250-9D13-4BC0A95683B8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076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6" y="587975"/>
            <a:ext cx="5369585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4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2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4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2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4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2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2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DE02880-4222-4F3C-98E9-42F6888A856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1C356F8-D099-4A0C-B262-A26D1273659A}" type="datetime1">
              <a:rPr lang="en-US" smtClean="0"/>
              <a:t>10/20/2022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455496-E556-453C-AA8A-D78EC6597D0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06677F2-092D-4C5C-9A17-82CC602E1B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2B820E1-EBF6-4619-B7B6-66C20BC6A23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13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8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6" y="4955787"/>
            <a:ext cx="12879784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4A1C49-8309-476A-A3DC-045F3C2BC103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0205B8F-6A0B-438A-9CD2-78EBA688BF45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EFCFA-50A5-4EBF-86DE-63BB98A598DF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334E5DE-4CAB-4C80-9212-C988306996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22175C-B653-4959-8EB5-78300715F25E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3752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6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2" y="284028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2" y="2681554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2" y="5079080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4F348-3A97-490F-9622-E4BB471102F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538173E3-4466-42FB-A3D2-E6400C274353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FEE7A0-53B5-4EFB-B70C-14B1801DD7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A063D70-D311-4478-BC30-D3FCA6556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134343-81D6-4EDE-8498-7327A4689B7D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6868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8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5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8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6" y="4955787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6" y="4955787"/>
            <a:ext cx="40527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79D45-A69D-4E91-BD5A-256ABFAB9B91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72DAA25-6EAA-4803-8A59-9A2E097DEAFB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0CAC57-DABA-4991-873A-4FBD88D62D3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81EA170-0E80-453E-9EBE-5B3A814A55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FA7445-5FDE-4857-B225-1F77008F16A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994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0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0C7E5-6CBE-4E5E-9384-2B57AA68B911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56059B8-5CE1-4521-978A-51EE8FE248FD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EE32A4-D264-4DAF-A804-411CDE76F2D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062A553-A280-4CFE-BE14-36F58045B0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EFCC11-4733-4943-B667-AF724E3CF52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8351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69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F5D3-CFBE-4546-8F70-95C1543F9C6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2A35F12C-BDF5-41BE-9F99-9B86F253DA40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A772-5580-421F-B7C2-E9B212B111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6214F48-F5F4-4AD3-9D79-215ACA5D2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642E6-BC1C-4703-B044-BC5BCA9A72A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324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B5B8F75-1973-4399-A98E-84CC4315019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0434D21-81AC-4B53-8BEE-422BE4D350F9}" type="datetime1">
              <a:rPr lang="en-US" smtClean="0"/>
              <a:t>10/20/2022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4567B3-250B-4971-BBC7-19FE256678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6AA83E-AB5A-4B6B-A23F-6F47B45F0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281118-61A1-4C07-A9F7-E388AE2EC6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335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69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193F-B8CE-4A67-B45E-4592B92F3DBC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2E83B2D-820D-434A-BB3F-FB1379ED2B25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8EE8-8A7B-4BF7-B01D-7BE33500715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E0FEED9-8EC5-44BD-85B6-28089E7DC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BCEF66-F42F-494E-90AD-EB31A686C66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90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704AE36-E3D8-445F-A43B-B48CACE5E510}" type="datetime1">
              <a:rPr lang="en-US" smtClean="0"/>
              <a:t>10/20/2022</a:t>
            </a:fld>
            <a:endParaRPr lang="th-T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3A571A-BAF3-4565-B22D-C7B10A721375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8004"/>
      </p:ext>
    </p:extLst>
  </p:cSld>
  <p:clrMapOvr>
    <a:masterClrMapping/>
  </p:clrMapOvr>
  <p:transition spd="med"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3541C85-2D8A-4327-A00B-574B3BB6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F33EF2AD-5003-442D-839F-CFAE7B42ADF6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B1123FB9-1E9D-45CF-BE8F-7989599C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501021B2-3225-42FA-9B26-DA1B69A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C1DBEA7-4452-412A-A026-C6892D0582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040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/>
          </p:cNvPr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US" altLang="th-TH" sz="3527" i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258997" y="206491"/>
            <a:ext cx="12879784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2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8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E62616D-BFC4-4E24-B7B1-5BB2F4589357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Rectangle 11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01AD18B-9CD1-4240-A58F-CB6F030788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12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7693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1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E68A9319-5753-4585-A101-5842FBD07091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14EA173-254C-44AA-BEF1-8772BF004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931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6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6"/>
            <a:ext cx="5151914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CA9F6F3A-A2DF-4856-A318-142A057D75A0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13B5B99-E8F1-4E61-B90F-E8DB113973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649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7577190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3"/>
            <a:ext cx="11437522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3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5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DFC1EAE-F756-4450-94C4-F57E969A495A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B4812C7-41AA-495F-9227-E78ACDA88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864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4" y="671971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455254C-CCD6-4BC4-B42C-B280B9B8E95F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8FCF5E1-DE44-4256-972B-B2BF8BA79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8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31885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671989" y="1847921"/>
            <a:ext cx="5935901" cy="3338856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671989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6831885" y="5354770"/>
            <a:ext cx="5935901" cy="1364941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2374A06-ED06-4ECC-8EA9-5027210DC878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9A7C773-7D53-468C-AD51-BFC2FC58B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959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557634" y="419982"/>
            <a:ext cx="5546147" cy="311962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67509" y="419982"/>
            <a:ext cx="6558610" cy="655843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7557635" y="3695841"/>
            <a:ext cx="5546149" cy="3275859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A57FD0B8-2CF1-47AD-9FA9-E1D909C470DB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178057D-5AE5-4A43-AD42-60A67918AC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710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92" y="300988"/>
            <a:ext cx="4421594" cy="1280945"/>
          </a:xfrm>
        </p:spPr>
        <p:txBody>
          <a:bodyPr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579" y="300991"/>
            <a:ext cx="7513207" cy="6451973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992" y="1581935"/>
            <a:ext cx="4421594" cy="5171028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5EE9A33-7B2F-4274-A477-5C27F38D9F68}" type="datetime1">
              <a:rPr lang="en-US" smtClean="0"/>
              <a:t>10/20/2022</a:t>
            </a:fld>
            <a:endParaRPr 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D5E8B2-7D88-4418-8C93-57E780C6CA6D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59346"/>
      </p:ext>
    </p:extLst>
  </p:cSld>
  <p:clrMapOvr>
    <a:masterClrMapping/>
  </p:clrMapOvr>
  <p:transition spd="med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335994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4703921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9071848" y="1175949"/>
            <a:ext cx="4031933" cy="4031827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335994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4703921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9071848" y="5375769"/>
            <a:ext cx="4031933" cy="1595931"/>
          </a:xfrm>
        </p:spPr>
        <p:txBody>
          <a:bodyPr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E324AEE-1830-4459-B307-2E1067544D68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7C77EEB-2389-40D5-BF8C-81454C247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4409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6854285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71989" y="3752085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6854285" y="251989"/>
            <a:ext cx="5913501" cy="3326257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671989" y="251989"/>
            <a:ext cx="5913501" cy="3326257"/>
          </a:xfrm>
        </p:spPr>
        <p:txBody>
          <a:bodyPr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491A929B-BEE0-46B5-9DA4-F91E89F3D2CB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0F2B6E4-E3F4-44F6-93A8-B951BAFB6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881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7447875" y="3788237"/>
            <a:ext cx="5364593" cy="318514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627190" y="423342"/>
            <a:ext cx="6551890" cy="655171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7447875" y="429169"/>
            <a:ext cx="5375910" cy="318267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794363AA-96A4-40AB-96D5-B937E69728C9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317C25D-8564-4C1D-8714-CBC0DBF1C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921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3276602" y="251989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327660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6867185" y="251989"/>
            <a:ext cx="3359944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6860542" y="3709722"/>
            <a:ext cx="3358788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588647" y="1427938"/>
            <a:ext cx="2463959" cy="2099910"/>
          </a:xfrm>
        </p:spPr>
        <p:txBody>
          <a:bodyPr anchor="b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76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10415826" y="1427938"/>
            <a:ext cx="2463959" cy="2099910"/>
          </a:xfrm>
        </p:spPr>
        <p:txBody>
          <a:bodyPr anchor="b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588647" y="3695841"/>
            <a:ext cx="2463959" cy="2099910"/>
          </a:xfrm>
        </p:spPr>
        <p:txBody>
          <a:bodyPr/>
          <a:lstStyle>
            <a:lvl1pPr marL="0" marR="0" indent="0" algn="r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10415826" y="3695841"/>
            <a:ext cx="2463959" cy="2099910"/>
          </a:xfrm>
        </p:spPr>
        <p:txBody>
          <a:bodyPr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1" name="Date Placeholder 10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9E69416-F81A-4C74-A287-14CE95ED4EB7}" type="datetime1">
              <a:rPr lang="en-US" smtClean="0"/>
              <a:t>10/20/2022</a:t>
            </a:fld>
            <a:endParaRPr lang="en-US"/>
          </a:p>
        </p:txBody>
      </p:sp>
      <p:sp>
        <p:nvSpPr>
          <p:cNvPr id="12" name="Slide Number Placeholder 11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720A46C-2D54-4A55-8DAB-73DA7106E5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04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1362236" y="587975"/>
            <a:ext cx="5369585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1362234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6850142" y="587975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1362234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6850142" y="3695841"/>
            <a:ext cx="5375910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1362234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6850142" y="6803707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6850142" y="167993"/>
            <a:ext cx="5375910" cy="335986"/>
          </a:xfrm>
        </p:spPr>
        <p:txBody>
          <a:bodyPr lIns="9144"/>
          <a:lstStyle>
            <a:lvl1pPr marL="0" marR="0" indent="0" algn="l">
              <a:buFontTx/>
              <a:buNone/>
              <a:defRPr sz="1764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0" name="Date Placeholder 9">
            <a:extLst/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54B59B1C-65B9-4EDF-B56A-DE9F748CDBE8}" type="datetime1">
              <a:rPr lang="en-US" smtClean="0"/>
              <a:t>10/20/2022</a:t>
            </a:fld>
            <a:endParaRPr lang="en-US"/>
          </a:p>
        </p:txBody>
      </p:sp>
      <p:sp>
        <p:nvSpPr>
          <p:cNvPr id="11" name="Slide Number Placeholder 10">
            <a:extLst/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089EF19-62D0-4F51-BD57-041AB19EA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1">
            <a:extLst/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822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223998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6682557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3452631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9906642" y="1679931"/>
            <a:ext cx="3096829" cy="30967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223996" y="4955787"/>
            <a:ext cx="12879784" cy="2099910"/>
          </a:xfrm>
        </p:spPr>
        <p:txBody>
          <a:bodyPr/>
          <a:lstStyle>
            <a:lvl1pPr marL="0" marR="0" indent="0" algn="l">
              <a:buFontTx/>
              <a:buNone/>
              <a:defRPr sz="2646" baseline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A837713-6BF4-48B1-B670-F4D54D865A1B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21C9511-CE1F-4726-8CF7-58D558578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8064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007983" y="284028"/>
            <a:ext cx="6787086" cy="680370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8508402" y="284028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8508402" y="2681554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8508402" y="5079080"/>
            <a:ext cx="3583943" cy="2015913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D49E9D90-0E5D-464E-BEDF-A7BFE1A34A75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C63D93E-5DDE-4501-874C-E5D3E925E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5833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895985" y="3779838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4459125" y="251989"/>
            <a:ext cx="8175863" cy="4598802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895985" y="251989"/>
            <a:ext cx="3042695" cy="3275859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8735856" y="4955787"/>
            <a:ext cx="39199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4459126" y="4955787"/>
            <a:ext cx="4052733" cy="2066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3DCA6C47-2899-4EF7-960C-1770C61417B2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BD1E017-DBA0-4039-9B1E-88FE5A953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75174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752730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752730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6935027" y="251989"/>
            <a:ext cx="5823903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4840662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8928593" y="3443852"/>
            <a:ext cx="3830336" cy="3611845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1B85D266-2B2B-49D7-AD96-A08362EF5CC8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Slide Number Placeholder 7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6F9A4C6-C79B-4685-81A6-510C2A1C3E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025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483268" y="1763924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479925" y="5375769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1A127378-173E-4668-AEE3-41F56E54194E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DFFB4C9-76A9-4C19-920A-3B1531E2BC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678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290" y="5291772"/>
            <a:ext cx="8063865" cy="624724"/>
          </a:xfrm>
        </p:spPr>
        <p:txBody>
          <a:bodyPr/>
          <a:lstStyle>
            <a:lvl1pPr algn="l">
              <a:defRPr sz="2205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34290" y="675472"/>
            <a:ext cx="8063865" cy="4535805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4290" y="5916497"/>
            <a:ext cx="8063865" cy="887211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D12A08E-C25E-452A-8689-EE5922122A49}" type="datetime1">
              <a:rPr lang="en-US" smtClean="0"/>
              <a:t>10/20/2022</a:t>
            </a:fld>
            <a:endParaRPr lang="th-TH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EF24732-5CED-4089-BBE9-8EED34CF84A0}" type="slidenum">
              <a:rPr lang="en-US" altLang="en-US"/>
              <a:pPr>
                <a:defRPr/>
              </a:pPr>
              <a:t>‹#›</a:t>
            </a:fld>
            <a:endParaRPr lang="th-TH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16565"/>
      </p:ext>
    </p:extLst>
  </p:cSld>
  <p:clrMapOvr>
    <a:masterClrMapping/>
  </p:clrMapOvr>
  <p:transition spd="med">
    <p:fade thruBlk="1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7283221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679974" y="1511935"/>
            <a:ext cx="4700580" cy="35278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7279878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679972" y="5123780"/>
            <a:ext cx="4703921" cy="1427939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Date Placeholder 8">
            <a:extLst/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40592E92-18AA-40F9-A071-88E081E30395}" type="datetime1">
              <a:rPr lang="en-US" smtClean="0"/>
              <a:t>10/20/2022</a:t>
            </a:fld>
            <a:endParaRPr lang="en-US"/>
          </a:p>
        </p:txBody>
      </p:sp>
      <p:sp>
        <p:nvSpPr>
          <p:cNvPr id="10" name="Slide Number Placeholder 9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BADB8B1-4389-4ECB-AC91-4DCCA160A1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0">
            <a:extLst/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534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671989" y="2267903"/>
            <a:ext cx="12095798" cy="302387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671989" y="5375769"/>
            <a:ext cx="12095798" cy="1595931"/>
          </a:xfrm>
        </p:spPr>
        <p:txBody>
          <a:bodyPr tIns="91440" rIns="9144" bIns="91440"/>
          <a:lstStyle>
            <a:lvl1pPr marL="0" marR="0" indent="0" algn="l">
              <a:buFontTx/>
              <a:buNone/>
              <a:defRPr sz="1984" i="0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BCB481D1-7639-45C8-B522-FC4AFCC79875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3B81402-B4E7-47A0-825F-57B9255DF5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>
            <a:extLst/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2741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7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A936749C-3A02-4B4D-9BF1-B592825DC2AF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Rectangle 19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2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7F4A7AA-2D31-448E-9F04-FAA7CA581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9395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960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/>
          </p:cNvPr>
          <p:cNvSpPr>
            <a:spLocks/>
          </p:cNvSpPr>
          <p:nvPr/>
        </p:nvSpPr>
        <p:spPr bwMode="auto">
          <a:xfrm>
            <a:off x="667322" y="5711754"/>
            <a:ext cx="12095798" cy="1259946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ngsana New" pitchFamily="18" charset="-34"/>
              </a:defRPr>
            </a:lvl9pPr>
          </a:lstStyle>
          <a:p>
            <a:pPr algn="ctr" eaLnBrk="1" hangingPunct="1">
              <a:defRPr/>
            </a:pPr>
            <a:endParaRPr lang="en-US" altLang="th-TH" sz="3527" i="1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" name="Rectangle 5">
            <a:extLst/>
          </p:cNvPr>
          <p:cNvSpPr/>
          <p:nvPr userDrawn="1"/>
        </p:nvSpPr>
        <p:spPr>
          <a:xfrm>
            <a:off x="258997" y="206491"/>
            <a:ext cx="12879784" cy="684920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335998" y="4367812"/>
            <a:ext cx="12197044" cy="1175949"/>
          </a:xfrm>
        </p:spPr>
        <p:txBody>
          <a:bodyPr bIns="0"/>
          <a:lstStyle>
            <a:lvl1pPr algn="r">
              <a:defRPr lang="en-US" dirty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3135948" y="5659257"/>
            <a:ext cx="9387480" cy="1343942"/>
          </a:xfrm>
        </p:spPr>
        <p:txBody>
          <a:bodyPr tIns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8959850" y="1763924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10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FD64AFF1-6E09-4123-9B14-A21A94BA865E}" type="datetime1">
              <a:rPr lang="en-US" smtClean="0"/>
              <a:t>10/20/2022</a:t>
            </a:fld>
            <a:endParaRPr lang="en-US"/>
          </a:p>
        </p:txBody>
      </p:sp>
      <p:sp>
        <p:nvSpPr>
          <p:cNvPr id="8" name="Rectangle 11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80269F8-8FF8-43A5-BA49-006D970655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12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874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1343978" y="324731"/>
            <a:ext cx="10975816" cy="6173735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1343978" y="6635715"/>
            <a:ext cx="10975816" cy="419982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E3EFE781-329B-40AF-84EB-C18E5DA4F415}" type="datetime1">
              <a:rPr lang="en-US" smtClean="0"/>
              <a:t>10/20/2022</a:t>
            </a:fld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5A3F1080-58B9-4976-8F49-487DFE9787A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0081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616396" y="257105"/>
            <a:ext cx="6820282" cy="680370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7727871" y="3359856"/>
            <a:ext cx="5151914" cy="3695841"/>
          </a:xfrm>
        </p:spPr>
        <p:txBody>
          <a:bodyPr tIns="91440" bIns="91440" anchor="b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EC03349E-BB4D-4581-8C82-2CFD70D8815C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B7F4D8FD-B909-4458-B749-25904BFE67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5468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3439775" cy="7559675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 noProof="0"/>
              <a:t>คลิกไอคอนเพื่อเพิ่มรูปภาพ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592878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1106268" y="5039783"/>
            <a:ext cx="11437522" cy="1091953"/>
          </a:xfrm>
        </p:spPr>
        <p:txBody>
          <a:bodyPr vert="horz" bIns="0" anchor="b" anchorCtr="0"/>
          <a:lstStyle>
            <a:lvl1pPr>
              <a:defRPr baseline="0"/>
            </a:lvl1pPr>
            <a:extLst/>
          </a:lstStyle>
          <a:p>
            <a:r>
              <a:rPr lang="th-TH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1106268" y="6173735"/>
            <a:ext cx="11423809" cy="923960"/>
          </a:xfrm>
        </p:spPr>
        <p:txBody>
          <a:bodyPr tIns="0"/>
          <a:lstStyle>
            <a:lvl1pPr>
              <a:buFontTx/>
              <a:buNone/>
              <a:defRPr sz="1984"/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1155753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5106944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9058135" y="2359720"/>
            <a:ext cx="3359944" cy="2519892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>
            <a:extLst/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C856EC38-BF5A-4DD4-9944-A7D85C671F2A}" type="datetime1">
              <a:rPr lang="en-US" smtClean="0"/>
              <a:t>10/20/2022</a:t>
            </a:fld>
            <a:endParaRPr 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7D0E6AB4-3998-4548-AC98-2DD01C1198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9">
            <a:extLst/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9445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6940428" y="671974"/>
            <a:ext cx="5043374" cy="504324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567974" y="671971"/>
            <a:ext cx="5039916" cy="5039783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750" algn="ctr" rtl="0" latinLnBrk="0">
              <a:spcBef>
                <a:spcPct val="20000"/>
              </a:spcBef>
              <a:buFontTx/>
              <a:buNone/>
              <a:defRPr sz="2646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56797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6943884" y="5879747"/>
            <a:ext cx="5039916" cy="1175949"/>
          </a:xfrm>
        </p:spPr>
        <p:txBody>
          <a:bodyPr rIns="9144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984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Date Placeholder 5">
            <a:extLst/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06434019-6BDB-4B83-A2FA-1E2073D77B75}" type="datetime1">
              <a:rPr lang="en-US" smtClean="0"/>
              <a:t>10/20/2022</a:t>
            </a:fld>
            <a:endParaRPr 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eaLnBrk="0" hangingPunct="0">
              <a:defRPr>
                <a:latin typeface="Tahoma" panose="020B0604030504040204" pitchFamily="34" charset="0"/>
              </a:defRPr>
            </a:lvl1pPr>
          </a:lstStyle>
          <a:p>
            <a:fld id="{9666B61D-1B13-4ACD-807F-5F9385DDCE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ahoma" pitchFamily="34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665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62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6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2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theme" Target="../theme/theme8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52.xml"/><Relationship Id="rId23" Type="http://schemas.openxmlformats.org/officeDocument/2006/relationships/theme" Target="../theme/theme9.xml"/><Relationship Id="rId10" Type="http://schemas.openxmlformats.org/officeDocument/2006/relationships/slideLayout" Target="../slideLayouts/slideLayout147.xml"/><Relationship Id="rId19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 descr="RC-PPT-template-bar-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554" y="684214"/>
            <a:ext cx="93789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03695" y="236539"/>
            <a:ext cx="1034273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 smtClean="0"/>
              <a:t>Click to edit Master title style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981" y="1716089"/>
            <a:ext cx="12264418" cy="504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th-TH" smtClean="0"/>
              <a:t>Click to edit Master text styles</a:t>
            </a:r>
          </a:p>
          <a:p>
            <a:pPr lvl="1"/>
            <a:r>
              <a:rPr lang="th-TH" altLang="th-TH" smtClean="0"/>
              <a:t>Second level</a:t>
            </a:r>
          </a:p>
          <a:p>
            <a:pPr lvl="2"/>
            <a:r>
              <a:rPr lang="th-TH" altLang="th-TH" smtClean="0"/>
              <a:t>Third level</a:t>
            </a:r>
          </a:p>
          <a:p>
            <a:pPr lvl="3"/>
            <a:r>
              <a:rPr lang="th-TH" altLang="th-TH" smtClean="0"/>
              <a:t>Fourth level</a:t>
            </a:r>
          </a:p>
          <a:p>
            <a:pPr lvl="4"/>
            <a:r>
              <a:rPr lang="th-TH" altLang="th-TH" smtClean="0"/>
              <a:t>Fifth level</a:t>
            </a:r>
          </a:p>
        </p:txBody>
      </p:sp>
      <p:sp>
        <p:nvSpPr>
          <p:cNvPr id="1679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08159" y="6881814"/>
            <a:ext cx="279970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543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8249B2CC-BEFC-44BA-AEC2-4FD9D58F307D}" type="datetime1">
              <a:rPr lang="en-US" smtClean="0"/>
              <a:t>10/20/2022</a:t>
            </a:fld>
            <a:endParaRPr lang="th-TH"/>
          </a:p>
        </p:txBody>
      </p:sp>
      <p:sp>
        <p:nvSpPr>
          <p:cNvPr id="1679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75910" y="6881814"/>
            <a:ext cx="425642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543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167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50722" y="6881814"/>
            <a:ext cx="279970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6AB5FD0A-7619-41D1-897F-B29D3022B951}" type="slidenum">
              <a:rPr lang="en-US" altLang="en-US" smtClean="0"/>
              <a:pPr>
                <a:defRPr/>
              </a:pPr>
              <a:t>‹#›</a:t>
            </a:fld>
            <a:endParaRPr lang="th-TH" altLang="en-US" dirty="0"/>
          </a:p>
        </p:txBody>
      </p:sp>
      <p:pic>
        <p:nvPicPr>
          <p:cNvPr id="2056" name="Picture 17" descr="RC-PPT-template-bar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41" y="1160464"/>
            <a:ext cx="937891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9" descr="RC-PPT-template-bar-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9" y="1019176"/>
            <a:ext cx="82614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2" descr="RC-PPT-template-bar-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8" y="1238251"/>
            <a:ext cx="12459978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23" descr="RC-PPT-template-bar-7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02" y="542926"/>
            <a:ext cx="83812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21" descr="logoIT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78" y="890589"/>
            <a:ext cx="650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36886" y="207527"/>
            <a:ext cx="1185205" cy="10267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633" r:id="rId1"/>
    <p:sldLayoutId id="2147486634" r:id="rId2"/>
    <p:sldLayoutId id="2147486635" r:id="rId3"/>
    <p:sldLayoutId id="2147486636" r:id="rId4"/>
    <p:sldLayoutId id="2147486637" r:id="rId5"/>
    <p:sldLayoutId id="2147486638" r:id="rId6"/>
    <p:sldLayoutId id="2147486639" r:id="rId7"/>
    <p:sldLayoutId id="2147486640" r:id="rId8"/>
    <p:sldLayoutId id="2147486641" r:id="rId9"/>
    <p:sldLayoutId id="2147486642" r:id="rId10"/>
    <p:sldLayoutId id="2147486643" r:id="rId11"/>
    <p:sldLayoutId id="2147486644" r:id="rId12"/>
  </p:sldLayoutIdLst>
  <p:transition spd="med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ahoma" pitchFamily="34" charset="0"/>
          <a:cs typeface="Angsana New" pitchFamily="18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ahoma" pitchFamily="34" charset="0"/>
          <a:cs typeface="Angsana New" pitchFamily="18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ahoma" pitchFamily="34" charset="0"/>
          <a:cs typeface="Angsana New" pitchFamily="18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Tahoma" pitchFamily="34" charset="0"/>
          <a:cs typeface="Angsana New" pitchFamily="18" charset="-34"/>
        </a:defRPr>
      </a:lvl5pPr>
      <a:lvl6pPr marL="503972" algn="l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Tahoma" pitchFamily="34" charset="0"/>
          <a:cs typeface="Angsana New" pitchFamily="18" charset="-34"/>
        </a:defRPr>
      </a:lvl6pPr>
      <a:lvl7pPr marL="1007943" algn="l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Tahoma" pitchFamily="34" charset="0"/>
          <a:cs typeface="Angsana New" pitchFamily="18" charset="-34"/>
        </a:defRPr>
      </a:lvl7pPr>
      <a:lvl8pPr marL="1511915" algn="l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Tahoma" pitchFamily="34" charset="0"/>
          <a:cs typeface="Angsana New" pitchFamily="18" charset="-34"/>
        </a:defRPr>
      </a:lvl8pPr>
      <a:lvl9pPr marL="2015886" algn="l" rtl="0" fontAlgn="base">
        <a:spcBef>
          <a:spcPct val="0"/>
        </a:spcBef>
        <a:spcAft>
          <a:spcPct val="0"/>
        </a:spcAft>
        <a:defRPr sz="4850">
          <a:solidFill>
            <a:schemeClr val="tx2"/>
          </a:solidFill>
          <a:latin typeface="Tahoma" pitchFamily="34" charset="0"/>
          <a:cs typeface="Angsana New" pitchFamily="18" charset="-34"/>
        </a:defRPr>
      </a:lvl9pPr>
    </p:titleStyle>
    <p:bodyStyle>
      <a:lvl1pPr marL="377825" indent="-37782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cs typeface="+mn-cs"/>
        </a:defRPr>
      </a:lvl2pPr>
      <a:lvl3pPr marL="1258888" indent="-25082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3pPr>
      <a:lvl4pPr marL="1763713" indent="-2508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4pPr>
      <a:lvl5pPr marL="2266950" indent="-2508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5pPr>
      <a:lvl6pPr marL="2771844" indent="-251986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5">
          <a:solidFill>
            <a:schemeClr val="tx1"/>
          </a:solidFill>
          <a:latin typeface="+mn-lt"/>
          <a:cs typeface="+mn-cs"/>
        </a:defRPr>
      </a:lvl6pPr>
      <a:lvl7pPr marL="3275815" indent="-251986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5">
          <a:solidFill>
            <a:schemeClr val="tx1"/>
          </a:solidFill>
          <a:latin typeface="+mn-lt"/>
          <a:cs typeface="+mn-cs"/>
        </a:defRPr>
      </a:lvl7pPr>
      <a:lvl8pPr marL="3779787" indent="-251986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5">
          <a:solidFill>
            <a:schemeClr val="tx1"/>
          </a:solidFill>
          <a:latin typeface="+mn-lt"/>
          <a:cs typeface="+mn-cs"/>
        </a:defRPr>
      </a:lvl8pPr>
      <a:lvl9pPr marL="4283758" indent="-251986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205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30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90" r:id="rId1"/>
    <p:sldLayoutId id="2147487491" r:id="rId2"/>
    <p:sldLayoutId id="2147487492" r:id="rId3"/>
    <p:sldLayoutId id="2147487493" r:id="rId4"/>
    <p:sldLayoutId id="2147487495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 smtClean="0"/>
              <a:t>Click to edit Master text styles</a:t>
            </a:r>
          </a:p>
          <a:p>
            <a:pPr lvl="1"/>
            <a:r>
              <a:rPr lang="en-US" altLang="th-TH" noProof="1" smtClean="0"/>
              <a:t>Second level</a:t>
            </a:r>
          </a:p>
          <a:p>
            <a:pPr lvl="2"/>
            <a:r>
              <a:rPr lang="en-US" altLang="th-TH" noProof="1" smtClean="0"/>
              <a:t>Third level</a:t>
            </a:r>
          </a:p>
          <a:p>
            <a:pPr lvl="3"/>
            <a:r>
              <a:rPr lang="en-US" altLang="th-TH" noProof="1" smtClean="0"/>
              <a:t>Fourth level</a:t>
            </a:r>
          </a:p>
          <a:p>
            <a:pPr lvl="4"/>
            <a:r>
              <a:rPr lang="en-US" altLang="th-TH" noProof="1" smtClean="0"/>
              <a:t>Fifth level</a:t>
            </a:r>
            <a:endParaRPr lang="en-US" altLang="th-TH" smtClean="0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6967BF5E-71B8-4FDC-8874-A8541C165ED6}" type="datetime1">
              <a:rPr lang="en-US" smtClean="0"/>
              <a:t>10/20/2022</a:t>
            </a:fld>
            <a:endParaRPr 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11510354" y="7230690"/>
            <a:ext cx="1343977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pPr eaLnBrk="1" hangingPunct="1"/>
            <a:fld id="{4DAB1396-2B4C-4D7C-A144-721BBEDB2B98}" type="slidenum">
              <a:rPr lang="en-US" altLang="en-US" smtClean="0">
                <a:cs typeface="Angsana New" panose="02020603050405020304" pitchFamily="18" charset="-34"/>
              </a:rPr>
              <a:pPr eaLnBrk="1" hangingPunct="1"/>
              <a:t>‹#›</a:t>
            </a:fld>
            <a:endParaRPr lang="en-US" altLang="en-US" smtClean="0"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7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680" r:id="rId1"/>
    <p:sldLayoutId id="2147486681" r:id="rId2"/>
    <p:sldLayoutId id="2147486682" r:id="rId3"/>
    <p:sldLayoutId id="2147486683" r:id="rId4"/>
    <p:sldLayoutId id="2147486684" r:id="rId5"/>
    <p:sldLayoutId id="2147486685" r:id="rId6"/>
    <p:sldLayoutId id="2147486686" r:id="rId7"/>
    <p:sldLayoutId id="2147486687" r:id="rId8"/>
    <p:sldLayoutId id="2147486688" r:id="rId9"/>
    <p:sldLayoutId id="2147486689" r:id="rId10"/>
    <p:sldLayoutId id="2147486690" r:id="rId11"/>
    <p:sldLayoutId id="2147486691" r:id="rId12"/>
    <p:sldLayoutId id="2147486692" r:id="rId13"/>
    <p:sldLayoutId id="2147486693" r:id="rId14"/>
    <p:sldLayoutId id="2147486694" r:id="rId15"/>
    <p:sldLayoutId id="2147486695" r:id="rId16"/>
    <p:sldLayoutId id="2147486696" r:id="rId17"/>
    <p:sldLayoutId id="2147486697" r:id="rId18"/>
    <p:sldLayoutId id="2147486698" r:id="rId19"/>
    <p:sldLayoutId id="2147486699" r:id="rId20"/>
    <p:sldLayoutId id="2147486700" r:id="rId21"/>
    <p:sldLayoutId id="2147486701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FFC269-0A2B-4453-A907-E3ABC80F3167}" type="datetime1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03" r:id="rId1"/>
    <p:sldLayoutId id="2147486704" r:id="rId2"/>
    <p:sldLayoutId id="2147486705" r:id="rId3"/>
    <p:sldLayoutId id="2147486706" r:id="rId4"/>
    <p:sldLayoutId id="2147486707" r:id="rId5"/>
    <p:sldLayoutId id="2147486708" r:id="rId6"/>
    <p:sldLayoutId id="2147486709" r:id="rId7"/>
    <p:sldLayoutId id="2147486710" r:id="rId8"/>
    <p:sldLayoutId id="2147486711" r:id="rId9"/>
    <p:sldLayoutId id="2147486712" r:id="rId10"/>
    <p:sldLayoutId id="2147486713" r:id="rId11"/>
    <p:sldLayoutId id="2147487496" r:id="rId12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88" r:id="rId1"/>
    <p:sldLayoutId id="2147486789" r:id="rId2"/>
    <p:sldLayoutId id="2147486790" r:id="rId3"/>
  </p:sldLayoutIdLst>
  <p:hf hdr="0" ftr="0" dt="0"/>
  <p:txStyles>
    <p:titleStyle>
      <a:lvl1pPr algn="ctr" defTabSz="1007943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C2824BF4-418D-4B95-88B1-65B522C9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075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 smtClean="0"/>
              <a:t>Click to edit Master text styles</a:t>
            </a:r>
          </a:p>
          <a:p>
            <a:pPr lvl="1"/>
            <a:r>
              <a:rPr lang="en-US" altLang="th-TH" noProof="1" smtClean="0"/>
              <a:t>Second level</a:t>
            </a:r>
          </a:p>
          <a:p>
            <a:pPr lvl="2"/>
            <a:r>
              <a:rPr lang="en-US" altLang="th-TH" noProof="1" smtClean="0"/>
              <a:t>Third level</a:t>
            </a:r>
          </a:p>
          <a:p>
            <a:pPr lvl="3"/>
            <a:r>
              <a:rPr lang="en-US" altLang="th-TH" noProof="1" smtClean="0"/>
              <a:t>Fourth level</a:t>
            </a:r>
          </a:p>
          <a:p>
            <a:pPr lvl="4"/>
            <a:r>
              <a:rPr lang="en-US" altLang="th-TH" noProof="1" smtClean="0"/>
              <a:t>Fifth level</a:t>
            </a:r>
            <a:endParaRPr lang="en-US" altLang="th-TH" smtClean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DC79123-2307-4D4D-8958-8B048220A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ACF5F567-8BF6-49AD-94E1-F41637757AB5}" type="datetime1">
              <a:rPr lang="en-US" smtClean="0"/>
              <a:t>10/20/2022</a:t>
            </a:fld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4841BBFC-A1D9-456F-8C74-BFB079881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EBA1939-26FC-43F2-B10E-C0B142D67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9012" y="7232920"/>
            <a:ext cx="1343978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A3A511-6162-4A83-868C-D3522F2834F3}" type="slidenum">
              <a:rPr lang="en-US" altLang="en-US">
                <a:cs typeface="Angsana New" panose="02020603050405020304" pitchFamily="18" charset="-34"/>
              </a:rPr>
              <a:pPr>
                <a:defRPr/>
              </a:pPr>
              <a:t>‹#›</a:t>
            </a:fld>
            <a:endParaRPr lang="en-US" altLang="en-US"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869" r:id="rId1"/>
    <p:sldLayoutId id="2147486870" r:id="rId2"/>
    <p:sldLayoutId id="2147486871" r:id="rId3"/>
    <p:sldLayoutId id="2147486872" r:id="rId4"/>
    <p:sldLayoutId id="2147486873" r:id="rId5"/>
    <p:sldLayoutId id="2147486874" r:id="rId6"/>
    <p:sldLayoutId id="2147486875" r:id="rId7"/>
    <p:sldLayoutId id="2147486876" r:id="rId8"/>
    <p:sldLayoutId id="2147486877" r:id="rId9"/>
    <p:sldLayoutId id="2147486878" r:id="rId10"/>
    <p:sldLayoutId id="2147486879" r:id="rId11"/>
    <p:sldLayoutId id="2147486880" r:id="rId12"/>
    <p:sldLayoutId id="2147486881" r:id="rId13"/>
    <p:sldLayoutId id="2147486882" r:id="rId14"/>
    <p:sldLayoutId id="2147486883" r:id="rId15"/>
    <p:sldLayoutId id="2147486884" r:id="rId16"/>
    <p:sldLayoutId id="2147486885" r:id="rId17"/>
    <p:sldLayoutId id="2147486886" r:id="rId18"/>
    <p:sldLayoutId id="2147486887" r:id="rId19"/>
    <p:sldLayoutId id="2147486888" r:id="rId20"/>
    <p:sldLayoutId id="2147486889" r:id="rId21"/>
    <p:sldLayoutId id="2147486890" r:id="rId2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/>
          </p:cNvPr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075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 smtClean="0"/>
              <a:t>Click to edit Master text styles</a:t>
            </a:r>
          </a:p>
          <a:p>
            <a:pPr lvl="1"/>
            <a:r>
              <a:rPr lang="en-US" altLang="th-TH" noProof="1" smtClean="0"/>
              <a:t>Second level</a:t>
            </a:r>
          </a:p>
          <a:p>
            <a:pPr lvl="2"/>
            <a:r>
              <a:rPr lang="en-US" altLang="th-TH" noProof="1" smtClean="0"/>
              <a:t>Third level</a:t>
            </a:r>
          </a:p>
          <a:p>
            <a:pPr lvl="3"/>
            <a:r>
              <a:rPr lang="en-US" altLang="th-TH" noProof="1" smtClean="0"/>
              <a:t>Fourth level</a:t>
            </a:r>
          </a:p>
          <a:p>
            <a:pPr lvl="4"/>
            <a:r>
              <a:rPr lang="en-US" altLang="th-TH" noProof="1" smtClean="0"/>
              <a:t>Fifth level</a:t>
            </a:r>
            <a:endParaRPr lang="en-US" altLang="th-TH" smtClean="0"/>
          </a:p>
        </p:txBody>
      </p:sp>
      <p:sp>
        <p:nvSpPr>
          <p:cNvPr id="29" name="Rectangle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8EA3BC12-DB04-413E-A0FD-28B621562559}" type="datetime1">
              <a:rPr lang="en-US" smtClean="0"/>
              <a:t>10/20/2022</a:t>
            </a:fld>
            <a:endParaRPr lang="en-US"/>
          </a:p>
        </p:txBody>
      </p:sp>
      <p:sp>
        <p:nvSpPr>
          <p:cNvPr id="20" name="Rectangle 25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Rectangle 16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809" y="7230690"/>
            <a:ext cx="1343978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FCC301-A849-484B-B49D-32866CA63DF4}" type="slidenum">
              <a:rPr lang="en-US" altLang="en-US">
                <a:cs typeface="Angsana New" panose="02020603050405020304" pitchFamily="18" charset="-34"/>
              </a:rPr>
              <a:pPr>
                <a:defRPr/>
              </a:pPr>
              <a:t>‹#›</a:t>
            </a:fld>
            <a:endParaRPr lang="en-US" altLang="en-US"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7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7026" r:id="rId1"/>
    <p:sldLayoutId id="2147487027" r:id="rId2"/>
    <p:sldLayoutId id="2147487028" r:id="rId3"/>
    <p:sldLayoutId id="2147487029" r:id="rId4"/>
    <p:sldLayoutId id="2147487030" r:id="rId5"/>
    <p:sldLayoutId id="2147487031" r:id="rId6"/>
    <p:sldLayoutId id="2147487032" r:id="rId7"/>
    <p:sldLayoutId id="2147487033" r:id="rId8"/>
    <p:sldLayoutId id="2147487034" r:id="rId9"/>
    <p:sldLayoutId id="2147487035" r:id="rId10"/>
    <p:sldLayoutId id="2147487036" r:id="rId11"/>
    <p:sldLayoutId id="2147487037" r:id="rId12"/>
    <p:sldLayoutId id="2147487038" r:id="rId13"/>
    <p:sldLayoutId id="2147487039" r:id="rId14"/>
    <p:sldLayoutId id="2147487040" r:id="rId15"/>
    <p:sldLayoutId id="2147487041" r:id="rId16"/>
    <p:sldLayoutId id="2147487042" r:id="rId17"/>
    <p:sldLayoutId id="2147487043" r:id="rId18"/>
    <p:sldLayoutId id="2147487044" r:id="rId19"/>
    <p:sldLayoutId id="2147487045" r:id="rId20"/>
    <p:sldLayoutId id="2147487046" r:id="rId21"/>
    <p:sldLayoutId id="2147487047" r:id="rId2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/>
          </p:cNvPr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075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 smtClean="0"/>
              <a:t>Click to edit Master text styles</a:t>
            </a:r>
          </a:p>
          <a:p>
            <a:pPr lvl="1"/>
            <a:r>
              <a:rPr lang="en-US" altLang="th-TH" noProof="1" smtClean="0"/>
              <a:t>Second level</a:t>
            </a:r>
          </a:p>
          <a:p>
            <a:pPr lvl="2"/>
            <a:r>
              <a:rPr lang="en-US" altLang="th-TH" noProof="1" smtClean="0"/>
              <a:t>Third level</a:t>
            </a:r>
          </a:p>
          <a:p>
            <a:pPr lvl="3"/>
            <a:r>
              <a:rPr lang="en-US" altLang="th-TH" noProof="1" smtClean="0"/>
              <a:t>Fourth level</a:t>
            </a:r>
          </a:p>
          <a:p>
            <a:pPr lvl="4"/>
            <a:r>
              <a:rPr lang="en-US" altLang="th-TH" noProof="1" smtClean="0"/>
              <a:t>Fifth level</a:t>
            </a:r>
            <a:endParaRPr lang="en-US" altLang="th-TH" smtClean="0"/>
          </a:p>
        </p:txBody>
      </p:sp>
      <p:sp>
        <p:nvSpPr>
          <p:cNvPr id="29" name="Rectangle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fld id="{7B113E59-1A65-4291-A443-9B8C5211485D}" type="datetime1">
              <a:rPr lang="en-US" smtClean="0"/>
              <a:t>10/20/2022</a:t>
            </a:fld>
            <a:endParaRPr lang="en-US"/>
          </a:p>
        </p:txBody>
      </p:sp>
      <p:sp>
        <p:nvSpPr>
          <p:cNvPr id="20" name="Rectangle 25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Rectangle 16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683" y="7230690"/>
            <a:ext cx="1343978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fld id="{ACE5BEC6-5AEB-462C-8D4C-65E338EC7EDC}" type="slidenum">
              <a:rPr lang="en-US" altLang="en-US" smtClean="0">
                <a:cs typeface="Angsana New" panose="02020603050405020304" pitchFamily="18" charset="-34"/>
              </a:rPr>
              <a:pPr/>
              <a:t>‹#›</a:t>
            </a:fld>
            <a:endParaRPr lang="en-US" altLang="en-US" smtClean="0"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7159" r:id="rId1"/>
    <p:sldLayoutId id="2147487160" r:id="rId2"/>
    <p:sldLayoutId id="2147487161" r:id="rId3"/>
    <p:sldLayoutId id="2147487162" r:id="rId4"/>
    <p:sldLayoutId id="2147487163" r:id="rId5"/>
    <p:sldLayoutId id="2147487164" r:id="rId6"/>
    <p:sldLayoutId id="2147487165" r:id="rId7"/>
    <p:sldLayoutId id="2147487166" r:id="rId8"/>
    <p:sldLayoutId id="2147487167" r:id="rId9"/>
    <p:sldLayoutId id="2147487168" r:id="rId10"/>
    <p:sldLayoutId id="2147487169" r:id="rId11"/>
    <p:sldLayoutId id="2147487170" r:id="rId12"/>
    <p:sldLayoutId id="2147487171" r:id="rId13"/>
    <p:sldLayoutId id="2147487172" r:id="rId14"/>
    <p:sldLayoutId id="2147487173" r:id="rId15"/>
    <p:sldLayoutId id="2147487174" r:id="rId16"/>
    <p:sldLayoutId id="2147487175" r:id="rId17"/>
    <p:sldLayoutId id="2147487176" r:id="rId18"/>
    <p:sldLayoutId id="2147487177" r:id="rId19"/>
    <p:sldLayoutId id="2147487178" r:id="rId20"/>
    <p:sldLayoutId id="2147487179" r:id="rId21"/>
    <p:sldLayoutId id="2147487180" r:id="rId2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7AED7488-CAF0-44F4-86CF-D5C37AF9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075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/>
              <a:t>Click to edit Master text styles</a:t>
            </a:r>
          </a:p>
          <a:p>
            <a:pPr lvl="1"/>
            <a:r>
              <a:rPr lang="en-US" altLang="th-TH" noProof="1"/>
              <a:t>Second level</a:t>
            </a:r>
          </a:p>
          <a:p>
            <a:pPr lvl="2"/>
            <a:r>
              <a:rPr lang="en-US" altLang="th-TH" noProof="1"/>
              <a:t>Third level</a:t>
            </a:r>
          </a:p>
          <a:p>
            <a:pPr lvl="3"/>
            <a:r>
              <a:rPr lang="en-US" altLang="th-TH" noProof="1"/>
              <a:t>Fourth level</a:t>
            </a:r>
          </a:p>
          <a:p>
            <a:pPr lvl="4"/>
            <a:r>
              <a:rPr lang="en-US" altLang="th-TH" noProof="1"/>
              <a:t>Fifth level</a:t>
            </a:r>
            <a:endParaRPr lang="en-US" altLang="th-TH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E9BA000-9405-44A6-84A8-6D698529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/>
              <a:ea typeface="+mn-ea"/>
              <a:cs typeface="Angsana New" pitchFamily="18" charset="-34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CD5CFB-20A2-4A36-A84B-E409276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/>
              <a:ea typeface="+mn-ea"/>
              <a:cs typeface="Angsana New" pitchFamily="18" charset="-3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1739D81-01F9-4D00-A0B1-787FA4A9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9347" y="7230690"/>
            <a:ext cx="1343978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69423-6F64-42D5-8254-B1E492DDA54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2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7418" r:id="rId1"/>
    <p:sldLayoutId id="2147487419" r:id="rId2"/>
    <p:sldLayoutId id="2147487420" r:id="rId3"/>
    <p:sldLayoutId id="2147487421" r:id="rId4"/>
    <p:sldLayoutId id="2147487422" r:id="rId5"/>
    <p:sldLayoutId id="2147487423" r:id="rId6"/>
    <p:sldLayoutId id="2147487424" r:id="rId7"/>
    <p:sldLayoutId id="2147487425" r:id="rId8"/>
    <p:sldLayoutId id="2147487426" r:id="rId9"/>
    <p:sldLayoutId id="2147487427" r:id="rId10"/>
    <p:sldLayoutId id="2147487428" r:id="rId11"/>
    <p:sldLayoutId id="2147487429" r:id="rId12"/>
    <p:sldLayoutId id="2147487430" r:id="rId13"/>
    <p:sldLayoutId id="2147487431" r:id="rId14"/>
    <p:sldLayoutId id="2147487432" r:id="rId15"/>
    <p:sldLayoutId id="2147487433" r:id="rId16"/>
    <p:sldLayoutId id="2147487434" r:id="rId17"/>
    <p:sldLayoutId id="2147487435" r:id="rId18"/>
    <p:sldLayoutId id="2147487436" r:id="rId19"/>
    <p:sldLayoutId id="2147487437" r:id="rId20"/>
    <p:sldLayoutId id="2147487438" r:id="rId21"/>
    <p:sldLayoutId id="2147487439" r:id="rId2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7AED7488-CAF0-44F4-86CF-D5C37AF9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89" y="302738"/>
            <a:ext cx="12095798" cy="137719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075" name="Rectangle 5"/>
          <p:cNvSpPr>
            <a:spLocks noGrp="1"/>
          </p:cNvSpPr>
          <p:nvPr>
            <p:ph type="body" idx="1"/>
          </p:nvPr>
        </p:nvSpPr>
        <p:spPr bwMode="auto">
          <a:xfrm>
            <a:off x="671989" y="1763925"/>
            <a:ext cx="12095798" cy="498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noProof="1"/>
              <a:t>Click to edit Master text styles</a:t>
            </a:r>
          </a:p>
          <a:p>
            <a:pPr lvl="1"/>
            <a:r>
              <a:rPr lang="en-US" altLang="th-TH" noProof="1"/>
              <a:t>Second level</a:t>
            </a:r>
          </a:p>
          <a:p>
            <a:pPr lvl="2"/>
            <a:r>
              <a:rPr lang="en-US" altLang="th-TH" noProof="1"/>
              <a:t>Third level</a:t>
            </a:r>
          </a:p>
          <a:p>
            <a:pPr lvl="3"/>
            <a:r>
              <a:rPr lang="en-US" altLang="th-TH" noProof="1"/>
              <a:t>Fourth level</a:t>
            </a:r>
          </a:p>
          <a:p>
            <a:pPr lvl="4"/>
            <a:r>
              <a:rPr lang="en-US" altLang="th-TH" noProof="1"/>
              <a:t>Fifth level</a:t>
            </a:r>
            <a:endParaRPr lang="en-US" altLang="th-TH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AE9BA000-9405-44A6-84A8-6D6985298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998" y="7230690"/>
            <a:ext cx="3583940" cy="269488"/>
          </a:xfrm>
          <a:prstGeom prst="rect">
            <a:avLst/>
          </a:prstGeom>
        </p:spPr>
        <p:txBody>
          <a:bodyPr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 marL="0" marR="0" lvl="0" indent="0" algn="l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/>
              <a:ea typeface="+mn-ea"/>
              <a:cs typeface="Angsana New" pitchFamily="18" charset="-34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DCD5CFB-20A2-4A36-A84B-E4092762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2927" y="7228940"/>
            <a:ext cx="6831886" cy="272988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23">
                <a:solidFill>
                  <a:srgbClr val="D4D2D0"/>
                </a:solidFill>
                <a:latin typeface="Times New Roman"/>
                <a:cs typeface="Angsana New" pitchFamily="18" charset="-34"/>
              </a:defRPr>
            </a:lvl1pPr>
            <a:extLst/>
          </a:lstStyle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/>
              <a:ea typeface="+mn-ea"/>
              <a:cs typeface="Angsana New" pitchFamily="18" charset="-34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B1739D81-01F9-4D00-A0B1-787FA4A9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9011" y="7230690"/>
            <a:ext cx="1343978" cy="2694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23">
                <a:solidFill>
                  <a:srgbClr val="D4D2D0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69423-6F64-42D5-8254-B1E492DDA547}" type="slidenum">
              <a:rPr kumimoji="0" lang="en-US" altLang="en-US" sz="1323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ngsana New" panose="02020603050405020304" pitchFamily="18" charset="-34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23" b="0" i="0" u="none" strike="noStrike" kern="1200" cap="none" spc="0" normalizeH="0" baseline="0" noProof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7442" r:id="rId1"/>
    <p:sldLayoutId id="2147487443" r:id="rId2"/>
    <p:sldLayoutId id="2147487444" r:id="rId3"/>
    <p:sldLayoutId id="2147487445" r:id="rId4"/>
    <p:sldLayoutId id="2147487446" r:id="rId5"/>
    <p:sldLayoutId id="2147487447" r:id="rId6"/>
    <p:sldLayoutId id="2147487448" r:id="rId7"/>
    <p:sldLayoutId id="2147487449" r:id="rId8"/>
    <p:sldLayoutId id="2147487450" r:id="rId9"/>
    <p:sldLayoutId id="2147487451" r:id="rId10"/>
    <p:sldLayoutId id="2147487452" r:id="rId11"/>
    <p:sldLayoutId id="2147487453" r:id="rId12"/>
    <p:sldLayoutId id="2147487454" r:id="rId13"/>
    <p:sldLayoutId id="2147487455" r:id="rId14"/>
    <p:sldLayoutId id="2147487456" r:id="rId15"/>
    <p:sldLayoutId id="2147487457" r:id="rId16"/>
    <p:sldLayoutId id="2147487458" r:id="rId17"/>
    <p:sldLayoutId id="2147487459" r:id="rId18"/>
    <p:sldLayoutId id="2147487460" r:id="rId19"/>
    <p:sldLayoutId id="2147487461" r:id="rId20"/>
    <p:sldLayoutId id="2147487462" r:id="rId21"/>
    <p:sldLayoutId id="2147487463" r:id="rId2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27" cap="all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27">
          <a:solidFill>
            <a:schemeClr val="tx2"/>
          </a:solidFill>
          <a:latin typeface="Arial" pitchFamily="34" charset="0"/>
          <a:cs typeface="Cordia New" pitchFamily="34" charset="-34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77979" indent="-377979" algn="l" rtl="0" eaLnBrk="0" fontAlgn="base" hangingPunct="0">
        <a:spcBef>
          <a:spcPct val="20000"/>
        </a:spcBef>
        <a:spcAft>
          <a:spcPct val="0"/>
        </a:spcAft>
        <a:buChar char="•"/>
        <a:defRPr sz="2646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rtl="0" eaLnBrk="0" fontAlgn="base" hangingPunct="0">
        <a:spcBef>
          <a:spcPct val="20000"/>
        </a:spcBef>
        <a:spcAft>
          <a:spcPct val="0"/>
        </a:spcAft>
        <a:buChar char="–"/>
        <a:defRPr sz="2646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rtl="0" eaLnBrk="0" fontAlgn="base" hangingPunct="0">
        <a:spcBef>
          <a:spcPct val="20000"/>
        </a:spcBef>
        <a:spcAft>
          <a:spcPct val="0"/>
        </a:spcAft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rtl="0" eaLnBrk="0" fontAlgn="base" hangingPunct="0">
        <a:spcBef>
          <a:spcPct val="20000"/>
        </a:spcBef>
        <a:spcAft>
          <a:spcPct val="0"/>
        </a:spcAft>
        <a:buChar char="–"/>
        <a:defRPr sz="2205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rtl="0" eaLnBrk="0" fontAlgn="base" hangingPunct="0">
        <a:spcBef>
          <a:spcPct val="20000"/>
        </a:spcBef>
        <a:spcAft>
          <a:spcPct val="0"/>
        </a:spcAft>
        <a:buChar char="»"/>
        <a:defRPr sz="1764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har char="•"/>
        <a:defRPr sz="2205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2" name="Text Box 5"/>
          <p:cNvSpPr txBox="1">
            <a:spLocks noChangeArrowheads="1"/>
          </p:cNvSpPr>
          <p:nvPr/>
        </p:nvSpPr>
        <p:spPr bwMode="auto">
          <a:xfrm>
            <a:off x="9894094" y="6716714"/>
            <a:ext cx="1865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th-TH" altLang="th-TH" sz="1984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10111581" y="223838"/>
            <a:ext cx="1841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th-TH" altLang="th-TH" sz="1984">
              <a:solidFill>
                <a:srgbClr val="000000"/>
              </a:solidFill>
            </a:endParaRPr>
          </a:p>
        </p:txBody>
      </p:sp>
      <p:sp>
        <p:nvSpPr>
          <p:cNvPr id="66565" name="Text Box 11"/>
          <p:cNvSpPr txBox="1">
            <a:spLocks noChangeArrowheads="1"/>
          </p:cNvSpPr>
          <p:nvPr/>
        </p:nvSpPr>
        <p:spPr bwMode="auto">
          <a:xfrm>
            <a:off x="257773" y="2109380"/>
            <a:ext cx="13017909" cy="4234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r>
              <a:rPr lang="th-TH" altLang="th-TH" sz="3600" b="1" dirty="0">
                <a:solidFill>
                  <a:srgbClr val="003399"/>
                </a:solidFill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การประชุมคณะกรรมการบริหารสำนักงานเทคโนโลยีสารสนเทศและดิจิทัลสภากาชาดไทย  ครั้งที่ </a:t>
            </a:r>
            <a:r>
              <a:rPr lang="th-TH" altLang="th-TH" sz="36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20</a:t>
            </a:r>
            <a:endParaRPr lang="en-US" altLang="th-TH" sz="3600" b="1" dirty="0">
              <a:solidFill>
                <a:srgbClr val="003399"/>
              </a:solidFill>
              <a:cs typeface="Tahoma" panose="020B0604030504040204" pitchFamily="34" charset="0"/>
            </a:endParaRPr>
          </a:p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endParaRPr lang="th-TH" altLang="th-TH" sz="3600" b="1" dirty="0">
              <a:solidFill>
                <a:srgbClr val="003399"/>
              </a:solidFill>
              <a:cs typeface="Tahoma" panose="020B0604030504040204" pitchFamily="34" charset="0"/>
            </a:endParaRPr>
          </a:p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endParaRPr lang="th-TH" altLang="th-TH" sz="3600" b="1" dirty="0">
              <a:solidFill>
                <a:srgbClr val="003399"/>
              </a:solidFill>
              <a:cs typeface="Tahoma" panose="020B0604030504040204" pitchFamily="34" charset="0"/>
            </a:endParaRPr>
          </a:p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r>
              <a:rPr lang="th-TH" altLang="th-TH" sz="3200" b="1" dirty="0">
                <a:solidFill>
                  <a:srgbClr val="003399"/>
                </a:solidFill>
                <a:cs typeface="Tahoma" panose="020B0604030504040204" pitchFamily="34" charset="0"/>
              </a:rPr>
              <a:t>วันที่ </a:t>
            </a:r>
            <a:r>
              <a:rPr lang="th-TH" altLang="th-TH" sz="32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3 พฤศจิกายน 2565 </a:t>
            </a:r>
            <a:r>
              <a:rPr lang="th-TH" altLang="th-TH" sz="3200" b="1" dirty="0">
                <a:solidFill>
                  <a:srgbClr val="003399"/>
                </a:solidFill>
                <a:cs typeface="Tahoma" panose="020B0604030504040204" pitchFamily="34" charset="0"/>
              </a:rPr>
              <a:t>เวลา </a:t>
            </a:r>
            <a:r>
              <a:rPr lang="th-TH" altLang="th-TH" sz="32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13:00 </a:t>
            </a:r>
            <a:r>
              <a:rPr lang="th-TH" altLang="th-TH" sz="3200" b="1" dirty="0">
                <a:solidFill>
                  <a:srgbClr val="003399"/>
                </a:solidFill>
                <a:cs typeface="Tahoma" panose="020B0604030504040204" pitchFamily="34" charset="0"/>
              </a:rPr>
              <a:t>– </a:t>
            </a:r>
            <a:r>
              <a:rPr lang="th-TH" altLang="th-TH" sz="32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16:</a:t>
            </a:r>
            <a:r>
              <a:rPr lang="en-US" altLang="th-TH" sz="32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3</a:t>
            </a:r>
            <a:r>
              <a:rPr lang="th-TH" altLang="th-TH" sz="3200" b="1" dirty="0" smtClean="0">
                <a:solidFill>
                  <a:srgbClr val="003399"/>
                </a:solidFill>
                <a:cs typeface="Tahoma" panose="020B0604030504040204" pitchFamily="34" charset="0"/>
              </a:rPr>
              <a:t>0 </a:t>
            </a:r>
            <a:r>
              <a:rPr lang="th-TH" altLang="th-TH" sz="3200" b="1" dirty="0">
                <a:solidFill>
                  <a:srgbClr val="003399"/>
                </a:solidFill>
                <a:cs typeface="Tahoma" panose="020B0604030504040204" pitchFamily="34" charset="0"/>
              </a:rPr>
              <a:t>น. </a:t>
            </a:r>
          </a:p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endParaRPr lang="th-TH" altLang="th-TH" sz="3200" b="1" dirty="0">
              <a:solidFill>
                <a:srgbClr val="003399"/>
              </a:solidFill>
              <a:cs typeface="Tahoma" panose="020B0604030504040204" pitchFamily="34" charset="0"/>
            </a:endParaRPr>
          </a:p>
          <a:p>
            <a:pPr algn="ctr" eaLnBrk="1" hangingPunct="1">
              <a:spcBef>
                <a:spcPts val="663"/>
              </a:spcBef>
              <a:buClrTx/>
              <a:buSzTx/>
              <a:buNone/>
            </a:pPr>
            <a:r>
              <a:rPr lang="en-US" altLang="th-TH" sz="3200" b="1" dirty="0">
                <a:solidFill>
                  <a:srgbClr val="003399"/>
                </a:solidFill>
                <a:cs typeface="Tahoma" panose="020B0604030504040204" pitchFamily="34" charset="0"/>
              </a:rPr>
              <a:t>Application Zoom</a:t>
            </a:r>
            <a:endParaRPr lang="th-TH" altLang="th-TH" sz="3200" b="1" dirty="0">
              <a:solidFill>
                <a:srgbClr val="003399"/>
              </a:solidFill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95731" y="7113589"/>
            <a:ext cx="2799703" cy="503237"/>
          </a:xfrm>
        </p:spPr>
        <p:txBody>
          <a:bodyPr/>
          <a:lstStyle/>
          <a:p>
            <a:pPr>
              <a:defRPr/>
            </a:pPr>
            <a:fld id="{AD8F5A44-4168-4DAA-A44B-1953FA7F0C73}" type="slidenum">
              <a:rPr lang="en-US" altLang="en-US" smtClean="0"/>
              <a:pPr>
                <a:defRPr/>
              </a:pPr>
              <a:t>1</a:t>
            </a:fld>
            <a:endParaRPr lang="th-TH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767" y="7231844"/>
            <a:ext cx="327831" cy="327831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10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85026"/>
              </p:ext>
            </p:extLst>
          </p:nvPr>
        </p:nvGraphicFramePr>
        <p:xfrm>
          <a:off x="245806" y="494613"/>
          <a:ext cx="12968749" cy="28463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41110">
                  <a:extLst>
                    <a:ext uri="{9D8B030D-6E8A-4147-A177-3AD203B41FA5}">
                      <a16:colId xmlns:a16="http://schemas.microsoft.com/office/drawing/2014/main" val="4012136485"/>
                    </a:ext>
                  </a:extLst>
                </a:gridCol>
                <a:gridCol w="4827639">
                  <a:extLst>
                    <a:ext uri="{9D8B030D-6E8A-4147-A177-3AD203B41FA5}">
                      <a16:colId xmlns:a16="http://schemas.microsoft.com/office/drawing/2014/main" val="555400966"/>
                    </a:ext>
                  </a:extLst>
                </a:gridCol>
              </a:tblGrid>
              <a:tr h="202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ความก้าวหน้า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extLst>
                  <a:ext uri="{0D108BD9-81ED-4DB2-BD59-A6C34878D82A}">
                    <a16:rowId xmlns:a16="http://schemas.microsoft.com/office/drawing/2014/main" val="886551246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5.2 ความก้าวหน้าสายงานด้านสนับสนุนระบบงานกลุ่มภารกิจ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รับทราบและมีข้อเสนอแนะเพิ่มเติม ดังนี้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5-ระบบ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CIS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ของสำนักงานบริหารกิจการเหล่ากาชาด ขอให้ตรวจสอบงบประมาณ 16.5 ล้านบาท ถ้าเปรียบเทียบกับระบบ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DMIS 14.7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ล้านบาท รวมถึงภาระงานมีความเหมือนหรือคล้ายกันอย่างไร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119660100"/>
                  </a:ext>
                </a:extLst>
              </a:tr>
              <a:tr h="45420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6-ขอให้ตรวจสอบประวัติบริษัทที่เข้ามารับงานให้ดี เช่น บริษัท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Biz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Poteintial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บริษัท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Nippon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SySits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ซึ่งการเลือกบริษัทไม่เป็นจำเป็นต้องราคาถูกที่สุด ควรที่จะการันตีว่าการทำงานให้เกิดประสิทธิภาพมากกว่า 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772089301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7-ขอให้จัดทำสรุปหน่วยงานที่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Implement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ระบบแล้วเป็นกี่เปอร์เซ็นต์ของภาพรวมของหน่วยงานในสภากาชาดไทยทั้งหมด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3702562240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6 เรื่องอื่นๆ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6.1 กำหนดการประชุมครั้งต่อไป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ฝ่ายเลขานุการฯ ได้แจ้งในที่ประชุมว่า กำหนดการประชุมประจำปี 2565 ดังนี้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6.1.1 วันที่ 3  พฤศจิกายน 2565  เวลา 13.00 น (ครั้งที่ 20)</a:t>
                      </a: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374930470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24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9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4345" y="2493963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6805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639505" y="3443288"/>
            <a:ext cx="6160767" cy="64814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</a:t>
            </a:r>
            <a:r>
              <a:rPr lang="en-US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เรื่องสืบเนื่อง</a:t>
            </a:r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10097210" y="715719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910803E9-BC46-47D4-9D47-950FC15C88FE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11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1373981" y="341074"/>
            <a:ext cx="10691813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3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พฤศจิกายน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84" y="873509"/>
            <a:ext cx="1826631" cy="158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271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12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th-TH" sz="20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ความก้าวหน้า</a:t>
            </a: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ในการรับเจ้าหน้าที่เข้าทำงานตามโครงสร้างใหม่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657" y="2320092"/>
            <a:ext cx="355765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2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รองผู้อำนวยการ</a:t>
            </a:r>
          </a:p>
          <a:p>
            <a:pPr algn="ctr" defTabSz="752562">
              <a:defRPr/>
            </a:pPr>
            <a:r>
              <a:rPr lang="th-TH" sz="12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ด้านบริการระบบเทคโนโลยีสารสนเทศและดิจิทัล</a:t>
            </a:r>
            <a:endParaRPr lang="en-US" sz="1200" b="1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23294"/>
              </p:ext>
            </p:extLst>
          </p:nvPr>
        </p:nvGraphicFramePr>
        <p:xfrm>
          <a:off x="847036" y="3256340"/>
          <a:ext cx="3741232" cy="698966"/>
        </p:xfrm>
        <a:graphic>
          <a:graphicData uri="http://schemas.openxmlformats.org/drawingml/2006/table">
            <a:tbl>
              <a:tblPr firstRow="1" bandRow="1"/>
              <a:tblGrid>
                <a:gridCol w="2881597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859635">
                  <a:extLst>
                    <a:ext uri="{9D8B030D-6E8A-4147-A177-3AD203B41FA5}">
                      <a16:colId xmlns:a16="http://schemas.microsoft.com/office/drawing/2014/main" val="1941502283"/>
                    </a:ext>
                  </a:extLst>
                </a:gridCol>
              </a:tblGrid>
              <a:tr h="264265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ฝ่ายบริการโครงสร้างพื้นฐาน</a:t>
                      </a:r>
                      <a:endParaRPr lang="en-US" sz="110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8/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34701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หัวหน้าฝ่าย (จนท.ระบบงานคอมพิวเตอร์ 7)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7</a:t>
                      </a:r>
                      <a:endParaRPr lang="en-US" sz="1100" b="0" baseline="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67385"/>
              </p:ext>
            </p:extLst>
          </p:nvPr>
        </p:nvGraphicFramePr>
        <p:xfrm>
          <a:off x="847036" y="4362230"/>
          <a:ext cx="3741232" cy="701332"/>
        </p:xfrm>
        <a:graphic>
          <a:graphicData uri="http://schemas.openxmlformats.org/drawingml/2006/table">
            <a:tbl>
              <a:tblPr firstRow="1" bandRow="1"/>
              <a:tblGrid>
                <a:gridCol w="2984105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757127">
                  <a:extLst>
                    <a:ext uri="{9D8B030D-6E8A-4147-A177-3AD203B41FA5}">
                      <a16:colId xmlns:a16="http://schemas.microsoft.com/office/drawing/2014/main" val="1496220327"/>
                    </a:ext>
                  </a:extLst>
                </a:gridCol>
              </a:tblGrid>
              <a:tr h="266631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ฝ่ายบริการและสนับสนุนซอฟต์แวร์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34701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หัวหน้าฝ่าย (จนท.ระบบงานคอมพิวเตอร์ 7)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3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10371"/>
              </p:ext>
            </p:extLst>
          </p:nvPr>
        </p:nvGraphicFramePr>
        <p:xfrm>
          <a:off x="3233146" y="929378"/>
          <a:ext cx="5303155" cy="362630"/>
        </p:xfrm>
        <a:graphic>
          <a:graphicData uri="http://schemas.openxmlformats.org/drawingml/2006/table">
            <a:tbl>
              <a:tblPr firstRow="1" bandRow="1"/>
              <a:tblGrid>
                <a:gridCol w="4395474">
                  <a:extLst>
                    <a:ext uri="{9D8B030D-6E8A-4147-A177-3AD203B41FA5}">
                      <a16:colId xmlns:a16="http://schemas.microsoft.com/office/drawing/2014/main" val="1781068805"/>
                    </a:ext>
                  </a:extLst>
                </a:gridCol>
                <a:gridCol w="907681">
                  <a:extLst>
                    <a:ext uri="{9D8B030D-6E8A-4147-A177-3AD203B41FA5}">
                      <a16:colId xmlns:a16="http://schemas.microsoft.com/office/drawing/2014/main" val="2780323122"/>
                    </a:ext>
                  </a:extLst>
                </a:gridCol>
              </a:tblGrid>
              <a:tr h="362630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th-TH" sz="18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สำนักงานเทคโนโลยีสารสนเทศและดิจิทัล</a:t>
                      </a:r>
                    </a:p>
                  </a:txBody>
                  <a:tcPr marL="75250" marR="75250" marT="37624" marB="37624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th-TH" sz="1600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27/44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5058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10330" y="1758476"/>
            <a:ext cx="1748789" cy="307777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4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ผู้อำนวยการ</a:t>
            </a:r>
            <a:endParaRPr lang="en-US" sz="1400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47100"/>
              </p:ext>
            </p:extLst>
          </p:nvPr>
        </p:nvGraphicFramePr>
        <p:xfrm>
          <a:off x="8946912" y="3290153"/>
          <a:ext cx="3683950" cy="881058"/>
        </p:xfrm>
        <a:graphic>
          <a:graphicData uri="http://schemas.openxmlformats.org/drawingml/2006/table">
            <a:tbl>
              <a:tblPr firstRow="1" bandRow="1"/>
              <a:tblGrid>
                <a:gridCol w="3215296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468654">
                  <a:extLst>
                    <a:ext uri="{9D8B030D-6E8A-4147-A177-3AD203B41FA5}">
                      <a16:colId xmlns:a16="http://schemas.microsoft.com/office/drawing/2014/main" val="2764037077"/>
                    </a:ext>
                  </a:extLst>
                </a:gridCol>
              </a:tblGrid>
              <a:tr h="266631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ฝ่ายพัฒนาและขับเคลื่อนองค์กรดิจิทัล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5/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</a:t>
                      </a:r>
                      <a:endParaRPr lang="th-TH" sz="110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614427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หัวหน้าฝ่าย (จนท.ระบบงานคอมพิวเตอร์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7)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 *</a:t>
                      </a:r>
                      <a:endParaRPr lang="th-TH" sz="11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4</a:t>
                      </a:r>
                      <a:endParaRPr lang="th-TH" sz="11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จนท.วิเคราะห์นโยบายและแผน 3-5 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  <a:endParaRPr lang="th-TH" sz="1100" b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07703"/>
              </p:ext>
            </p:extLst>
          </p:nvPr>
        </p:nvGraphicFramePr>
        <p:xfrm>
          <a:off x="8945671" y="4618730"/>
          <a:ext cx="3677132" cy="852824"/>
        </p:xfrm>
        <a:graphic>
          <a:graphicData uri="http://schemas.openxmlformats.org/drawingml/2006/table">
            <a:tbl>
              <a:tblPr firstRow="1" bandRow="1"/>
              <a:tblGrid>
                <a:gridCol w="3226409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450723">
                  <a:extLst>
                    <a:ext uri="{9D8B030D-6E8A-4147-A177-3AD203B41FA5}">
                      <a16:colId xmlns:a16="http://schemas.microsoft.com/office/drawing/2014/main" val="3311137368"/>
                    </a:ext>
                  </a:extLst>
                </a:gridCol>
              </a:tblGrid>
              <a:tr h="426412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ฝ่ายนโยบายความมั่นคงความปลอดภัยไซเบอร์และคุ้มครองข้อมูลส่วนบุคคล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</a:t>
                      </a: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th-TH" sz="105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26412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05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หัวหน้าฝ่าย (จนท.ระบบงานคอมพิวเตอร์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7)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=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*</a:t>
                      </a:r>
                      <a:endParaRPr lang="th-TH" sz="105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05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3 * </a:t>
                      </a:r>
                      <a:endParaRPr lang="en-US" sz="1050" b="1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50820"/>
              </p:ext>
            </p:extLst>
          </p:nvPr>
        </p:nvGraphicFramePr>
        <p:xfrm>
          <a:off x="8959531" y="5872609"/>
          <a:ext cx="3677133" cy="1561079"/>
        </p:xfrm>
        <a:graphic>
          <a:graphicData uri="http://schemas.openxmlformats.org/drawingml/2006/table">
            <a:tbl>
              <a:tblPr firstRow="1" bandRow="1"/>
              <a:tblGrid>
                <a:gridCol w="3215938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461195">
                  <a:extLst>
                    <a:ext uri="{9D8B030D-6E8A-4147-A177-3AD203B41FA5}">
                      <a16:colId xmlns:a16="http://schemas.microsoft.com/office/drawing/2014/main" val="2841181569"/>
                    </a:ext>
                  </a:extLst>
                </a:gridCol>
              </a:tblGrid>
              <a:tr h="266631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งานบริหารงานทั่วไป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3/</a:t>
                      </a:r>
                      <a:r>
                        <a:rPr lang="th-TH" sz="10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1291857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0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หัวหน้างาน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(จนท.บริหารงานทั่วไป 6/7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  <a:endParaRPr lang="th-TH" sz="10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จนท.บริหารงานทั่วไป 3-5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2</a:t>
                      </a:r>
                      <a:endParaRPr lang="th-TH" sz="10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(งานจัดซื้อพัสดุ 1/งานการเงินเบิกจ่าย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HRMi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1)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0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จนท.การเงินและบัญชี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*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th-TH" sz="10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จนท.พัสดุ 3-5   ชั่วคราว   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*</a:t>
                      </a:r>
                    </a:p>
                    <a:p>
                      <a:pPr marL="0" indent="0">
                        <a:buNone/>
                      </a:pPr>
                      <a:endParaRPr lang="th-TH" sz="1000" b="1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th-TH" sz="1000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ลูกจ้างประจำ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นักการภารโรง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               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1*</a:t>
                      </a:r>
                      <a:endParaRPr lang="th-TH" sz="10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33183"/>
              </p:ext>
            </p:extLst>
          </p:nvPr>
        </p:nvGraphicFramePr>
        <p:xfrm>
          <a:off x="5277827" y="3317360"/>
          <a:ext cx="3320308" cy="732853"/>
        </p:xfrm>
        <a:graphic>
          <a:graphicData uri="http://schemas.openxmlformats.org/drawingml/2006/table">
            <a:tbl>
              <a:tblPr firstRow="1" bandRow="1"/>
              <a:tblGrid>
                <a:gridCol w="2876148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444160">
                  <a:extLst>
                    <a:ext uri="{9D8B030D-6E8A-4147-A177-3AD203B41FA5}">
                      <a16:colId xmlns:a16="http://schemas.microsoft.com/office/drawing/2014/main" val="1941502283"/>
                    </a:ext>
                  </a:extLst>
                </a:gridCol>
              </a:tblGrid>
              <a:tr h="274226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งานสนับสนุนระบบงานกลุ่มภารกิจกาชาด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0/3</a:t>
                      </a: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05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58627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หัวหน้างาน (จนท.ระบบงานคอมพิวเตอร์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= 1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 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2*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60139"/>
              </p:ext>
            </p:extLst>
          </p:nvPr>
        </p:nvGraphicFramePr>
        <p:xfrm>
          <a:off x="5303148" y="4466608"/>
          <a:ext cx="3320308" cy="775148"/>
        </p:xfrm>
        <a:graphic>
          <a:graphicData uri="http://schemas.openxmlformats.org/drawingml/2006/table">
            <a:tbl>
              <a:tblPr firstRow="1" bandRow="1"/>
              <a:tblGrid>
                <a:gridCol w="2920972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399336">
                  <a:extLst>
                    <a:ext uri="{9D8B030D-6E8A-4147-A177-3AD203B41FA5}">
                      <a16:colId xmlns:a16="http://schemas.microsoft.com/office/drawing/2014/main" val="1496220327"/>
                    </a:ext>
                  </a:extLst>
                </a:gridCol>
              </a:tblGrid>
              <a:tr h="316521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งานสนับสนุนระบบงานกลุ่มงานสนับสนุนกลาง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</a:t>
                      </a:r>
                      <a:r>
                        <a:rPr lang="en-US" sz="10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th-TH" sz="100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58627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หัวหน้างาน (จนท.ระบบงานคอมพิวเตอร์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2 *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68103"/>
              </p:ext>
            </p:extLst>
          </p:nvPr>
        </p:nvGraphicFramePr>
        <p:xfrm>
          <a:off x="5243689" y="5658152"/>
          <a:ext cx="3320308" cy="1013935"/>
        </p:xfrm>
        <a:graphic>
          <a:graphicData uri="http://schemas.openxmlformats.org/drawingml/2006/table">
            <a:tbl>
              <a:tblPr firstRow="1" bandRow="1"/>
              <a:tblGrid>
                <a:gridCol w="2912007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408301">
                  <a:extLst>
                    <a:ext uri="{9D8B030D-6E8A-4147-A177-3AD203B41FA5}">
                      <a16:colId xmlns:a16="http://schemas.microsoft.com/office/drawing/2014/main" val="28521163"/>
                    </a:ext>
                  </a:extLst>
                </a:gridCol>
              </a:tblGrid>
              <a:tr h="458627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งานสนับสนุนระบบงานกลุ่มบริการทางการแพทย์ และกลุ่มบริการโลหิต อวัยวะ และผลิตภัณฑ์ชีววัตถุ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</a:t>
                      </a:r>
                      <a:r>
                        <a:rPr lang="en-US" sz="105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th-TH" sz="1050" b="1" dirty="0" smtClean="0">
                        <a:solidFill>
                          <a:sysClr val="windowText" lastClr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58627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หัวหน้างาน (จนท.ระบบงานคอมพิวเตอร์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05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 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1</a:t>
                      </a:r>
                      <a:r>
                        <a:rPr lang="th-TH" sz="105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*</a:t>
                      </a:r>
                      <a:endParaRPr lang="en-US" sz="1050" b="0" baseline="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055384" y="2361266"/>
            <a:ext cx="3054008" cy="427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1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รองผู้อำนวยการ</a:t>
            </a:r>
          </a:p>
          <a:p>
            <a:pPr algn="ctr" defTabSz="752562">
              <a:defRPr/>
            </a:pPr>
            <a:r>
              <a:rPr lang="th-TH" sz="11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ด้านสนับสนุนระบบงานกลุ่มภารกิจ</a:t>
            </a:r>
            <a:endParaRPr lang="en-US" sz="1100" b="1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49116" y="2324045"/>
            <a:ext cx="3453952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algn="ctr" defTabSz="752562">
              <a:defRPr sz="1270" b="1" ker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th-TH" sz="1100" dirty="0"/>
              <a:t>ผู้ช่วย</a:t>
            </a:r>
            <a:r>
              <a:rPr lang="th-TH" sz="1100" dirty="0" smtClean="0"/>
              <a:t>ผู้อำนวยการ </a:t>
            </a:r>
            <a:endParaRPr lang="th-TH" sz="1100" dirty="0"/>
          </a:p>
          <a:p>
            <a:r>
              <a:rPr lang="th-TH" sz="1100" dirty="0"/>
              <a:t>ด้านนโยบายและแผนพัฒนาดิจิทัล</a:t>
            </a:r>
            <a:endParaRPr lang="en-US" sz="1100" dirty="0"/>
          </a:p>
        </p:txBody>
      </p:sp>
      <p:cxnSp>
        <p:nvCxnSpPr>
          <p:cNvPr id="19" name="Elbow Connector 18"/>
          <p:cNvCxnSpPr>
            <a:endCxn id="34" idx="1"/>
          </p:cNvCxnSpPr>
          <p:nvPr/>
        </p:nvCxnSpPr>
        <p:spPr>
          <a:xfrm rot="16200000" flipH="1">
            <a:off x="-759203" y="4235784"/>
            <a:ext cx="3046674" cy="165804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/>
          <p:cNvCxnSpPr>
            <a:endCxn id="7" idx="1"/>
          </p:cNvCxnSpPr>
          <p:nvPr/>
        </p:nvCxnSpPr>
        <p:spPr>
          <a:xfrm flipV="1">
            <a:off x="681231" y="3605823"/>
            <a:ext cx="165805" cy="335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H="1" flipV="1">
            <a:off x="681231" y="4712534"/>
            <a:ext cx="165805" cy="36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" name="Elbow Connector 24"/>
          <p:cNvCxnSpPr>
            <a:endCxn id="13" idx="1"/>
          </p:cNvCxnSpPr>
          <p:nvPr/>
        </p:nvCxnSpPr>
        <p:spPr>
          <a:xfrm rot="16200000" flipH="1">
            <a:off x="6886132" y="4579748"/>
            <a:ext cx="3910299" cy="236500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V="1">
            <a:off x="8723030" y="3675411"/>
            <a:ext cx="225045" cy="1129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>
            <a:off x="8723030" y="5045142"/>
            <a:ext cx="23650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8" name="Elbow Connector 27"/>
          <p:cNvCxnSpPr>
            <a:stCxn id="10" idx="2"/>
            <a:endCxn id="18" idx="0"/>
          </p:cNvCxnSpPr>
          <p:nvPr/>
        </p:nvCxnSpPr>
        <p:spPr>
          <a:xfrm rot="16200000" flipH="1">
            <a:off x="8001512" y="-50535"/>
            <a:ext cx="257792" cy="449136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9" name="Elbow Connector 28"/>
          <p:cNvCxnSpPr>
            <a:stCxn id="10" idx="2"/>
            <a:endCxn id="6" idx="0"/>
          </p:cNvCxnSpPr>
          <p:nvPr/>
        </p:nvCxnSpPr>
        <p:spPr>
          <a:xfrm rot="5400000">
            <a:off x="4039687" y="475053"/>
            <a:ext cx="253839" cy="343623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>
            <a:off x="6573570" y="2191860"/>
            <a:ext cx="1" cy="16854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Straight Connector 30"/>
          <p:cNvCxnSpPr>
            <a:stCxn id="9" idx="2"/>
            <a:endCxn id="10" idx="0"/>
          </p:cNvCxnSpPr>
          <p:nvPr/>
        </p:nvCxnSpPr>
        <p:spPr>
          <a:xfrm>
            <a:off x="5884723" y="1292008"/>
            <a:ext cx="2" cy="46646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3" name="Title 1"/>
          <p:cNvSpPr txBox="1">
            <a:spLocks/>
          </p:cNvSpPr>
          <p:nvPr/>
        </p:nvSpPr>
        <p:spPr>
          <a:xfrm>
            <a:off x="2636078" y="480543"/>
            <a:ext cx="7874984" cy="342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marL="492545" indent="-492545" defTabSz="829549">
              <a:defRPr/>
            </a:pPr>
            <a:r>
              <a:rPr lang="th-TH" sz="18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โครงสร้างสำนักงานเทคโนโลยีสารสนเทศและดิจิทัล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3124"/>
              </p:ext>
            </p:extLst>
          </p:nvPr>
        </p:nvGraphicFramePr>
        <p:xfrm>
          <a:off x="847036" y="5492201"/>
          <a:ext cx="3741232" cy="699644"/>
        </p:xfrm>
        <a:graphic>
          <a:graphicData uri="http://schemas.openxmlformats.org/drawingml/2006/table">
            <a:tbl>
              <a:tblPr firstRow="1" bandRow="1"/>
              <a:tblGrid>
                <a:gridCol w="2881597">
                  <a:extLst>
                    <a:ext uri="{9D8B030D-6E8A-4147-A177-3AD203B41FA5}">
                      <a16:colId xmlns:a16="http://schemas.microsoft.com/office/drawing/2014/main" val="3975157423"/>
                    </a:ext>
                  </a:extLst>
                </a:gridCol>
                <a:gridCol w="859635">
                  <a:extLst>
                    <a:ext uri="{9D8B030D-6E8A-4147-A177-3AD203B41FA5}">
                      <a16:colId xmlns:a16="http://schemas.microsoft.com/office/drawing/2014/main" val="1941502283"/>
                    </a:ext>
                  </a:extLst>
                </a:gridCol>
              </a:tblGrid>
              <a:tr h="268800"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ฝ่ายเทคโนโลยีดิจิทัล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</a:t>
                      </a:r>
                      <a:r>
                        <a:rPr lang="en-US" sz="1100" b="1" dirty="0" smtClean="0">
                          <a:solidFill>
                            <a:sysClr val="windowText" lastClr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71606"/>
                  </a:ext>
                </a:extLst>
              </a:tr>
              <a:tr h="430844">
                <a:tc gridSpan="2">
                  <a:txBody>
                    <a:bodyPr/>
                    <a:lstStyle>
                      <a:lvl1pPr marL="0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039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007943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511915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015886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519858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023829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527801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031772" algn="l" defTabSz="1007943" rtl="0" eaLnBrk="1" latinLnBrk="0" hangingPunct="1">
                        <a:defRPr sz="1984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หัวหน้าฝ่าย (จนท.ระบบงานคอมพิวเตอร์ 7)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จนท.ระบบงานคอมพิวเตอร์</a:t>
                      </a:r>
                      <a:r>
                        <a:rPr lang="th-TH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3-5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    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*</a:t>
                      </a:r>
                    </a:p>
                  </a:txBody>
                  <a:tcPr marL="75250" marR="75250" marT="37624" marB="37624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678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61249" y="1448393"/>
            <a:ext cx="1758815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นายบุญรักษ์ สรัคคานนท์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0561" y="2116706"/>
            <a:ext cx="1835759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นายศฤงคารโยนิ ร้านจันทร์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98462" y="2262489"/>
            <a:ext cx="1635384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นายนิกร เอี่ยมวรสมบัติ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38984" y="2925865"/>
            <a:ext cx="1587294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นายจักรพันธ์ สุขเจริญ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957606" y="4044165"/>
            <a:ext cx="1350050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นายจิระศักดิ์ หุ่นศรี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06916" y="1262404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th-TH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รอการสรรหา 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[17]</a:t>
            </a:r>
            <a:endParaRPr lang="th-TH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023647" y="5171016"/>
            <a:ext cx="1576072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นายวรกร คุรุวงศ์วัฒนา</a:t>
            </a:r>
          </a:p>
        </p:txBody>
      </p:sp>
      <p:cxnSp>
        <p:nvCxnSpPr>
          <p:cNvPr id="53" name="Elbow Connector 52"/>
          <p:cNvCxnSpPr>
            <a:endCxn id="16" idx="1"/>
          </p:cNvCxnSpPr>
          <p:nvPr/>
        </p:nvCxnSpPr>
        <p:spPr>
          <a:xfrm rot="16200000" flipH="1">
            <a:off x="3471284" y="4392714"/>
            <a:ext cx="3376298" cy="168512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5" name="Straight Connector 64"/>
          <p:cNvCxnSpPr>
            <a:endCxn id="14" idx="1"/>
          </p:cNvCxnSpPr>
          <p:nvPr/>
        </p:nvCxnSpPr>
        <p:spPr>
          <a:xfrm>
            <a:off x="5075176" y="3683786"/>
            <a:ext cx="20265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0" name="Rectangle 69"/>
          <p:cNvSpPr/>
          <p:nvPr/>
        </p:nvSpPr>
        <p:spPr>
          <a:xfrm>
            <a:off x="5988113" y="4147427"/>
            <a:ext cx="1745991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นายวรทิพย์ ณ เชียงใหม่ </a:t>
            </a:r>
          </a:p>
        </p:txBody>
      </p:sp>
      <p:cxnSp>
        <p:nvCxnSpPr>
          <p:cNvPr id="71" name="Straight Connector 70"/>
          <p:cNvCxnSpPr>
            <a:endCxn id="15" idx="1"/>
          </p:cNvCxnSpPr>
          <p:nvPr/>
        </p:nvCxnSpPr>
        <p:spPr>
          <a:xfrm>
            <a:off x="5065228" y="4854061"/>
            <a:ext cx="237920" cy="12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5988113" y="5309515"/>
            <a:ext cx="1308371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นางจันทิรา วรวุฒิ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471830" y="2922906"/>
            <a:ext cx="2408032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นายธนะชัย ลัด</a:t>
            </a:r>
            <a:r>
              <a:rPr lang="th-TH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กรูด (รักษาการแทน)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9658304" y="5519652"/>
            <a:ext cx="1645002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นางสาวสรวีย์  เจียมกิม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98069" y="2121826"/>
            <a:ext cx="697739" cy="3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14/17</a:t>
            </a:r>
            <a:endParaRPr lang="th-TH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32646" y="2125805"/>
            <a:ext cx="697739" cy="3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3/9</a:t>
            </a:r>
            <a:endParaRPr lang="th-TH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328608" y="2182298"/>
            <a:ext cx="697739" cy="322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10/17</a:t>
            </a:r>
            <a:endParaRPr lang="th-TH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299861" y="2242089"/>
            <a:ext cx="1366080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นายธนะชัย ลัดกรูด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03148" y="2906034"/>
            <a:ext cx="3057247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นายพีรพงษ์ วสิษฐ์ธำรงค์ ที่ปรึกษาสำนักงานฯ 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5393" y="6869834"/>
            <a:ext cx="464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โรงพยาบาลจุฬาฯ โรงพยาบาลสมเด็จฯ และศูนย์บริการโลหิตแห่งชาติ </a:t>
            </a:r>
            <a:endParaRPr lang="th-TH" sz="1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เป็นหน่วยงานที่ไม่ได้ดูแลแต่มีส่วนร่วมในภารกิจต่างๆ)</a:t>
            </a:r>
            <a:endParaRPr lang="en-US" sz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482040" y="4273166"/>
            <a:ext cx="2746265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นางสาวดาลัด ลิ่มสายหั้ว (</a:t>
            </a:r>
            <a:r>
              <a:rPr lang="th-TH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รักษาการแทน)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13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th-TH" sz="20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ความก้าวหน้า</a:t>
            </a: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ในการรับเจ้าหน้าที่เข้าทำงานตามโครงสร้างใหม่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26635" t="21801" r="18068" b="5669"/>
          <a:stretch/>
        </p:blipFill>
        <p:spPr>
          <a:xfrm>
            <a:off x="1661324" y="407505"/>
            <a:ext cx="10212786" cy="7152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5508" y="1887580"/>
            <a:ext cx="3211271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05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รองผู้อำนวยการ</a:t>
            </a:r>
          </a:p>
          <a:p>
            <a:pPr algn="ctr" defTabSz="752562">
              <a:defRPr/>
            </a:pPr>
            <a:r>
              <a:rPr lang="th-TH" sz="105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ด้านบริการระบบเทคโนโลยีสารสนเทศและดิจิทัล</a:t>
            </a:r>
            <a:endParaRPr lang="en-US" sz="1050" b="1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5338" y="1664154"/>
            <a:ext cx="1835759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นายศฤงคารโยนิ ร้านจันทร์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81" y="2391171"/>
            <a:ext cx="1587294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นายจักรพันธ์ สุขเจริญ 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66" y="4348550"/>
            <a:ext cx="1350050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นายจิระศักดิ์ หุ่นศรี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252" y="6356218"/>
            <a:ext cx="1576072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นายวรกร คุรุวงศ์วัฒนา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555" y="1882709"/>
            <a:ext cx="2453577" cy="427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1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รองผู้อำนวยการ</a:t>
            </a:r>
          </a:p>
          <a:p>
            <a:pPr algn="ctr" defTabSz="752562">
              <a:defRPr/>
            </a:pPr>
            <a:r>
              <a:rPr lang="th-TH" sz="11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ด้านสนับสนุนระบบงานกลุ่มภารกิจ</a:t>
            </a:r>
            <a:endParaRPr lang="en-US" sz="1100" b="1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9309" y="1652789"/>
            <a:ext cx="1635384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นายนิกร เอี่ยมวรสมบัติ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3738" y="1072064"/>
            <a:ext cx="1748789" cy="27699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752562">
              <a:defRPr/>
            </a:pPr>
            <a:r>
              <a:rPr lang="th-TH" sz="1200" b="1" kern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ผู้อำนวยการ</a:t>
            </a:r>
            <a:endParaRPr lang="en-US" sz="1200" kern="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94270" y="1057017"/>
            <a:ext cx="1845463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นายบุญรักษ์ สรัคคานนท์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3587" y="1838101"/>
            <a:ext cx="258506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>
            <a:defPPr>
              <a:defRPr lang="th-TH"/>
            </a:defPPr>
            <a:lvl1pPr algn="ctr" defTabSz="752562">
              <a:defRPr sz="1270" b="1" ker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th-TH" sz="1100" dirty="0"/>
              <a:t>ผู้ช่วย</a:t>
            </a:r>
            <a:r>
              <a:rPr lang="th-TH" sz="1100" dirty="0" smtClean="0"/>
              <a:t>ผู้อำนวยการ </a:t>
            </a:r>
            <a:endParaRPr lang="th-TH" sz="1100" dirty="0"/>
          </a:p>
          <a:p>
            <a:r>
              <a:rPr lang="th-TH" sz="1100" dirty="0"/>
              <a:t>ด้านนโยบายและแผนพัฒนาดิจิทัล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8963333" y="1607941"/>
            <a:ext cx="1366080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นายธนะชัย ลัดกรูด</a:t>
            </a:r>
            <a:endParaRPr lang="th-TH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8540" y="2941907"/>
            <a:ext cx="1487453" cy="2462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r"/>
            <a:r>
              <a:rPr lang="th-TH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นายวรทิพย์ ณ เชียงใหม่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4676" y="3324882"/>
            <a:ext cx="1117614" cy="24622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นางจันทิรา วรวุฒิ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327425" y="6079219"/>
            <a:ext cx="1645002" cy="276999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th-TH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นางสาวสรวีย์  เจียมกิม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696359" y="2310262"/>
            <a:ext cx="1590493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th-TH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นายธนะชัย ลัด</a:t>
            </a:r>
            <a:r>
              <a:rPr lang="th-TH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กรูด (รักษาการแทน)</a:t>
            </a:r>
            <a:endParaRPr lang="th-TH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720064" y="1690007"/>
            <a:ext cx="1576072" cy="415498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 algn="ctr"/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นายพีรพงษ์ วสิษฐ์ธำรงค์ </a:t>
            </a:r>
            <a:endParaRPr lang="th-TH" sz="105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05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</a:t>
            </a:r>
            <a:r>
              <a:rPr lang="th-TH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ปรึกษาสำนักงานฯ </a:t>
            </a:r>
            <a:endParaRPr lang="th-TH" sz="10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96359" y="4487049"/>
            <a:ext cx="1590493" cy="4308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th-TH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นางสาวดาลัด ลิ่มสายหั้ว(</a:t>
            </a:r>
            <a:r>
              <a:rPr lang="th-TH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รักษาการแทน)</a:t>
            </a:r>
            <a:endParaRPr lang="th-TH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2D2A-87DF-B227-7C88-4CB82F243E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11274" y="6957538"/>
            <a:ext cx="3023949" cy="40248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007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12EFBA-83E8-4201-8F29-74A026E4DE93}" type="slidenum">
              <a:rPr kumimoji="0" lang="en-US" altLang="en-US" sz="16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pPr marL="0" marR="0" lvl="0" indent="0" algn="r" defTabSz="10079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54" y="1"/>
            <a:ext cx="13439421" cy="471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ความก้าวหน้างบประมาณ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สำนักงานเทคโนโลยีสารสนเทศและดิจิทัล ประจำปีงบประมาณ 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2566 </a:t>
            </a:r>
            <a:r>
              <a:rPr kumimoji="0" lang="th-TH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th-TH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ขาลง)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43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4345" y="2493963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6805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044279" y="3443288"/>
            <a:ext cx="7351221" cy="64814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เรื่อง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เพื่อพิจารณา </a:t>
            </a:r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10097210" y="715719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910803E9-BC46-47D4-9D47-950FC15C88FE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15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1373981" y="341074"/>
            <a:ext cx="10691813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3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พฤศจิกายน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84" y="873509"/>
            <a:ext cx="1826631" cy="158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5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2D2A-87DF-B227-7C88-4CB82F243E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11274" y="6957538"/>
            <a:ext cx="3023949" cy="40248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007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12EFBA-83E8-4201-8F29-74A026E4DE93}" type="slidenum">
              <a:rPr kumimoji="0" lang="en-US" altLang="en-US" sz="16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pPr marL="0" marR="0" lvl="0" indent="0" algn="r" defTabSz="10079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1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54" y="1"/>
            <a:ext cx="13439421" cy="471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lvl="0"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4.1 </a:t>
            </a:r>
            <a:r>
              <a:rPr lang="th-TH" sz="20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</a:t>
            </a:r>
            <a:r>
              <a:rPr lang="th-TH" sz="20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พิจารณางบประมาณค่าเช่าคอมพิวเตอร์ของสภากาชาดไทย ไตรมาส 1/66</a:t>
            </a:r>
            <a:endParaRPr kumimoji="0" lang="th-TH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69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4345" y="2493963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6805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3473691" y="3443288"/>
            <a:ext cx="6492396" cy="64814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เรื่อง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เพื่อทราบ</a:t>
            </a:r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10097210" y="715719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910803E9-BC46-47D4-9D47-950FC15C88FE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17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1373981" y="341074"/>
            <a:ext cx="10691813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3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พฤศจิกายน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84" y="873509"/>
            <a:ext cx="1826631" cy="158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61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18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itle 3"/>
          <p:cNvSpPr txBox="1">
            <a:spLocks/>
          </p:cNvSpPr>
          <p:nvPr/>
        </p:nvSpPr>
        <p:spPr>
          <a:xfrm>
            <a:off x="0" y="-2247"/>
            <a:ext cx="13439421" cy="3463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6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6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</a:t>
            </a:r>
            <a:r>
              <a:rPr lang="th-TH" sz="16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ความก้าวหน้าสายงานด้านบริการระบบเทคโนโลยีสารสนเทศและ</a:t>
            </a:r>
            <a:r>
              <a:rPr lang="th-TH" sz="16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ดิจิทัล</a:t>
            </a:r>
            <a:endParaRPr lang="th-TH" sz="16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0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08412" y="7073561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19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2247"/>
            <a:ext cx="13439421" cy="360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8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 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ความก้าวหน้าสายงานด้านสนับสนุนระบบงานกลุ่มภารกิจ</a:t>
            </a:r>
          </a:p>
        </p:txBody>
      </p:sp>
    </p:spTree>
    <p:extLst>
      <p:ext uri="{BB962C8B-B14F-4D97-AF65-F5344CB8AC3E}">
        <p14:creationId xmlns:p14="http://schemas.microsoft.com/office/powerpoint/2010/main" val="7925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1" y="1060382"/>
            <a:ext cx="13439775" cy="64245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413"/>
              </a:spcAft>
              <a:defRPr lang="en-US" sz="3200" kern="1200">
                <a:solidFill>
                  <a:schemeClr val="tx1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1 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เรื่องประธานแจ้งที่ประชุม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ทราบ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2 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เรื่องรับรองรายงานการประชุม 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รายงานการ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ครั้งที่ 19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สิงหาคม 2565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3 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เรื่องสืบเนื่อง</a:t>
            </a:r>
          </a:p>
          <a:p>
            <a:pPr marL="542929" indent="-542929" defTabSz="914406">
              <a:defRPr/>
            </a:pP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      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ความก้าวหน้า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ในการรับเจ้าหน้าที่เข้าทำงานตามโครงสร้างใหม่</a:t>
            </a:r>
          </a:p>
          <a:p>
            <a:pPr marL="1700213" indent="-1700213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3.2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ความก้าวหน้า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งบประมาณสำนักงานเทคโนโลยีสารสนเทศและดิจิทัล ประจำปีงบประมาณ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2566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(ขาลง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700213" indent="-1700213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00213" indent="-1700213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4 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เรื่องเพื่อพิจารณา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 </a:t>
            </a:r>
            <a:r>
              <a:rPr lang="th-TH" alt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</a:t>
            </a:r>
            <a:r>
              <a:rPr lang="th-TH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พิจารณางบประมาณค่าเช่าคอมพิวเตอร์ของสภากาชาดไทย ไตรมาส 1/66</a:t>
            </a:r>
            <a:r>
              <a:rPr lang="th-TH" altLang="en-US" sz="1100" dirty="0" smtClean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th-TH" altLang="en-US" sz="16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1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93896" y="7240841"/>
            <a:ext cx="2227263" cy="50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3C95456B-373C-4381-8930-2A158A44600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13439775" cy="10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817563" indent="-3143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258888" indent="-2508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763713" indent="-2508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266950" indent="-2508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7241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31813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6385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40957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>ระเบียบวาระการประชุมคณะกรรมการบริหารสำนักงานเทคโนโลยีสารสนเทศและดิจิทัล ครั้งที่ </a:t>
            </a:r>
            <a:r>
              <a:rPr lang="th-TH" altLang="en-US" sz="2000" b="1" dirty="0" smtClean="0">
                <a:solidFill>
                  <a:srgbClr val="333399"/>
                </a:solidFill>
                <a:cs typeface="Tahoma" panose="020B0604030504040204" pitchFamily="34" charset="0"/>
              </a:rPr>
              <a:t>20</a:t>
            </a: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/>
            </a:r>
            <a:b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</a:b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>วันที่ </a:t>
            </a:r>
            <a:r>
              <a:rPr lang="th-TH" altLang="en-US" sz="2000" b="1" dirty="0" smtClean="0">
                <a:solidFill>
                  <a:srgbClr val="333399"/>
                </a:solidFill>
                <a:cs typeface="Tahoma" panose="020B0604030504040204" pitchFamily="34" charset="0"/>
              </a:rPr>
              <a:t>3 พฤศจิกายน 2565 (1/2)</a:t>
            </a:r>
            <a:endParaRPr lang="en-US" altLang="en-US" sz="2400" b="1" dirty="0">
              <a:solidFill>
                <a:srgbClr val="333399"/>
              </a:solidFill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432" y="44382"/>
            <a:ext cx="1200643" cy="848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4" y="47507"/>
            <a:ext cx="1063114" cy="920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08412" y="7073561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20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2247"/>
            <a:ext cx="13439421" cy="360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8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 ความก้าวหน้า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สายงานด้านนโยบายและแผนพัฒนาดิจิทัล</a:t>
            </a:r>
          </a:p>
        </p:txBody>
      </p:sp>
    </p:spTree>
    <p:extLst>
      <p:ext uri="{BB962C8B-B14F-4D97-AF65-F5344CB8AC3E}">
        <p14:creationId xmlns:p14="http://schemas.microsoft.com/office/powerpoint/2010/main" val="20685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08412" y="7073561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21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2247"/>
            <a:ext cx="13439421" cy="360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8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ผล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การดำเนินการจัดประชุม 4 ศูนย์ ด้านการรักษาความมั่นคงปลอดภัย (</a:t>
            </a:r>
            <a:r>
              <a:rPr lang="en-US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 Security)</a:t>
            </a:r>
            <a:endParaRPr lang="th-TH" sz="18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08412" y="7073561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22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2248"/>
            <a:ext cx="13439421" cy="611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8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ความก้าวหน้า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โครงการจัดหาจัดจ้างระบบพิสูจน์อัตลักษณ์เพื่อลงทะเบียนฉีดวัคซีนผู้ไม่มีเอกสารประจำตัว จากงบประมาณ </a:t>
            </a:r>
            <a:r>
              <a:rPr lang="en-US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CDC/IFRC 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23.7 ล้านบาท</a:t>
            </a:r>
          </a:p>
        </p:txBody>
      </p:sp>
    </p:spTree>
    <p:extLst>
      <p:ext uri="{BB962C8B-B14F-4D97-AF65-F5344CB8AC3E}">
        <p14:creationId xmlns:p14="http://schemas.microsoft.com/office/powerpoint/2010/main" val="39866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308412" y="7073561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23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-2248"/>
            <a:ext cx="13439421" cy="611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</a:t>
            </a:r>
            <a:r>
              <a:rPr lang="th-TH" sz="18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รายงาน</a:t>
            </a:r>
            <a:r>
              <a:rPr lang="th-TH" sz="18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สรุปผลการประเมินความพึงพอใจการให้บริการของสำนักงานเทคโนโลยีสารสนเทศและดิจิทัล สภากาชาดไทย ประจำปี 2565</a:t>
            </a:r>
          </a:p>
        </p:txBody>
      </p:sp>
    </p:spTree>
    <p:extLst>
      <p:ext uri="{BB962C8B-B14F-4D97-AF65-F5344CB8AC3E}">
        <p14:creationId xmlns:p14="http://schemas.microsoft.com/office/powerpoint/2010/main" val="27095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4345" y="2493963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6805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4024515" y="3443288"/>
            <a:ext cx="5390748" cy="64814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</a:t>
            </a:r>
            <a:r>
              <a:rPr lang="en-US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เรื่อง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อื่นๆ</a:t>
            </a:r>
            <a:endParaRPr lang="th-TH" sz="3600" b="1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10097210" y="715719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910803E9-BC46-47D4-9D47-950FC15C88FE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24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1373981" y="341074"/>
            <a:ext cx="10691813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3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พฤศจิกายน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84" y="873509"/>
            <a:ext cx="1826631" cy="158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23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25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4" y="0"/>
            <a:ext cx="13439421" cy="4522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6.1 กำหนดการประชุมครั้งต่อไป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267" y="1838632"/>
            <a:ext cx="13057238" cy="20254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th-TH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th-TH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 </a:t>
            </a:r>
            <a:r>
              <a:rPr lang="th-TH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  </a:t>
            </a:r>
            <a:r>
              <a:rPr lang="th-TH" sz="36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กุมภาพันธ์ 2566 เวลา </a:t>
            </a:r>
            <a:r>
              <a:rPr lang="th-TH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13.00 น</a:t>
            </a:r>
          </a:p>
        </p:txBody>
      </p:sp>
    </p:spTree>
    <p:extLst>
      <p:ext uri="{BB962C8B-B14F-4D97-AF65-F5344CB8AC3E}">
        <p14:creationId xmlns:p14="http://schemas.microsoft.com/office/powerpoint/2010/main" val="20483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26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55898" y="3363743"/>
            <a:ext cx="3413125" cy="60642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th-TH" altLang="en-US" sz="3968" smtClean="0">
                <a:cs typeface="Tahoma" panose="020B0604030504040204" pitchFamily="34" charset="0"/>
              </a:rPr>
              <a:t>จบบริบูรณ์</a:t>
            </a:r>
            <a:endParaRPr lang="th-TH" altLang="en-US" sz="3968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-2" y="997294"/>
            <a:ext cx="13439775" cy="656238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ts val="1413"/>
              </a:spcAft>
              <a:defRPr lang="en-US" sz="3200" kern="1200">
                <a:solidFill>
                  <a:schemeClr val="tx1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5  </a:t>
            </a: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เรื่องเพื่อทราบ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ความก้าวหน้า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สายงานด้านบริการระบบเทคโนโลยีสารสนเทศและดิจิทัล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5.2 ความก้าวหน้า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สายงานด้านสนับสนุนระบบงานกลุ่มภารกิจ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5.3 ความก้าวหน้า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สายงานด้านนโยบายและแผนพัฒนาดิจิทัล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5.4 ผล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การดำเนินการจัดประชุม 4 ศูนย์ ด้านการรักษาความมั่นคงปลอดภัย (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Cyber Security)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5.5</a:t>
            </a: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ความก้าวหน้า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โครงการจัดหาจัดจ้างระบบพิสูจน์อัตลักษณ์เพื่อลงทะเบียนฉีดวัคซีนผู้ไม่มีเอกสารประจำตัว จากงบประมาณ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CDC/IFRC 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23.7 ล้านบาท</a:t>
            </a:r>
          </a:p>
          <a:p>
            <a:pPr marL="1878013" indent="-1878013">
              <a:lnSpc>
                <a:spcPct val="150000"/>
              </a:lnSpc>
              <a:spcAft>
                <a:spcPts val="1000"/>
              </a:spcAft>
              <a:tabLst>
                <a:tab pos="1789113" algn="l"/>
              </a:tabLst>
              <a:defRPr/>
            </a:pPr>
            <a:r>
              <a:rPr lang="th-TH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5.6 รายงาน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สรุปผลการประเมินความพึงพอใจการให้บริการของสำนักงานเทคโนโลยีสารสนเทศและดิจิทัล สภากาชาดไทย ประจำปี 2565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วาระที่ 6  </a:t>
            </a: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เรื่องอื่นๆ 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r>
              <a:rPr lang="th-TH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   6.1  กำหนดการประชุมครั้งถัดไป</a:t>
            </a:r>
            <a:r>
              <a:rPr lang="th-TH" altLang="en-US" sz="1200" dirty="0"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th-TH" altLang="en-US" sz="1800" dirty="0">
              <a:solidFill>
                <a:srgbClr val="0000FF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None/>
              <a:defRPr/>
            </a:pPr>
            <a:endParaRPr lang="th-TH" altLang="en-US" sz="1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93896" y="7240841"/>
            <a:ext cx="2227263" cy="501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3C95456B-373C-4381-8930-2A158A44600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3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13439775" cy="10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5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1pPr>
            <a:lvl2pPr marL="817563" indent="-3143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2pPr>
            <a:lvl3pPr marL="1258888" indent="-2508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3pPr>
            <a:lvl4pPr marL="1763713" indent="-2508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4pPr>
            <a:lvl5pPr marL="2266950" indent="-2508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5pPr>
            <a:lvl6pPr marL="27241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6pPr>
            <a:lvl7pPr marL="31813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7pPr>
            <a:lvl8pPr marL="36385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8pPr>
            <a:lvl9pPr marL="4095750" indent="-250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ahoma" panose="020B0604030504040204" pitchFamily="34" charset="0"/>
                <a:cs typeface="Angsana New" panose="02020603050405020304" pitchFamily="18" charset="-34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>ระเบียบวาระการประชุมคณะกรรมการบริหารสำนักงานเทคโนโลยีสารสนเทศและดิจิทัล ครั้งที่ </a:t>
            </a:r>
            <a:r>
              <a:rPr lang="th-TH" altLang="en-US" sz="2000" b="1" dirty="0" smtClean="0">
                <a:solidFill>
                  <a:srgbClr val="333399"/>
                </a:solidFill>
                <a:cs typeface="Tahoma" panose="020B0604030504040204" pitchFamily="34" charset="0"/>
              </a:rPr>
              <a:t>20</a:t>
            </a: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/>
            </a:r>
            <a:b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</a:br>
            <a:r>
              <a:rPr lang="th-TH" altLang="en-US" sz="2000" b="1" dirty="0">
                <a:solidFill>
                  <a:srgbClr val="333399"/>
                </a:solidFill>
                <a:cs typeface="Tahoma" panose="020B0604030504040204" pitchFamily="34" charset="0"/>
              </a:rPr>
              <a:t>วันที่ </a:t>
            </a:r>
            <a:r>
              <a:rPr lang="th-TH" altLang="en-US" sz="2000" b="1" dirty="0" smtClean="0">
                <a:solidFill>
                  <a:srgbClr val="333399"/>
                </a:solidFill>
                <a:cs typeface="Tahoma" panose="020B0604030504040204" pitchFamily="34" charset="0"/>
              </a:rPr>
              <a:t>3 พฤศจิกายน 2565 (2/2)</a:t>
            </a:r>
            <a:endParaRPr lang="en-US" altLang="en-US" sz="2400" b="1" dirty="0">
              <a:solidFill>
                <a:srgbClr val="333399"/>
              </a:solidFill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432" y="44382"/>
            <a:ext cx="1200643" cy="848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4" y="47507"/>
            <a:ext cx="1063114" cy="920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08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2757" y="2854180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2708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491392" y="3738276"/>
            <a:ext cx="10367496" cy="64814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008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ประธานแจ้งที่ประชุมทราบ</a:t>
            </a:r>
          </a:p>
        </p:txBody>
      </p:sp>
      <p:sp>
        <p:nvSpPr>
          <p:cNvPr id="6" name="TextBox 5">
            <a:extLst/>
          </p:cNvPr>
          <p:cNvSpPr txBox="1"/>
          <p:nvPr/>
        </p:nvSpPr>
        <p:spPr>
          <a:xfrm>
            <a:off x="132080" y="358776"/>
            <a:ext cx="13218160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พฤศจิกายน 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713" name="Slide Number Placeholder 3"/>
          <p:cNvSpPr txBox="1">
            <a:spLocks/>
          </p:cNvSpPr>
          <p:nvPr/>
        </p:nvSpPr>
        <p:spPr bwMode="auto">
          <a:xfrm>
            <a:off x="10787063" y="7118937"/>
            <a:ext cx="21002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817563" indent="-3143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258888" indent="-2508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763713" indent="-2508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266950" indent="-2508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724150" indent="-2508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3181350" indent="-2508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638550" indent="-2508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4095750" indent="-2508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r">
              <a:spcAft>
                <a:spcPct val="0"/>
              </a:spcAft>
            </a:pPr>
            <a:fld id="{B1A31350-7376-4FCC-9B53-3F08791C6878}" type="slidenum">
              <a:rPr lang="en-US" altLang="en-US" sz="1600" smtClean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 algn="r">
                <a:spcAft>
                  <a:spcPct val="0"/>
                </a:spcAft>
              </a:pPr>
              <a:t>4</a:t>
            </a:fld>
            <a:endParaRPr lang="th-TH" altLang="en-US" sz="16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52" y="873509"/>
            <a:ext cx="2100263" cy="18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51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373981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/>
          </p:cNvPr>
          <p:cNvSpPr/>
          <p:nvPr/>
        </p:nvSpPr>
        <p:spPr>
          <a:xfrm>
            <a:off x="1734345" y="2493963"/>
            <a:ext cx="9972675" cy="2806700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Arial" pitchFamily="18"/>
              <a:ea typeface="Microsoft YaHei" pitchFamily="2"/>
              <a:cs typeface="Cordia New" pitchFamily="2"/>
            </a:endParaRPr>
          </a:p>
        </p:txBody>
      </p:sp>
      <p:sp>
        <p:nvSpPr>
          <p:cNvPr id="76805" name="TextBox 2"/>
          <p:cNvSpPr txBox="1">
            <a:spLocks noChangeArrowheads="1"/>
          </p:cNvSpPr>
          <p:nvPr/>
        </p:nvSpPr>
        <p:spPr bwMode="auto">
          <a:xfrm>
            <a:off x="1734345" y="4932364"/>
            <a:ext cx="99710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Aft>
                <a:spcPct val="0"/>
              </a:spcAft>
            </a:pPr>
            <a:endParaRPr lang="th-TH" altLang="en-US" b="1">
              <a:solidFill>
                <a:srgbClr val="004586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  <a:p>
            <a:pPr algn="ctr" eaLnBrk="1">
              <a:spcAft>
                <a:spcPct val="0"/>
              </a:spcAft>
            </a:pPr>
            <a:endParaRPr lang="th-TH" altLang="en-US" sz="2200" b="1">
              <a:solidFill>
                <a:srgbClr val="000000"/>
              </a:solidFill>
              <a:latin typeface="TH Sarabun New" panose="020B0500040200020003" pitchFamily="34" charset="-34"/>
              <a:ea typeface="TH SarabunPSK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TextBox 4">
            <a:extLst/>
          </p:cNvPr>
          <p:cNvSpPr txBox="1"/>
          <p:nvPr/>
        </p:nvSpPr>
        <p:spPr>
          <a:xfrm>
            <a:off x="1582532" y="3443288"/>
            <a:ext cx="10274714" cy="120541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ระเบียบวาระที่ </a:t>
            </a:r>
            <a:r>
              <a:rPr lang="en-US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</a:t>
            </a:r>
          </a:p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3600" b="1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3600" b="1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3600" b="1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08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10097210" y="715719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910803E9-BC46-47D4-9D47-950FC15C88FE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5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/>
          </p:cNvPr>
          <p:cNvSpPr txBox="1"/>
          <p:nvPr/>
        </p:nvSpPr>
        <p:spPr>
          <a:xfrm>
            <a:off x="1373981" y="341074"/>
            <a:ext cx="10691813" cy="118745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algn="ctr" eaLnBrk="1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การประชุมคณะกรรมการบริหารสำนักงานเทคโนโลยีสารสนเทศและดิจิทัล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20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วันที่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th-TH" sz="28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พฤศจิกายน </a:t>
            </a:r>
            <a:r>
              <a:rPr lang="th-TH" sz="28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2565</a:t>
            </a:r>
            <a:endParaRPr lang="en-US" sz="2800" b="1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084" y="873509"/>
            <a:ext cx="1826631" cy="15824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5FBDF3-7103-400B-80AD-870C5606A3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159" y="7240841"/>
            <a:ext cx="327831" cy="3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413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6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24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81" y="556491"/>
            <a:ext cx="4562475" cy="6467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963" y="556491"/>
            <a:ext cx="4324350" cy="6572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30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7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2659"/>
              </p:ext>
            </p:extLst>
          </p:nvPr>
        </p:nvGraphicFramePr>
        <p:xfrm>
          <a:off x="245806" y="494613"/>
          <a:ext cx="12968749" cy="68736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41110">
                  <a:extLst>
                    <a:ext uri="{9D8B030D-6E8A-4147-A177-3AD203B41FA5}">
                      <a16:colId xmlns:a16="http://schemas.microsoft.com/office/drawing/2014/main" val="4012136485"/>
                    </a:ext>
                  </a:extLst>
                </a:gridCol>
                <a:gridCol w="4827639">
                  <a:extLst>
                    <a:ext uri="{9D8B030D-6E8A-4147-A177-3AD203B41FA5}">
                      <a16:colId xmlns:a16="http://schemas.microsoft.com/office/drawing/2014/main" val="555400966"/>
                    </a:ext>
                  </a:extLst>
                </a:gridCol>
              </a:tblGrid>
              <a:tr h="202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ความก้าวหน้า</a:t>
                      </a:r>
                      <a:endParaRPr lang="en-US" sz="140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extLst>
                  <a:ext uri="{0D108BD9-81ED-4DB2-BD59-A6C34878D82A}">
                    <a16:rowId xmlns:a16="http://schemas.microsoft.com/office/drawing/2014/main" val="886551246"/>
                  </a:ext>
                </a:extLst>
              </a:tr>
              <a:tr h="914350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u="sng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1 เรื่องประธานแจ้งที่ประชุมทราบ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</a:t>
                      </a:r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 และขอให้นำเสนอภาพรวมงบประมาณทางด้านไอทีของสภากาชาดไทยในเบื้องต้นไม่จำเป็นต้องเสร็จสมบูรณ์ โดยมอบหมายให้นายบุญรักษ์ สรัคคานนท์ ผู้อำนวยการสำนักงานเทคโนโลยีสารสนเทศและดิจิทัลปรึกษากับคุณสุพงษ์ ลิ้มพานิช ผู้ช่วยเหรัญญิกสภากาชาดไทย และสำนักงานการคลัง เพื่อนำเสนอในการประชุมครั้งถัดไป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3506524880"/>
                  </a:ext>
                </a:extLst>
              </a:tr>
              <a:tr h="432569">
                <a:tc>
                  <a:txBody>
                    <a:bodyPr/>
                    <a:lstStyle/>
                    <a:p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</a:t>
                      </a:r>
                      <a:r>
                        <a:rPr lang="en-US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</a:t>
                      </a:r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รับรองรายงานการประชุม</a:t>
                      </a:r>
                    </a:p>
                    <a:p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เรื่องรับรองรายงานการประชุมฯ ครั้งที่ 1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เมื่อวันที่ 10 พฤษภาคม 2565</a:t>
                      </a:r>
                    </a:p>
                    <a:p>
                      <a:r>
                        <a:rPr lang="th-TH" sz="1400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พิจารณาแล้ว รับรองรายงานการประชุมและขอให้ฝ่ายเลขานุการฯ รวบรวมทั้งเรื่องที่ดำเนินการและยังไม่ได้ดำเนินการ หากมีประเด็นในเรื่องใดสามารถนำมาปรึกษาได้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841677876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3  เรื่องสืบเนื่อง</a:t>
                      </a:r>
                      <a:endParaRPr lang="en-US" sz="1400" b="1" u="sng" kern="12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3.1 ความก้าวหน้าในการรับเจ้าหน้าที่เข้าทำงานตามโครงสร้างใหม่</a:t>
                      </a:r>
                      <a:endParaRPr lang="en-US" sz="1400" b="1" kern="12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</a:t>
                      </a:r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รับทราบและมีข้อเสนอแนะเพิ่มเติม ดังนี้</a:t>
                      </a:r>
                      <a:endParaRPr lang="en-US" sz="1400" b="1" kern="12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1-ขอให้เพิ่มชื่อนายพีรพงษ์ วสิษฐ์ธำรงค์ ที่ปรึกษาสำนักงานฯ ในสไลด์หน้า 11 ภายใต้สายงานสนับสนุนระบบงานกลุ่มภารกิจ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รายงานในวาระที่ 3.1 ความก้าวหน้าในการรับเจ้าหน้าที่เข้าทำงานตามโครงสร้างใหม่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560971034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-ขอให้เพิ่มหมายเหตุภายใต้ งานสนับสนุนระบบงานกลุ่มบริการทางการแพทย์ และกลุ่มบริการโลหิต อวัยวะ และผลิตภัณฑ์ชีววัตถุ คือ โรงพยาบาลจุฬาฯ โรงพยาบาลสมเด็จฯ และศูนย์บริการโลหิตแห่งชาติ (เป็นหน่วยงานที่ไม่ได้ดูแลแต่มีส่วนร่วมในภารกิจต่างๆ)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รายงานในวาระที่ 3.1 ความก้าวหน้าในการรับเจ้าหน้าที่เข้าทำงานตามโครงสร้างใหม่</a:t>
                      </a: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119660100"/>
                  </a:ext>
                </a:extLst>
              </a:tr>
              <a:tr h="472881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3-ขอให้ระบุว่างานด้าน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ในเชิงปฎิบัติ หรือแม้แต่เรื่อง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PDPA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นั้น ฝ่ายใดเป็นผู้รับผิดชอบ เพื่อให้เกิดความชัดเจน 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967906832"/>
                  </a:ext>
                </a:extLst>
              </a:tr>
              <a:tr h="257618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4-ขอให้เพิ่มรายละเอียดผังโครงสร้างที่อธิบายเนื้องานในแต่ละสายงาน นำเสนอในครั้งถัดไป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รายงานในวาระที่ 3.1 ความก้าวหน้าในการรับเจ้าหน้าที่เข้าทำงานตามโครงสร้างใหม่</a:t>
                      </a: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541384732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5-ขอให้นายศฤงคารโยนิ ร้านจันทร์ นำเสนองานด้าน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ทั้งการว่าจ้างบริษัทของดร.โกเมน พิบูลย์โรจน์ และใช้บริการ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ของบริษัท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INET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รวมทั้งดูว่างานทั้งสองงานจะบรรจบในรูปแบบอย่างไร ในการประชุมครั้งถัดไป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----- พี่ยอด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714324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6-ขอให้เพิ่มเรื่องการทำ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 Test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ตรวจสอบช่องโหว่ต่างๆ เป็นนโยบายในการพัฒนาระบบอีกหนึ่งเรื่อง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 พี่ยอด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422101878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 ความก้าวหน้าสายงานด้านนโยบายและแผนพัฒนาดิจิทัล</a:t>
                      </a:r>
                    </a:p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3.2.1 ความก้าวหน้าโครงการจัดทำกรอบนโยบายและแนวปฏิบัติด้านการคุ้มครองข้อมูลส่วนบุคคล สภากาชาดไทย</a:t>
                      </a:r>
                    </a:p>
                    <a:p>
                      <a:r>
                        <a:rPr lang="th-TH" sz="1400" b="1" u="sng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</a:t>
                      </a:r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รับทราบและมีข้อเสนอแนะเพิ่มเติม ดังนี้</a:t>
                      </a:r>
                    </a:p>
                    <a:p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1-ขอให้หารือกับผู้อำนวยการสำนักงานตรวจสอบในเรื่องหน้าที่การ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Audit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ด้าน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PDPA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ด้าน </a:t>
                      </a:r>
                      <a:r>
                        <a:rPr lang="en-US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Security </a:t>
                      </a:r>
                      <a:r>
                        <a:rPr lang="th-TH" sz="140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เพื่อให้เกิดความเข้าใจและชัดเจนมากขึ้น</a:t>
                      </a:r>
                      <a:endParaRPr lang="th-TH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582855364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24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8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46177"/>
              </p:ext>
            </p:extLst>
          </p:nvPr>
        </p:nvGraphicFramePr>
        <p:xfrm>
          <a:off x="245806" y="494613"/>
          <a:ext cx="12968749" cy="645777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41110">
                  <a:extLst>
                    <a:ext uri="{9D8B030D-6E8A-4147-A177-3AD203B41FA5}">
                      <a16:colId xmlns:a16="http://schemas.microsoft.com/office/drawing/2014/main" val="4012136485"/>
                    </a:ext>
                  </a:extLst>
                </a:gridCol>
                <a:gridCol w="4827639">
                  <a:extLst>
                    <a:ext uri="{9D8B030D-6E8A-4147-A177-3AD203B41FA5}">
                      <a16:colId xmlns:a16="http://schemas.microsoft.com/office/drawing/2014/main" val="555400966"/>
                    </a:ext>
                  </a:extLst>
                </a:gridCol>
              </a:tblGrid>
              <a:tr h="202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ความก้าวหน้า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extLst>
                  <a:ext uri="{0D108BD9-81ED-4DB2-BD59-A6C34878D82A}">
                    <a16:rowId xmlns:a16="http://schemas.microsoft.com/office/drawing/2014/main" val="886551246"/>
                  </a:ext>
                </a:extLst>
              </a:tr>
              <a:tr h="914350">
                <a:tc>
                  <a:txBody>
                    <a:bodyPr/>
                    <a:lstStyle/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 ความก้าวหน้าสายงานด้านนโยบายและแผนพัฒนาดิจิทัล</a:t>
                      </a:r>
                    </a:p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3.2.1 ความก้าวหน้าโครงการจัดทำกรอบนโยบายและแนวปฏิบัติด้านการคุ้มครองข้อมูลส่วนบุคคล สภากาชาดไทย</a:t>
                      </a:r>
                    </a:p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รับทราบและมีข้อเสนอแนะเพิ่มเติม ดังนี้</a:t>
                      </a:r>
                    </a:p>
                    <a:p>
                      <a:r>
                        <a:rPr lang="th-TH" sz="1400" b="0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2-กรณีที่ภาระงานมากกว่าบุคลากรสามารถนัดประชุม เพื่อขอคำปรึกษาจากศาสตราจารย์ ดร.ไพรัช ธัชยพงษ์ และคุณวิลาวรรณ วนดุรงค์วรรณ ได้</a:t>
                      </a:r>
                      <a:endParaRPr lang="th-TH" sz="1400" b="0" kern="1200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3506524880"/>
                  </a:ext>
                </a:extLst>
              </a:tr>
              <a:tr h="432569">
                <a:tc>
                  <a:txBody>
                    <a:bodyPr/>
                    <a:lstStyle/>
                    <a:p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 ความก้าวหน้าสายงานด้านนโยบายและแผนพัฒนาดิจิทัล</a:t>
                      </a:r>
                    </a:p>
                    <a:p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3.2.2 ความก้าวหน้าโครงการจ้างที่ปรึกษาพัฒนาการบริหารจัดการความมั่นคงปลอดภัยของศูนย์ข้อมูลคอมพิวเตอร์เพื่อผ่านการรับรองมาตรฐาน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ISO/IEC 27001</a:t>
                      </a:r>
                    </a:p>
                    <a:p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รับทราบและมีข้อเสนอแนะเพิ่มเติม ดังนี้</a:t>
                      </a:r>
                    </a:p>
                    <a:p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1-ขอให้นายจักรพันธ์ สุขเจริญ จัดทำข้อมูลสรุปตามที่ได้กล่าวเรื่อง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ซึ่งสิ่งที่ต้องการทราบเพิ่มเติม คือ บริษัทตรวจสอบอย่างไร ความรวดเร็วในการตรวจสอบอย่างไรให้จัดทำเป็นในรูปแบบ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Chart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ข้อมูลเกี่ยวกับ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CERT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และข้อมูลภาพรวมของ สมกช. เป็นใคร และใครอยู่ตรงไหน และสภากาชาดไทยอยู่ตรงไหนในประเทศไทย เพื่อจะเกิด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awareness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และจะได้ระมัดระวังตัว  มานำเสนอในการประชุมครั้งถัดไป </a:t>
                      </a: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--------พี่ยอด</a:t>
                      </a:r>
                      <a:r>
                        <a:rPr lang="th-TH" sz="1400" b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พี่แจ็ค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841677876"/>
                  </a:ext>
                </a:extLst>
              </a:tr>
              <a:tr h="483697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</a:t>
                      </a:r>
                      <a:r>
                        <a:rPr lang="th-TH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ขอให้ผู้อำนวยการสำนักงานเทคโนโลยีสารสนเทศและนายธนะชัย ลัดกรูด เพิ่มข้อมูลเกี่ยวกับสิ่งที่ได้รับที่เขียนว่าใบรับรอง เมื่อผลสัมฤทธ์ของโครงการนี้ตามที่ได้กล่าวมานั้นให้เห็นชัดเจนมาขึ้นใน</a:t>
                      </a:r>
                      <a:r>
                        <a:rPr lang="th-TH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สไลด์</a:t>
                      </a:r>
                      <a:endParaRPr lang="en-US" sz="11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 ผอ + ชัย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560971034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4  เรื่องเพื่อพิจารณา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4.1 ขออนุมัติ (ร่าง) แผนแม่บทเทคโนโลยีดิจิทัลสภากาชาดไทย พ.ศ.2567-2569 (ฉบับที่ 4)</a:t>
                      </a:r>
                    </a:p>
                    <a:p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เห็นชอบ (ร่าง) แผนแม่บทเทคโนโลยีดิจิทัลสภากาชาดไทย พ.ศ.2567-2569 (ฉบับที่ 4) และดำเนินการตามขั้นตอนต่อไปและมีข้อเสนอแนะเพิ่มเติม ดังนี้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1-หน้า 25 ข้อ 2 คำว่า ลูกค้าเป็นศูนย์กลาง (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Centricity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แก้ไขเป็น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ผู้รับบริการเป็นศูนย์กลาง (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 Centricity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2-หน้า 28 และ 38 คำว่า อินเทอร์เน็ตในทุกสิ่ง (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Internet of Things,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แก้ไขเป็น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อินเทอร์เน็ตของสรรพสิ่ง (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Internet of Things,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IoT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3-หน้า 34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เพิ่มคำนิยาม </a:t>
                      </a:r>
                      <a:b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Super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เป็นหมายเหตุใต้ตาราง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4-หน้า 36 คำว่า </a:t>
                      </a:r>
                      <a:b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Super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หมายถึง แอปที่เข้าถึงด้วยสมาร์ทโฟน แก้ไขเป็น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Super App 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หมายถึง แอปที่นิยมใช้ทางสมาร์ทโฟนเพื่อให้บริการจุดเดียว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และใช้ข้อความเดียวกันในหน้า 34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นายเขมรัฐ</a:t>
                      </a:r>
                      <a:r>
                        <a:rPr lang="th-TH" sz="1400" b="1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บุญสิทธิ์ ที่ปรีกษาฯ ดำเนินการแก้ไขเรียบร้อยแล้ว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119660100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24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059933" y="7172952"/>
            <a:ext cx="3023949" cy="4024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413"/>
              </a:spcAft>
              <a:defRPr sz="3200">
                <a:solidFill>
                  <a:schemeClr val="tx1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>
              <a:spcAft>
                <a:spcPct val="0"/>
              </a:spcAft>
            </a:pPr>
            <a:fld id="{AEBD5528-44E4-43EF-B456-928148F6A01A}" type="slidenum">
              <a:rPr lang="en-US" altLang="en-US" sz="1600" smtClean="0">
                <a:solidFill>
                  <a:srgbClr val="1C1C1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spcAft>
                  <a:spcPct val="0"/>
                </a:spcAft>
              </a:pPr>
              <a:t>9</a:t>
            </a:fld>
            <a:endParaRPr lang="th-TH" altLang="en-US" sz="1600" dirty="0">
              <a:solidFill>
                <a:srgbClr val="1C1C1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9499"/>
              </p:ext>
            </p:extLst>
          </p:nvPr>
        </p:nvGraphicFramePr>
        <p:xfrm>
          <a:off x="245806" y="494613"/>
          <a:ext cx="12968749" cy="670155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141110">
                  <a:extLst>
                    <a:ext uri="{9D8B030D-6E8A-4147-A177-3AD203B41FA5}">
                      <a16:colId xmlns:a16="http://schemas.microsoft.com/office/drawing/2014/main" val="4012136485"/>
                    </a:ext>
                  </a:extLst>
                </a:gridCol>
                <a:gridCol w="4827639">
                  <a:extLst>
                    <a:ext uri="{9D8B030D-6E8A-4147-A177-3AD203B41FA5}">
                      <a16:colId xmlns:a16="http://schemas.microsoft.com/office/drawing/2014/main" val="555400966"/>
                    </a:ext>
                  </a:extLst>
                </a:gridCol>
              </a:tblGrid>
              <a:tr h="202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รายการ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4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ความก้าวหน้า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 anchor="ctr"/>
                </a:tc>
                <a:extLst>
                  <a:ext uri="{0D108BD9-81ED-4DB2-BD59-A6C34878D82A}">
                    <a16:rowId xmlns:a16="http://schemas.microsoft.com/office/drawing/2014/main" val="886551246"/>
                  </a:ext>
                </a:extLst>
              </a:tr>
              <a:tr h="530892">
                <a:tc>
                  <a:txBody>
                    <a:bodyPr/>
                    <a:lstStyle/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4  เรื่องเพื่อพิจารณา</a:t>
                      </a:r>
                    </a:p>
                    <a:p>
                      <a:r>
                        <a:rPr lang="th-TH" sz="1400" b="1" kern="12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4.2 ขออนุมัติงบประมาณสำนักงานเทคโนโลยีสารสนเทศและดิจิทัล ประจำปีงบประมาณ 2567 (ขาขึ้น)</a:t>
                      </a:r>
                    </a:p>
                    <a:p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เห็นชอบและมีข้อเสนอแนะเพิ่มเติม ดังนี้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1-ขอให้เพิ่มคำอธิบายหรือเหตุผลความจำเป็นในข้อที่งบประมาณเพิ่มขึ้นและลดลงให้ชัดเจน ตามที่ได้อธิบายในรายละเอียดข้างต้น เพื่อให้ทราบเหตุผลที่ถูกต้องและเตรียมนำไปอธิบายในกรรมการชุดถัดไป 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2-ขอให้ตรวจสอบข้อมูลจำนวน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ในข้อ 3.3.1 ให้ถูกต้องตามประเภท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Production, Test, UAT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รวมถึงเหตุว่าทำไม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VM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ในแต่ละปีถึงเพิ่มขึ้น และ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Subscription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แปรผันไปตามใช่หรือไม่ และ แบ่งเหตุเป็น 1. เปลี่ยน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Subscription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จาก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 CPU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 VM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2. เพิ่มจำนวน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VM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และ 3. การซื้อ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Subscription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ล่วงหน้า 3 ปี เป็นต้น และขอให้บันทึกค่าใช้จ่าย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Subscription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จำนวน 3 ปี ตั้งแต่ปี 2567, 2568 และ 2569 เป็นการจ่ายล่วงหน้าและบันทึกค่าใช้จ่ายต่อปีไปแทน</a:t>
                      </a: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เพื่อให้ทุกคนได้เข้าใจตรงกัน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3-ขอให้แยกรายละเอียดย่อยงบประมาณ ข้อ 6.1 ของแต่ละเนื้องานให้ชัดเจน เช่น ต่ออายุ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Subscription,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การบำรุงรักษา (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เป็นต้น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4-ขอให้แยกรายละเอียดย่อยงบประมาณ ข้อ 7 เป็น ค่าเช่าใช้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Hardware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Access Point </a:t>
                      </a: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แต่ละตัวรวมค่าบริการ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---------------------- ชัย</a:t>
                      </a:r>
                      <a:r>
                        <a:rPr lang="th-TH" sz="1400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 พี่แจ็ค</a:t>
                      </a:r>
                      <a:endParaRPr lang="en-US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3506524880"/>
                  </a:ext>
                </a:extLst>
              </a:tr>
              <a:tr h="432569">
                <a:tc>
                  <a:txBody>
                    <a:bodyPr/>
                    <a:lstStyle/>
                    <a:p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ระเบียบวาระที่ 5 เรื่องเพื่อทราบ</a:t>
                      </a:r>
                    </a:p>
                    <a:p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5.1 ความก้าวหน้าสายงานด้านบริการระบบเทคโนโลยีสารสนเทศและดิจิทัล</a:t>
                      </a:r>
                    </a:p>
                    <a:p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รับทราบและมีข้อเสนอแนะเพิ่มเติม ดังนี้</a:t>
                      </a:r>
                    </a:p>
                    <a:p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1-ขอให้ปรับให้อ่านและเข้าใจมากขึ้น เนื่องจากเนื้อหาที่รายงานมีความละเอียดมากในรูปแบบการนำเสนอเป็นตาราง เช่น แยกวันที่, จำนวนครั้ง, จำนวนคน </a:t>
                      </a: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-----------------พี่ยอด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2841677876"/>
                  </a:ext>
                </a:extLst>
              </a:tr>
              <a:tr h="269353"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2-ขอให้นำเสนอรายละเอียดของ </a:t>
                      </a:r>
                      <a:r>
                        <a:rPr lang="en-US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 </a:t>
                      </a:r>
                      <a:r>
                        <a:rPr lang="th-TH" sz="140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ในการประชุมครั้งถัดไป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560971034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5.2 ความก้าวหน้าสายงานด้านสนับสนุนระบบงานกลุ่มภารกิจ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u="sng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มติที่ประชุม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รับทราบและมีข้อเสนอแนะเพิ่มเติม ดังนี้</a:t>
                      </a: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1-ระบบ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EBIS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ของศูนย์ดวงตา ขอให้หารือกับบริษัท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Nippon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SySits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ที่พัฒนาและตรวจสอบ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Version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ในการขึ้น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Production</a:t>
                      </a: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algn="thaiDist">
                        <a:spcAft>
                          <a:spcPts val="0"/>
                        </a:spcAft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119660100"/>
                  </a:ext>
                </a:extLst>
              </a:tr>
              <a:tr h="473915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2-ระบบ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VTRIS 2.0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ของสำนักงานยุวกาชาดและอาสาสมัครกาชาดขอให้ใช้งานระบบมากขึ้น เพราะ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WISIMO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เก็บค่าใช้บริการรายปี และขอให้เพิ่มข้อมูลแผนการจัดอบรมในรายงานเสนอกรรมการสภากาชาดไทย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772089301"/>
                  </a:ext>
                </a:extLst>
              </a:tr>
              <a:tr h="471949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3-ระบบ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AMIS Phase I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ของสำนักงานจัดการทรัพย์สิน ขอให้ตรวจสอบรายละเอียดว่าเพียงพอต่อการนำเสนอกรรมการสภากาชาดไทยหรือไม่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3702562240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4-ขอให้เพิ่มวัตถุประสงค์และสิ่งที่ได้รับนั้นพร้อมกับส่งผลให้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Business Process </a:t>
                      </a:r>
                      <a:r>
                        <a:rPr lang="th-TH" sz="1400" b="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ของสภากาชาดไทยดีขึ้นต่อไปอย่างไร</a:t>
                      </a:r>
                      <a:endParaRPr lang="en-US" sz="1400" b="0" kern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tc>
                  <a:txBody>
                    <a:bodyPr/>
                    <a:lstStyle/>
                    <a:p>
                      <a:pPr marL="0" marR="0" indent="0" algn="thaiDist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b="1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---------คุณนิกร</a:t>
                      </a:r>
                      <a:endParaRPr lang="en-US" sz="1400" b="1" dirty="0" smtClean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thaiDist">
                        <a:spcAft>
                          <a:spcPts val="0"/>
                        </a:spcAft>
                      </a:pPr>
                      <a:endParaRPr lang="en-US" sz="1400" b="1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0874" marR="40874" marT="0" marB="0"/>
                </a:tc>
                <a:extLst>
                  <a:ext uri="{0D108BD9-81ED-4DB2-BD59-A6C34878D82A}">
                    <a16:rowId xmlns:a16="http://schemas.microsoft.com/office/drawing/2014/main" val="1374930470"/>
                  </a:ext>
                </a:extLst>
              </a:tr>
            </a:tbl>
          </a:graphicData>
        </a:graphic>
      </p:graphicFrame>
      <p:sp>
        <p:nvSpPr>
          <p:cNvPr id="5" name="Title 3"/>
          <p:cNvSpPr txBox="1">
            <a:spLocks/>
          </p:cNvSpPr>
          <p:nvPr/>
        </p:nvSpPr>
        <p:spPr>
          <a:xfrm>
            <a:off x="354" y="1"/>
            <a:ext cx="13439421" cy="407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b="1" kern="1200">
                <a:solidFill>
                  <a:srgbClr val="0000FF"/>
                </a:solidFill>
                <a:latin typeface="TH SarabunPSK" pitchFamily="18"/>
                <a:ea typeface="Microsoft YaHei" pitchFamily="2"/>
                <a:cs typeface="Cordia New" pitchFamily="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H SarabunPSK" panose="020B0500040200020003" pitchFamily="34" charset="-34"/>
                <a:ea typeface="Microsoft YaHei" panose="020B0503020204020204" pitchFamily="34" charset="-122"/>
                <a:cs typeface="Cordia New" panose="020B0304020202020204" pitchFamily="34" charset="-34"/>
              </a:defRPr>
            </a:lvl9pPr>
          </a:lstStyle>
          <a:p>
            <a:pPr algn="l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ระเบียบ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วาระ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เรื่อง</a:t>
            </a:r>
            <a:r>
              <a:rPr lang="th-TH" altLang="en-US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รับรองรายงานการ</a:t>
            </a:r>
            <a:r>
              <a:rPr lang="th-TH" altLang="en-US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ประชุมฯ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ครั้งที่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19 </a:t>
            </a:r>
            <a:r>
              <a:rPr lang="th-TH" sz="2400" dirty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เมื่อวันที่ </a:t>
            </a:r>
            <a:r>
              <a:rPr lang="th-TH" sz="2400" dirty="0" smtClean="0">
                <a:solidFill>
                  <a:srgbClr val="0033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สิงหาคม 2565</a:t>
            </a:r>
            <a:endParaRPr lang="th-TH" sz="2400" dirty="0">
              <a:solidFill>
                <a:srgbClr val="0033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Custom Design">
  <a:themeElements>
    <a:clrScheme name="Custom 1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D4391D"/>
      </a:accent1>
      <a:accent2>
        <a:srgbClr val="C7233B"/>
      </a:accent2>
      <a:accent3>
        <a:srgbClr val="C2204F"/>
      </a:accent3>
      <a:accent4>
        <a:srgbClr val="BB1C5F"/>
      </a:accent4>
      <a:accent5>
        <a:srgbClr val="B61972"/>
      </a:accent5>
      <a:accent6>
        <a:srgbClr val="AA1E74"/>
      </a:accent6>
      <a:hlink>
        <a:srgbClr val="0563C1"/>
      </a:hlink>
      <a:folHlink>
        <a:srgbClr val="954F72"/>
      </a:folHlink>
    </a:clrScheme>
    <a:fontScheme name="กำหนดเอง 1">
      <a:majorFont>
        <a:latin typeface="Athiti Medium"/>
        <a:ea typeface=""/>
        <a:cs typeface="Athiti Medium"/>
      </a:majorFont>
      <a:minorFont>
        <a:latin typeface="Athiti"/>
        <a:ea typeface=""/>
        <a:cs typeface="Athit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Classic Photo 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57945</TotalTime>
  <Words>2479</Words>
  <Application>Microsoft Office PowerPoint</Application>
  <PresentationFormat>Custom</PresentationFormat>
  <Paragraphs>273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26</vt:i4>
      </vt:variant>
    </vt:vector>
  </HeadingPairs>
  <TitlesOfParts>
    <vt:vector size="54" baseType="lpstr">
      <vt:lpstr>Microsoft YaHei</vt:lpstr>
      <vt:lpstr>MS PGothic</vt:lpstr>
      <vt:lpstr>Angsana New</vt:lpstr>
      <vt:lpstr>Arial</vt:lpstr>
      <vt:lpstr>Arial Black</vt:lpstr>
      <vt:lpstr>Athiti</vt:lpstr>
      <vt:lpstr>AW Conqueror Sans Light</vt:lpstr>
      <vt:lpstr>Calibri</vt:lpstr>
      <vt:lpstr>Calibri Light</vt:lpstr>
      <vt:lpstr>Cambria</vt:lpstr>
      <vt:lpstr>Cordia New</vt:lpstr>
      <vt:lpstr>Courier New</vt:lpstr>
      <vt:lpstr>Futura Bold</vt:lpstr>
      <vt:lpstr>Tahoma</vt:lpstr>
      <vt:lpstr>TH Sarabun New</vt:lpstr>
      <vt:lpstr>TH SarabunPSK</vt:lpstr>
      <vt:lpstr>Times New Roman</vt:lpstr>
      <vt:lpstr>Wingdings</vt:lpstr>
      <vt:lpstr>Blends</vt:lpstr>
      <vt:lpstr>Classic Photo Album</vt:lpstr>
      <vt:lpstr>Default</vt:lpstr>
      <vt:lpstr>Custom Design</vt:lpstr>
      <vt:lpstr>1_Classic Photo Album</vt:lpstr>
      <vt:lpstr>2_Classic Photo Album</vt:lpstr>
      <vt:lpstr>3_Classic Photo Album</vt:lpstr>
      <vt:lpstr>5_Classic Photo Album</vt:lpstr>
      <vt:lpstr>4_Classic Photo Album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Worakorn Kuruwongwattana</dc:creator>
  <cp:lastModifiedBy>Dalad Limsaihua</cp:lastModifiedBy>
  <cp:revision>1431</cp:revision>
  <cp:lastPrinted>2022-08-03T01:27:07Z</cp:lastPrinted>
  <dcterms:created xsi:type="dcterms:W3CDTF">2012-08-01T15:41:30Z</dcterms:created>
  <dcterms:modified xsi:type="dcterms:W3CDTF">2022-10-20T10:25:56Z</dcterms:modified>
</cp:coreProperties>
</file>