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PT Sans Narrow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regular.fntdata"/><Relationship Id="rId25" Type="http://schemas.openxmlformats.org/officeDocument/2006/relationships/font" Target="fonts/Lato-boldItalic.fntdata"/><Relationship Id="rId27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9cdaa6b3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9cdaa6b3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9cdaa6b3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9cdaa6b3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9cdaa6b3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9cdaa6b3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9cdaa6b3f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9cdaa6b3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6fdcf1a0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6fdcf1a0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6fdcf1a0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6fdcf1a0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9cdaa6b3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9cdaa6b3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9cdaa6b3f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9cdaa6b3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6fdcf1a0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6fdcf1a0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6fdcf1a0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6fdcf1a0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fdcf1a0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fdcf1a0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dxSkBtwAjeH7XQMTlnUKo7aMZO4ey3Rd/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5525825" y="306150"/>
            <a:ext cx="33252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CarINSA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611075" y="2301775"/>
            <a:ext cx="2097000" cy="24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latin typeface="PT Sans Narrow"/>
                <a:ea typeface="PT Sans Narrow"/>
                <a:cs typeface="PT Sans Narrow"/>
                <a:sym typeface="PT Sans Narrow"/>
              </a:rPr>
              <a:t>H4411</a:t>
            </a:r>
            <a:endParaRPr b="1" sz="16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latin typeface="PT Sans Narrow"/>
                <a:ea typeface="PT Sans Narrow"/>
                <a:cs typeface="PT Sans Narrow"/>
                <a:sym typeface="PT Sans Narrow"/>
              </a:rPr>
              <a:t>BINANI Hatim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latin typeface="PT Sans Narrow"/>
                <a:ea typeface="PT Sans Narrow"/>
                <a:cs typeface="PT Sans Narrow"/>
                <a:sym typeface="PT Sans Narrow"/>
              </a:rPr>
              <a:t>HUA Yang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latin typeface="PT Sans Narrow"/>
                <a:ea typeface="PT Sans Narrow"/>
                <a:cs typeface="PT Sans Narrow"/>
                <a:sym typeface="PT Sans Narrow"/>
              </a:rPr>
              <a:t>SAHMOUDI Zakaria 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latin typeface="PT Sans Narrow"/>
                <a:ea typeface="PT Sans Narrow"/>
                <a:cs typeface="PT Sans Narrow"/>
                <a:sym typeface="PT Sans Narrow"/>
              </a:rPr>
              <a:t>SIMONIN Joseph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latin typeface="PT Sans Narrow"/>
                <a:ea typeface="PT Sans Narrow"/>
                <a:cs typeface="PT Sans Narrow"/>
                <a:sym typeface="PT Sans Narrow"/>
              </a:rPr>
              <a:t>THIVEND Baptiste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latin typeface="PT Sans Narrow"/>
                <a:ea typeface="PT Sans Narrow"/>
                <a:cs typeface="PT Sans Narrow"/>
                <a:sym typeface="PT Sans Narrow"/>
              </a:rPr>
              <a:t>VAN BEURDEN Alexandre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405775" y="303000"/>
            <a:ext cx="7545600" cy="9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4800">
                <a:latin typeface="Montserrat"/>
                <a:ea typeface="Montserrat"/>
                <a:cs typeface="Montserrat"/>
                <a:sym typeface="Montserrat"/>
              </a:rPr>
              <a:t>Améliorations possibles</a:t>
            </a:r>
            <a:endParaRPr sz="4800"/>
          </a:p>
        </p:txBody>
      </p:sp>
      <p:sp>
        <p:nvSpPr>
          <p:cNvPr id="195" name="Google Shape;195;p22"/>
          <p:cNvSpPr txBox="1"/>
          <p:nvPr/>
        </p:nvSpPr>
        <p:spPr>
          <a:xfrm>
            <a:off x="298375" y="1485900"/>
            <a:ext cx="60954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Partenariats avec les sociétés gestionnaires de parkings lyonnais pour récompenser les utilisateurs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Création de zones de stationnements par tronçons et non par rue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Mise en place d’une base de connaissance pour permettre à l’utilisateur de prévoir ses déplacements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...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3025" y="1604963"/>
            <a:ext cx="23622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283300" y="374050"/>
            <a:ext cx="6517200" cy="10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4800">
                <a:latin typeface="Montserrat"/>
                <a:ea typeface="Montserrat"/>
                <a:cs typeface="Montserrat"/>
                <a:sym typeface="Montserrat"/>
              </a:rPr>
              <a:t>Bilan du projet</a:t>
            </a:r>
            <a:endParaRPr sz="4800"/>
          </a:p>
        </p:txBody>
      </p:sp>
      <p:sp>
        <p:nvSpPr>
          <p:cNvPr id="202" name="Google Shape;202;p23"/>
          <p:cNvSpPr txBox="1"/>
          <p:nvPr/>
        </p:nvSpPr>
        <p:spPr>
          <a:xfrm>
            <a:off x="568350" y="1975000"/>
            <a:ext cx="7416900" cy="25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Départ difficile …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… mais bonne gestion du projet globale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771775" y="1595950"/>
            <a:ext cx="7909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4800">
                <a:latin typeface="Montserrat"/>
                <a:ea typeface="Montserrat"/>
                <a:cs typeface="Montserrat"/>
                <a:sym typeface="Montserrat"/>
              </a:rPr>
              <a:t>Questions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 title="Pro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0350" y="103013"/>
            <a:ext cx="6583300" cy="49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Problématique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53350"/>
            <a:ext cx="3490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Les automobilistes perdent du temps à chercher des places libres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… engendrant une occupation inutile de voies de circulation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700" y="1460250"/>
            <a:ext cx="4050900" cy="269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/>
              <a:t>Fonctionnalités</a:t>
            </a:r>
            <a:endParaRPr sz="30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038975"/>
            <a:ext cx="2283000" cy="3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Chercher un lieu pour se garer…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… et y obtenir les informations principales</a:t>
            </a:r>
            <a:endParaRPr sz="14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500" y="1124400"/>
            <a:ext cx="1986104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/>
              <a:t>Fonctionnalités</a:t>
            </a:r>
            <a:endParaRPr sz="30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038975"/>
            <a:ext cx="2962200" cy="3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Donner son avis sur la disponibilité d’un parking</a:t>
            </a:r>
            <a:endParaRPr sz="14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3075" y="993450"/>
            <a:ext cx="1986104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/>
              <a:t>Fonctionnalités</a:t>
            </a:r>
            <a:endParaRPr sz="3000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038975"/>
            <a:ext cx="3192000" cy="3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Ajouter une nouvelle zone de stationnement</a:t>
            </a:r>
            <a:endParaRPr sz="1400"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1700" y="993450"/>
            <a:ext cx="1986104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668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>
                <a:solidFill>
                  <a:srgbClr val="000000"/>
                </a:solidFill>
              </a:rPr>
              <a:t>Architecture &amp; Technologies utilisées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50" y="1006091"/>
            <a:ext cx="9144001" cy="4034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/>
              <a:t>Outils de développement</a:t>
            </a:r>
            <a:endParaRPr sz="3000"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		       Android Studio							XAMPP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350" y="1423063"/>
            <a:ext cx="2297376" cy="229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1163" y="150018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/>
              <a:t> </a:t>
            </a:r>
            <a:endParaRPr sz="3000"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2239950" y="2003400"/>
            <a:ext cx="51540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4800">
                <a:latin typeface="Montserrat"/>
                <a:ea typeface="Montserrat"/>
                <a:cs typeface="Montserrat"/>
                <a:sym typeface="Montserrat"/>
              </a:rPr>
              <a:t>Démonstration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