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8" r:id="rId6"/>
    <p:sldId id="277" r:id="rId7"/>
    <p:sldId id="299" r:id="rId8"/>
    <p:sldId id="302" r:id="rId9"/>
    <p:sldId id="300" r:id="rId10"/>
    <p:sldId id="289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17/03/2023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17/03/2023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9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7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61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23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56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30" y="629173"/>
            <a:ext cx="7458512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Leitura do artigo</a:t>
            </a:r>
            <a:br>
              <a:rPr lang="pt-BR" sz="4000" dirty="0"/>
            </a:br>
            <a:endParaRPr lang="pt-BR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2B7E4B-68DD-E604-DAE1-B9D04F3B3993}"/>
              </a:ext>
            </a:extLst>
          </p:cNvPr>
          <p:cNvSpPr txBox="1">
            <a:spLocks/>
          </p:cNvSpPr>
          <p:nvPr/>
        </p:nvSpPr>
        <p:spPr>
          <a:xfrm>
            <a:off x="680208" y="2496423"/>
            <a:ext cx="7458512" cy="12094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pt-BR" sz="4000" dirty="0"/>
            </a:br>
            <a:r>
              <a:rPr lang="pt-BR" sz="4000" i="1" dirty="0" err="1"/>
              <a:t>Language</a:t>
            </a:r>
            <a:r>
              <a:rPr lang="pt-BR" sz="4000" i="1" dirty="0"/>
              <a:t> Models are a </a:t>
            </a:r>
            <a:r>
              <a:rPr lang="pt-BR" sz="4000" i="1" dirty="0" err="1"/>
              <a:t>Few</a:t>
            </a:r>
            <a:r>
              <a:rPr lang="pt-BR" sz="4000" i="1" dirty="0"/>
              <a:t>-Shot </a:t>
            </a:r>
            <a:r>
              <a:rPr lang="pt-BR" sz="4000" i="1" dirty="0" err="1"/>
              <a:t>Learners</a:t>
            </a:r>
            <a:br>
              <a:rPr lang="pt-BR" sz="4000" i="1" dirty="0"/>
            </a:br>
            <a:r>
              <a:rPr lang="pt-BR" sz="2000" i="1" dirty="0"/>
              <a:t>(Brown et al)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Conceitos importantes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44E510C-6C66-9514-573E-0EC1B83DF3EA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Meta-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Durante o aprendizado não supervisionado o modelo de linguagem desenvolve um conjunto de habilidades (incluindo reconhecimento de padrões) que depois podem ser usados em tempo de inferência para se adaptar para outras tarefas.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Zero-Shot,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-Shot,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-Shot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refere a quantidade de exemplos que são fornecidos no tempo de inferência ao apresentar uma tarefa para o modelo.</a:t>
            </a:r>
          </a:p>
          <a:p>
            <a:pPr marL="457200" indent="-457200">
              <a:buAutoNum type="arabicPeriod"/>
            </a:pPr>
            <a:endParaRPr lang="pt-BR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pt-BR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50106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Treinamento de um modelo (GPT-3) com 175 bilhões de parâmetros.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do modelo a diversas bases de dados e discussões sobre que tipo de problema essa rede supera o estado da arte.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Discussões sobre as limitações do modelo, incluindo abordando a questão de, no caso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-shot, se a rede realmente está aprendendo uma nova tarefa ou se está apenas relembrando exemplos de treinamento.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Discussões sobre impactos negativos do modelo, tanto com seu mau uso (spam,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pishing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quanto com questões de viés (gênero, racial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dos textos usados como treinamento.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11694252" cy="729788"/>
          </a:xfrm>
        </p:spPr>
        <p:txBody>
          <a:bodyPr rtlCol="0"/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739E8A-216B-6D2A-B171-5D6B7DCC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53" y="1548702"/>
            <a:ext cx="7256931" cy="23520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7A99EE-888A-DDB4-CBE1-961F0DDC0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66" y="4225600"/>
            <a:ext cx="7380677" cy="2352017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10AA2F5B-9173-31C3-FC5F-F4F332358AA3}"/>
              </a:ext>
            </a:extLst>
          </p:cNvPr>
          <p:cNvSpPr txBox="1">
            <a:spLocks/>
          </p:cNvSpPr>
          <p:nvPr/>
        </p:nvSpPr>
        <p:spPr>
          <a:xfrm>
            <a:off x="7781025" y="1502263"/>
            <a:ext cx="4089395" cy="50106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Mesmo tendo sido treinado com poucos dados de entrada em outras línguas, achei interessante como o modelo se saiu bem nas atividades de tradução, especialmente de outra língua para o inglês.</a:t>
            </a:r>
          </a:p>
        </p:txBody>
      </p:sp>
    </p:spTree>
    <p:extLst>
      <p:ext uri="{BB962C8B-B14F-4D97-AF65-F5344CB8AC3E}">
        <p14:creationId xmlns:p14="http://schemas.microsoft.com/office/powerpoint/2010/main" val="134662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11694252" cy="729788"/>
          </a:xfrm>
        </p:spPr>
        <p:txBody>
          <a:bodyPr rtlCol="0"/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10AA2F5B-9173-31C3-FC5F-F4F332358AA3}"/>
              </a:ext>
            </a:extLst>
          </p:cNvPr>
          <p:cNvSpPr txBox="1">
            <a:spLocks/>
          </p:cNvSpPr>
          <p:nvPr/>
        </p:nvSpPr>
        <p:spPr>
          <a:xfrm>
            <a:off x="7781025" y="1502263"/>
            <a:ext cx="4089395" cy="50106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 mim foi inesperado o fato desse modelo não conseguir reverter uma palavra.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77EFE8-A57A-7282-AE24-05A0A9D6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15" y="1421711"/>
            <a:ext cx="7364832" cy="47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4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11694252" cy="729788"/>
          </a:xfrm>
        </p:spPr>
        <p:txBody>
          <a:bodyPr rtlCol="0"/>
          <a:lstStyle/>
          <a:p>
            <a:pPr algn="l" rtl="0"/>
            <a:r>
              <a:rPr lang="pt-BR" dirty="0"/>
              <a:t>Dúvida básica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577EAD05-54D3-A347-70B2-775F933CC605}"/>
              </a:ext>
            </a:extLst>
          </p:cNvPr>
          <p:cNvSpPr txBox="1">
            <a:spLocks/>
          </p:cNvSpPr>
          <p:nvPr/>
        </p:nvSpPr>
        <p:spPr>
          <a:xfrm>
            <a:off x="176169" y="1623031"/>
            <a:ext cx="11694252" cy="244000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final do artigo é falado que sobre o viés e que isso deve ser tratado. Como é feito na prática? (Do jeito que ele comenta parece que não é apenas mostrando contraexemplos)</a:t>
            </a:r>
          </a:p>
        </p:txBody>
      </p:sp>
    </p:spTree>
    <p:extLst>
      <p:ext uri="{BB962C8B-B14F-4D97-AF65-F5344CB8AC3E}">
        <p14:creationId xmlns:p14="http://schemas.microsoft.com/office/powerpoint/2010/main" val="100499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129</TotalTime>
  <Words>307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Skeena</vt:lpstr>
      <vt:lpstr>Times New Roman</vt:lpstr>
      <vt:lpstr>Tema do Office</vt:lpstr>
      <vt:lpstr>Leitura do artigo </vt:lpstr>
      <vt:lpstr>Conceitos importantes</vt:lpstr>
      <vt:lpstr>Contribuições</vt:lpstr>
      <vt:lpstr>Resultados interessantes/inesperados</vt:lpstr>
      <vt:lpstr>Resultados interessantes/inesperados</vt:lpstr>
      <vt:lpstr>Dúvida básica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Leitura do capítulo 1 de</dc:title>
  <dc:creator>Leandro Carísio Fernandes</dc:creator>
  <cp:lastModifiedBy>Leandro Carísio Fernandes</cp:lastModifiedBy>
  <cp:revision>15</cp:revision>
  <dcterms:created xsi:type="dcterms:W3CDTF">2023-03-07T13:43:49Z</dcterms:created>
  <dcterms:modified xsi:type="dcterms:W3CDTF">2023-03-17T14:35:04Z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