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308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16/04/2023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16/04/2023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Busca densa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texto é representado por um vetor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2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texto que são treinados simultaneamente, um pra documento e outro pra query. O primeiro gera um vetor pro documento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e, o segundo, para a query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que o produto interno entre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alto quando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relevante para query, e baixo caso contrário.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score é calculado por esse produto interno.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No treinamento inicial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estava reduzindo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calculando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batch somando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cada item. Mudando pra média, reduziu.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Na implementação inicial o nDCG@10 estava em 0.03.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normalizando os vetores da query e do documento antes de calcular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Sem normalizar, resolveu.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Em ambos os casos tive ajuda do Eduardo.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97196"/>
              </p:ext>
            </p:extLst>
          </p:nvPr>
        </p:nvGraphicFramePr>
        <p:xfrm>
          <a:off x="1937110" y="261491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Busca densa (consultando todos </a:t>
                      </a:r>
                      <a:r>
                        <a:rPr lang="pt-BR" dirty="0" err="1"/>
                        <a:t>doc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Busca densa (10 classes com </a:t>
                      </a:r>
                      <a:r>
                        <a:rPr lang="pt-BR" dirty="0" err="1"/>
                        <a:t>kmeans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1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problema que tive foi resolvido quando parei de normalizar os vetores da query e do documento.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não podemos normalizar os vetores? Não era pra dar o mesmo resultado?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506</TotalTime>
  <Words>274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Skeena</vt:lpstr>
      <vt:lpstr>Times New Roman</vt:lpstr>
      <vt:lpstr>Tema do Office</vt:lpstr>
      <vt:lpstr>Notebook – Busca densa</vt:lpstr>
      <vt:lpstr>Conceitos do exercício</vt:lpstr>
      <vt:lpstr>Problemas e soluções no desenvolvimento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35</cp:revision>
  <dcterms:created xsi:type="dcterms:W3CDTF">2023-03-07T13:43:49Z</dcterms:created>
  <dcterms:modified xsi:type="dcterms:W3CDTF">2023-04-16T18:46:34Z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