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94" r:id="rId7"/>
    <p:sldId id="295" r:id="rId8"/>
    <p:sldId id="296" r:id="rId9"/>
    <p:sldId id="297" r:id="rId10"/>
    <p:sldId id="289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13/03/2023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13/03/2023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7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2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02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993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76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30" y="629173"/>
            <a:ext cx="7458512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Leitura do capítulo 3 de </a:t>
            </a:r>
            <a:br>
              <a:rPr lang="pt-BR" sz="4000" dirty="0"/>
            </a:br>
            <a:endParaRPr lang="pt-BR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2B7E4B-68DD-E604-DAE1-B9D04F3B3993}"/>
              </a:ext>
            </a:extLst>
          </p:cNvPr>
          <p:cNvSpPr txBox="1">
            <a:spLocks/>
          </p:cNvSpPr>
          <p:nvPr/>
        </p:nvSpPr>
        <p:spPr>
          <a:xfrm>
            <a:off x="680208" y="2496423"/>
            <a:ext cx="7458512" cy="12094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pt-BR" sz="4000" dirty="0"/>
            </a:br>
            <a:r>
              <a:rPr lang="pt-BR" sz="4000" i="1" dirty="0" err="1"/>
              <a:t>Pretrained</a:t>
            </a:r>
            <a:r>
              <a:rPr lang="pt-BR" sz="4000" i="1" dirty="0"/>
              <a:t> Transformers for </a:t>
            </a:r>
            <a:r>
              <a:rPr lang="pt-BR" sz="4000" i="1" dirty="0" err="1"/>
              <a:t>Text</a:t>
            </a:r>
            <a:r>
              <a:rPr lang="pt-BR" sz="4000" i="1" dirty="0"/>
              <a:t> Ranking: BERT </a:t>
            </a:r>
            <a:r>
              <a:rPr lang="pt-BR" sz="4000" i="1" dirty="0" err="1"/>
              <a:t>and</a:t>
            </a:r>
            <a:r>
              <a:rPr lang="pt-BR" sz="4000" i="1" dirty="0"/>
              <a:t> </a:t>
            </a:r>
            <a:r>
              <a:rPr lang="pt-BR" sz="4000" i="1" dirty="0" err="1"/>
              <a:t>Beyond</a:t>
            </a:r>
            <a:br>
              <a:rPr lang="pt-BR" sz="4000" i="1" dirty="0"/>
            </a:br>
            <a:r>
              <a:rPr lang="pt-BR" sz="2000" i="1" dirty="0"/>
              <a:t>(Jimmy Lin, Rodrigo Nogueira, Andrew Yates)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geral do que é o BERT, como é usado para diferentes tarefas de NLP e para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reranking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Single-input </a:t>
            </a: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(ex.: análise de sentimentos)</a:t>
            </a:r>
          </a:p>
          <a:p>
            <a:pPr marL="914400" lvl="1" indent="-457200">
              <a:buAutoNum type="arabicPeriod"/>
            </a:pP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-input </a:t>
            </a: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(ex.: detecção se duas sentenças são </a:t>
            </a: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parágrafes</a:t>
            </a: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reranking</a:t>
            </a: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>
              <a:buAutoNum type="arabicPeriod"/>
            </a:pP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Single-input token </a:t>
            </a: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(ex.: reconhecimento de entidades nomeadas)</a:t>
            </a:r>
          </a:p>
          <a:p>
            <a:pPr marL="914400" lvl="1" indent="-457200">
              <a:buAutoNum type="arabicPeriod"/>
            </a:pP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-input token </a:t>
            </a: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(ex.: </a:t>
            </a: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answering</a:t>
            </a: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que parte do texto responde a pergunta?)</a:t>
            </a:r>
          </a:p>
          <a:p>
            <a:pPr marL="457200" indent="-457200">
              <a:buAutoNum type="arabicPeriod"/>
            </a:pPr>
            <a:endParaRPr lang="pt-BR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10572344" cy="729788"/>
          </a:xfrm>
        </p:spPr>
        <p:txBody>
          <a:bodyPr rtlCol="0"/>
          <a:lstStyle/>
          <a:p>
            <a:pPr algn="l" rtl="0"/>
            <a:r>
              <a:rPr lang="pt-BR" dirty="0"/>
              <a:t>Explicação de conceitos importantes 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reranking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executado após uma pesquisa inicial:</a:t>
            </a:r>
          </a:p>
          <a:p>
            <a:pPr marL="457200" indent="-457200">
              <a:buAutoNum type="arabicPeriod"/>
            </a:pPr>
            <a:endParaRPr lang="pt-BR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pt-BR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12A4D5-B672-9A07-EEED-D410A491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06" y="2173472"/>
            <a:ext cx="636358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6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10572344" cy="729788"/>
          </a:xfrm>
        </p:spPr>
        <p:txBody>
          <a:bodyPr rtlCol="0"/>
          <a:lstStyle/>
          <a:p>
            <a:pPr algn="l" rtl="0"/>
            <a:r>
              <a:rPr lang="pt-BR" dirty="0"/>
              <a:t>Explicação de conceitos importantes 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É usado um modelo de linguagem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-treinado (checkpoint), que em seguida é treinado com textos classificados (ex.: relevante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não-relevante) da tarefa que se quer fazer.</a:t>
            </a:r>
          </a:p>
          <a:p>
            <a:pPr marL="457200" indent="-457200">
              <a:buAutoNum type="arabicPeriod"/>
            </a:pPr>
            <a:endParaRPr lang="pt-BR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pt-BR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9FDF8A0-5C66-B3BD-B370-04EBA6739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627" y="2661292"/>
            <a:ext cx="5696745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2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10572344" cy="729788"/>
          </a:xfrm>
        </p:spPr>
        <p:txBody>
          <a:bodyPr rtlCol="0"/>
          <a:lstStyle/>
          <a:p>
            <a:pPr algn="l" rtl="0"/>
            <a:r>
              <a:rPr lang="pt-BR" dirty="0"/>
              <a:t>Resultado inesperado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9" y="1502264"/>
            <a:ext cx="11694252" cy="1189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resultados apresentados, tentou-se combinar o ranking do BM25 com o do BERT e o resultado foi que usar apenas o BERT produzia um resultado melhor que qualquer combinação linear possível.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pt-BR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7DBDEE-CADB-41A1-A782-BDF06DD8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623" y="2826595"/>
            <a:ext cx="6077798" cy="3581900"/>
          </a:xfrm>
          <a:prstGeom prst="rect">
            <a:avLst/>
          </a:prstGeom>
        </p:spPr>
      </p:pic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B1EDAA3-DC75-95DB-E1FA-0BDFA8052E5F}"/>
              </a:ext>
            </a:extLst>
          </p:cNvPr>
          <p:cNvSpPr txBox="1">
            <a:spLocks/>
          </p:cNvSpPr>
          <p:nvPr/>
        </p:nvSpPr>
        <p:spPr>
          <a:xfrm>
            <a:off x="176169" y="3786996"/>
            <a:ext cx="5494261" cy="133709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Achei inesperado pois em problemas de engenharia normalmente é possível melhorar o resultado incluindo sensores, mesmo que o novo sensor seja pior que os anteriores.</a:t>
            </a:r>
          </a:p>
          <a:p>
            <a:pPr marL="0" indent="0">
              <a:buNone/>
            </a:pPr>
            <a:endParaRPr lang="pt-BR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pt-BR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51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10572344" cy="729788"/>
          </a:xfrm>
        </p:spPr>
        <p:txBody>
          <a:bodyPr rtlCol="0"/>
          <a:lstStyle/>
          <a:p>
            <a:pPr algn="l" rtl="0"/>
            <a:r>
              <a:rPr lang="pt-BR" dirty="0"/>
              <a:t>Dúvida que restou depois da leitura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375122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resultados foi mostrado um intervalo de confiança calculado com 5 novas simulações.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ficou claro se essas novas simulações foram com novos conjuntos de dados (entradas totalmente diferentes, representando experimentos diferentes) ou se foram com o mesmo conjunto de dados e apenas alteração na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(nesse caso o que estaria sendo testado é mais o efeito da apresentação dos dados à rede).</a:t>
            </a:r>
          </a:p>
        </p:txBody>
      </p:sp>
    </p:spTree>
    <p:extLst>
      <p:ext uri="{BB962C8B-B14F-4D97-AF65-F5344CB8AC3E}">
        <p14:creationId xmlns:p14="http://schemas.microsoft.com/office/powerpoint/2010/main" val="234679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97</TotalTime>
  <Words>308</Words>
  <Application>Microsoft Office PowerPoint</Application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Skeena</vt:lpstr>
      <vt:lpstr>Times New Roman</vt:lpstr>
      <vt:lpstr>Tema do Office</vt:lpstr>
      <vt:lpstr>Leitura do capítulo 3 de  </vt:lpstr>
      <vt:lpstr>Contribuições</vt:lpstr>
      <vt:lpstr>Explicação de conceitos importantes </vt:lpstr>
      <vt:lpstr>Explicação de conceitos importantes </vt:lpstr>
      <vt:lpstr>Resultado inesperado</vt:lpstr>
      <vt:lpstr>Dúvida que restou depois da leitura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Leitura do capítulo 1 de  </dc:title>
  <dc:creator>Leandro Carísio Fernandes</dc:creator>
  <cp:lastModifiedBy>Leandro Carisio Fernandes</cp:lastModifiedBy>
  <cp:revision>8</cp:revision>
  <dcterms:created xsi:type="dcterms:W3CDTF">2023-03-07T13:43:49Z</dcterms:created>
  <dcterms:modified xsi:type="dcterms:W3CDTF">2023-03-13T20:25:23Z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