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98" r:id="rId6"/>
    <p:sldId id="303" r:id="rId7"/>
    <p:sldId id="277" r:id="rId8"/>
    <p:sldId id="289" r:id="rId9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9B5B42BD-8D3B-4B09-9029-8C63687D5D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E2EC764-34EA-4620-8CF9-F605D96BC3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CFE3099-591D-45A7-A51D-7A26F574396C}" type="datetime1">
              <a:rPr lang="pt-BR" smtClean="0"/>
              <a:t>28/03/2023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C1FA7CC-A0A2-4292-AA1A-FFA1D3AC96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36C9D8F1-C311-48E0-A5EA-6AC70E14D0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827EC1-36E0-417D-8141-8D14DF1BDF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58522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512B0B-086E-405E-B6A3-A336C302B6B7}" type="datetime1">
              <a:rPr lang="pt-BR" smtClean="0"/>
              <a:pPr/>
              <a:t>28/03/2023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5BAF473-2665-42A7-89E3-C7BA7EB58D1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93548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5BAF473-2665-42A7-89E3-C7BA7EB58D1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3397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7091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4523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2674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1183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2465970"/>
            <a:ext cx="5739882" cy="2387600"/>
          </a:xfrm>
        </p:spPr>
        <p:txBody>
          <a:bodyPr rtlCol="0" anchor="b">
            <a:normAutofit/>
          </a:bodyPr>
          <a:lstStyle>
            <a:lvl1pPr algn="l">
              <a:defRPr sz="5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5159827"/>
            <a:ext cx="5739882" cy="783773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ogram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95037"/>
            <a:ext cx="4573200" cy="1325563"/>
          </a:xfrm>
        </p:spPr>
        <p:txBody>
          <a:bodyPr rtlCol="0"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21635" y="2039382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4" name="Espaço Reservado para Texto 8">
            <a:extLst>
              <a:ext uri="{FF2B5EF4-FFF2-40B4-BE49-F238E27FC236}">
                <a16:creationId xmlns:a16="http://schemas.microsoft.com/office/drawing/2014/main" id="{16CC17AD-6E52-42E9-989B-FB086C64DFD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021635" y="2408260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6" name="Espaço Reservado para Texto 8">
            <a:extLst>
              <a:ext uri="{FF2B5EF4-FFF2-40B4-BE49-F238E27FC236}">
                <a16:creationId xmlns:a16="http://schemas.microsoft.com/office/drawing/2014/main" id="{D36B0D72-6C95-4E3A-A679-D94CB154306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043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7" name="Espaço Reservado para Texto 8">
            <a:extLst>
              <a:ext uri="{FF2B5EF4-FFF2-40B4-BE49-F238E27FC236}">
                <a16:creationId xmlns:a16="http://schemas.microsoft.com/office/drawing/2014/main" id="{7E6E1537-8CF9-4C86-8E25-29BFFDAFDDD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043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8" name="Espaço Reservado para Texto 8">
            <a:extLst>
              <a:ext uri="{FF2B5EF4-FFF2-40B4-BE49-F238E27FC236}">
                <a16:creationId xmlns:a16="http://schemas.microsoft.com/office/drawing/2014/main" id="{755E9ED2-721A-416D-AFA6-B57E6B8D8C5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757407" y="4758255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9" name="Espaço Reservado para Texto 8">
            <a:extLst>
              <a:ext uri="{FF2B5EF4-FFF2-40B4-BE49-F238E27FC236}">
                <a16:creationId xmlns:a16="http://schemas.microsoft.com/office/drawing/2014/main" id="{0DE1C87C-07E3-42FC-9B43-81D789BF794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757407" y="5127133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0" name="Espaço Reservado para Texto 8">
            <a:extLst>
              <a:ext uri="{FF2B5EF4-FFF2-40B4-BE49-F238E27FC236}">
                <a16:creationId xmlns:a16="http://schemas.microsoft.com/office/drawing/2014/main" id="{8556C5D2-9D30-44C4-95EA-DA672356995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71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5" name="Espaço Reservado para Texto 8">
            <a:extLst>
              <a:ext uri="{FF2B5EF4-FFF2-40B4-BE49-F238E27FC236}">
                <a16:creationId xmlns:a16="http://schemas.microsoft.com/office/drawing/2014/main" id="{BB8DD76A-44FE-4266-9CE3-FC74ACF6147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1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6" name="Espaço Reservado para Texto 8">
            <a:extLst>
              <a:ext uri="{FF2B5EF4-FFF2-40B4-BE49-F238E27FC236}">
                <a16:creationId xmlns:a16="http://schemas.microsoft.com/office/drawing/2014/main" id="{BB7FB830-D9B0-43D8-B279-D8A3831911C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15407" y="4758255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7" name="Espaço Reservado para Texto 8">
            <a:extLst>
              <a:ext uri="{FF2B5EF4-FFF2-40B4-BE49-F238E27FC236}">
                <a16:creationId xmlns:a16="http://schemas.microsoft.com/office/drawing/2014/main" id="{DA699CE9-2DCD-4D59-B359-D7D3511A215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15407" y="5127133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8" name="Espaço Reservado para Texto 8">
            <a:extLst>
              <a:ext uri="{FF2B5EF4-FFF2-40B4-BE49-F238E27FC236}">
                <a16:creationId xmlns:a16="http://schemas.microsoft.com/office/drawing/2014/main" id="{5B0C1AF9-7ECA-4F02-B71D-97228D05B03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329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9" name="Espaço Reservado para Texto 8">
            <a:extLst>
              <a:ext uri="{FF2B5EF4-FFF2-40B4-BE49-F238E27FC236}">
                <a16:creationId xmlns:a16="http://schemas.microsoft.com/office/drawing/2014/main" id="{FE515F87-B08B-4273-9427-B4477D68E33E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7329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02353FBD-19BF-45E4-A6F5-4217CDAAA52E}"/>
              </a:ext>
            </a:extLst>
          </p:cNvPr>
          <p:cNvCxnSpPr/>
          <p:nvPr userDrawn="1"/>
        </p:nvCxnSpPr>
        <p:spPr>
          <a:xfrm>
            <a:off x="1513114" y="3875317"/>
            <a:ext cx="9111343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Espaço Reservado para Data 4">
            <a:extLst>
              <a:ext uri="{FF2B5EF4-FFF2-40B4-BE49-F238E27FC236}">
                <a16:creationId xmlns:a16="http://schemas.microsoft.com/office/drawing/2014/main" id="{BA4BCF05-CDFF-42C0-A406-D762B747C7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42" name="Espaço Reservado para Rodapé 5">
            <a:extLst>
              <a:ext uri="{FF2B5EF4-FFF2-40B4-BE49-F238E27FC236}">
                <a16:creationId xmlns:a16="http://schemas.microsoft.com/office/drawing/2014/main" id="{FE043986-6365-4919-A13C-B1086DCFF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43" name="Espaço Reservado para o Número do Slide 6">
            <a:extLst>
              <a:ext uri="{FF2B5EF4-FFF2-40B4-BE49-F238E27FC236}">
                <a16:creationId xmlns:a16="http://schemas.microsoft.com/office/drawing/2014/main" id="{4FD22B22-DA9C-4B3F-A67F-D0729127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AFAB3CE1-D027-49AE-8023-7D6E330C7E2D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852057"/>
            <a:ext cx="0" cy="1643743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6B59BE6F-06DF-4031-A366-9BF6A5337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611592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588442AB-AF81-4C81-B0CE-584EE410EB92}"/>
              </a:ext>
            </a:extLst>
          </p:cNvPr>
          <p:cNvCxnSpPr>
            <a:cxnSpLocks/>
          </p:cNvCxnSpPr>
          <p:nvPr userDrawn="1"/>
        </p:nvCxnSpPr>
        <p:spPr>
          <a:xfrm flipV="1">
            <a:off x="1513114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35F27884-729D-4CA6-A08A-92EBC733CCB5}"/>
              </a:ext>
            </a:extLst>
          </p:cNvPr>
          <p:cNvCxnSpPr>
            <a:cxnSpLocks/>
          </p:cNvCxnSpPr>
          <p:nvPr userDrawn="1"/>
        </p:nvCxnSpPr>
        <p:spPr>
          <a:xfrm flipV="1">
            <a:off x="3815938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A1F7E5A1-BEA5-447F-BED5-E18F7A1D9A37}"/>
              </a:ext>
            </a:extLst>
          </p:cNvPr>
          <p:cNvCxnSpPr>
            <a:cxnSpLocks/>
          </p:cNvCxnSpPr>
          <p:nvPr userDrawn="1"/>
        </p:nvCxnSpPr>
        <p:spPr>
          <a:xfrm flipV="1">
            <a:off x="8381011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08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 no painel do lado direit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9280" y="2376805"/>
            <a:ext cx="501396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69280" y="4150042"/>
            <a:ext cx="5013960" cy="196119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371856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" name="Espaço Reservado para Data 4">
            <a:extLst>
              <a:ext uri="{FF2B5EF4-FFF2-40B4-BE49-F238E27FC236}">
                <a16:creationId xmlns:a16="http://schemas.microsoft.com/office/drawing/2014/main" id="{9ECA7294-D791-453A-AEDA-C7BC2C83BA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8" name="Espaço Reservado para Rodapé 5">
            <a:extLst>
              <a:ext uri="{FF2B5EF4-FFF2-40B4-BE49-F238E27FC236}">
                <a16:creationId xmlns:a16="http://schemas.microsoft.com/office/drawing/2014/main" id="{E3F008A3-FE03-4B55-99DE-C66C7215F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10" name="Espaço Reservado para o Número do Slide 6">
            <a:extLst>
              <a:ext uri="{FF2B5EF4-FFF2-40B4-BE49-F238E27FC236}">
                <a16:creationId xmlns:a16="http://schemas.microsoft.com/office/drawing/2014/main" id="{561AA2A7-90C9-48FA-A998-4CB16275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30503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encerramen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13571"/>
            <a:ext cx="4419600" cy="1659716"/>
          </a:xfrm>
        </p:spPr>
        <p:txBody>
          <a:bodyPr rtlCol="0" anchor="ctr">
            <a:normAutofit/>
          </a:bodyPr>
          <a:lstStyle>
            <a:lvl1pPr algn="ctr">
              <a:defRPr sz="5400"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2402" y="2348318"/>
            <a:ext cx="2743200" cy="1659715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2857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2514600" cy="365125"/>
          </a:xfrm>
        </p:spPr>
        <p:txBody>
          <a:bodyPr rtlCol="0"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390968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e seçã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8434EB92-62CF-4273-86A4-59223DABDBB8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9A25F60-1F94-4EB8-AECE-53F9C3EBF6AC}"/>
              </a:ext>
            </a:extLst>
          </p:cNvPr>
          <p:cNvSpPr/>
          <p:nvPr userDrawn="1"/>
        </p:nvSpPr>
        <p:spPr>
          <a:xfrm>
            <a:off x="0" y="6509657"/>
            <a:ext cx="12192000" cy="3483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3429000"/>
            <a:ext cx="10515600" cy="3080657"/>
          </a:xfrm>
        </p:spPr>
        <p:txBody>
          <a:bodyPr rtlCol="0" anchor="ctr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a equip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6" name="Espaço Reservado para Imagem 15">
            <a:extLst>
              <a:ext uri="{FF2B5EF4-FFF2-40B4-BE49-F238E27FC236}">
                <a16:creationId xmlns:a16="http://schemas.microsoft.com/office/drawing/2014/main" id="{A74BA5A7-7918-4C65-BAAB-14B3A1E2B4E4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52161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7" name="Espaço Reservado para Imagem 15">
            <a:extLst>
              <a:ext uri="{FF2B5EF4-FFF2-40B4-BE49-F238E27FC236}">
                <a16:creationId xmlns:a16="http://schemas.microsoft.com/office/drawing/2014/main" id="{0C5DF728-AFC5-467F-86BF-45BBD7787257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07938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8" name="Espaço Reservado para Imagem 15">
            <a:extLst>
              <a:ext uri="{FF2B5EF4-FFF2-40B4-BE49-F238E27FC236}">
                <a16:creationId xmlns:a16="http://schemas.microsoft.com/office/drawing/2014/main" id="{BBFE7B80-0990-424B-A099-BFECB5508302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63715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9" name="Espaço Reservado para Imagem 15">
            <a:extLst>
              <a:ext uri="{FF2B5EF4-FFF2-40B4-BE49-F238E27FC236}">
                <a16:creationId xmlns:a16="http://schemas.microsoft.com/office/drawing/2014/main" id="{5B4A0F3D-F23F-4072-9FF5-6CFE888CE1E0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19492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11" name="Espaço Reservado para Texto 8">
            <a:extLst>
              <a:ext uri="{FF2B5EF4-FFF2-40B4-BE49-F238E27FC236}">
                <a16:creationId xmlns:a16="http://schemas.microsoft.com/office/drawing/2014/main" id="{14F97182-060B-42D4-9BD6-AADEBB4691F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214950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2" name="Espaço Reservado para Texto 8">
            <a:extLst>
              <a:ext uri="{FF2B5EF4-FFF2-40B4-BE49-F238E27FC236}">
                <a16:creationId xmlns:a16="http://schemas.microsoft.com/office/drawing/2014/main" id="{0C32DCEC-D4CF-4F91-ABA7-22726A1E992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214950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6" name="Espaço Reservado para Texto 8">
            <a:extLst>
              <a:ext uri="{FF2B5EF4-FFF2-40B4-BE49-F238E27FC236}">
                <a16:creationId xmlns:a16="http://schemas.microsoft.com/office/drawing/2014/main" id="{04BECAB1-5EBD-4BC7-8F7A-8B4CA80746C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764623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7" name="Espaço Reservado para Texto 8">
            <a:extLst>
              <a:ext uri="{FF2B5EF4-FFF2-40B4-BE49-F238E27FC236}">
                <a16:creationId xmlns:a16="http://schemas.microsoft.com/office/drawing/2014/main" id="{8D671F83-5A25-4513-86E5-FFBF3BF3106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764623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9" name="Espaço Reservado para Texto 8">
            <a:extLst>
              <a:ext uri="{FF2B5EF4-FFF2-40B4-BE49-F238E27FC236}">
                <a16:creationId xmlns:a16="http://schemas.microsoft.com/office/drawing/2014/main" id="{F6EE3639-A148-489C-A695-7EA2313AEF3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4296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0" name="Espaço Reservado para Texto 8">
            <a:extLst>
              <a:ext uri="{FF2B5EF4-FFF2-40B4-BE49-F238E27FC236}">
                <a16:creationId xmlns:a16="http://schemas.microsoft.com/office/drawing/2014/main" id="{BB55BB21-9247-450C-9A9D-D2AD9161E10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314296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2" name="Espaço Reservado para Texto 8">
            <a:extLst>
              <a:ext uri="{FF2B5EF4-FFF2-40B4-BE49-F238E27FC236}">
                <a16:creationId xmlns:a16="http://schemas.microsoft.com/office/drawing/2014/main" id="{934A7F7B-4591-45E6-AF17-EC81162B733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863969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3" name="Espaço Reservado para Texto 8">
            <a:extLst>
              <a:ext uri="{FF2B5EF4-FFF2-40B4-BE49-F238E27FC236}">
                <a16:creationId xmlns:a16="http://schemas.microsoft.com/office/drawing/2014/main" id="{730702B6-2129-4FAB-8868-58B59C11FFC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863969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4" name="Espaço Reservado para Data 4">
            <a:extLst>
              <a:ext uri="{FF2B5EF4-FFF2-40B4-BE49-F238E27FC236}">
                <a16:creationId xmlns:a16="http://schemas.microsoft.com/office/drawing/2014/main" id="{AD0AC7DB-F500-41DA-8326-3ED61B33F9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25" name="Espaço Reservado para Rodapé 5">
            <a:extLst>
              <a:ext uri="{FF2B5EF4-FFF2-40B4-BE49-F238E27FC236}">
                <a16:creationId xmlns:a16="http://schemas.microsoft.com/office/drawing/2014/main" id="{798612DF-528A-42D7-8634-25EFF6159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26" name="Espaço Reservado para o Número do Slide 6">
            <a:extLst>
              <a:ext uri="{FF2B5EF4-FFF2-40B4-BE49-F238E27FC236}">
                <a16:creationId xmlns:a16="http://schemas.microsoft.com/office/drawing/2014/main" id="{1E3817B4-A707-4ACC-9CAC-E32B5E0A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6386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9280" y="822325"/>
            <a:ext cx="568452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69280" y="2595562"/>
            <a:ext cx="5684520" cy="3181034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38404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0" y="3840480"/>
            <a:ext cx="4175760" cy="2087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0" y="5928360"/>
            <a:ext cx="4175760" cy="929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1" name="Espaço Reservado para Data 4">
            <a:extLst>
              <a:ext uri="{FF2B5EF4-FFF2-40B4-BE49-F238E27FC236}">
                <a16:creationId xmlns:a16="http://schemas.microsoft.com/office/drawing/2014/main" id="{2FF674D8-A0B1-4D60-AB18-A733984F70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22" name="Espaço Reservado para Rodapé 5">
            <a:extLst>
              <a:ext uri="{FF2B5EF4-FFF2-40B4-BE49-F238E27FC236}">
                <a16:creationId xmlns:a16="http://schemas.microsoft.com/office/drawing/2014/main" id="{7E0AFFFB-7406-40B3-B2D5-18288BEA5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23" name="Espaço Reservado para o Número do Slide 6">
            <a:extLst>
              <a:ext uri="{FF2B5EF4-FFF2-40B4-BE49-F238E27FC236}">
                <a16:creationId xmlns:a16="http://schemas.microsoft.com/office/drawing/2014/main" id="{0D2AF818-9E4C-485A-8EA3-3BD5917D5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dois conteúdo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22325"/>
            <a:ext cx="568452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595562"/>
            <a:ext cx="5684520" cy="44155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8016240" y="0"/>
            <a:ext cx="240138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10417629" y="0"/>
            <a:ext cx="177437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11800114" y="0"/>
            <a:ext cx="39188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620C3808-5997-40A2-83EF-E2136C52EFE1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838200" y="4529818"/>
            <a:ext cx="5684520" cy="44155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/>
              <a:t>Clique para editar o texto Mestre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EAD9A34D-2599-4944-8F4B-6953690367E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838200" y="3040514"/>
            <a:ext cx="5684520" cy="1106942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4D123A04-698E-4E6B-BB2C-C4FCA2CFBB9A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838200" y="4993888"/>
            <a:ext cx="5684520" cy="1106942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4" name="Espaço Reservado para Data 4">
            <a:extLst>
              <a:ext uri="{FF2B5EF4-FFF2-40B4-BE49-F238E27FC236}">
                <a16:creationId xmlns:a16="http://schemas.microsoft.com/office/drawing/2014/main" id="{8BC6F0B0-7E88-4658-BED0-B126DDE797A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15" name="Espaço Reservado para Rodapé 5">
            <a:extLst>
              <a:ext uri="{FF2B5EF4-FFF2-40B4-BE49-F238E27FC236}">
                <a16:creationId xmlns:a16="http://schemas.microsoft.com/office/drawing/2014/main" id="{1B454B68-B7BD-4197-BF00-63964D76348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16" name="Espaço Reservado para o Número do Slide 6">
            <a:extLst>
              <a:ext uri="{FF2B5EF4-FFF2-40B4-BE49-F238E27FC236}">
                <a16:creationId xmlns:a16="http://schemas.microsoft.com/office/drawing/2014/main" id="{BAA42605-D696-484D-B611-62CB3140EAC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5568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quatro conteúdo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C2A3DF3F-0A0C-4018-A9D5-6DE43170F3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24742" y="822325"/>
            <a:ext cx="9329058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B2E9ED8E-C27B-434B-BABA-E66DF12C50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24742" y="259556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A9EBAE4-D52F-453F-8270-8B6E097489BF}"/>
              </a:ext>
            </a:extLst>
          </p:cNvPr>
          <p:cNvSpPr/>
          <p:nvPr userDrawn="1"/>
        </p:nvSpPr>
        <p:spPr>
          <a:xfrm>
            <a:off x="0" y="-1"/>
            <a:ext cx="674914" cy="68579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9FC540D-D53A-486F-96EA-3488254DA8F1}"/>
              </a:ext>
            </a:extLst>
          </p:cNvPr>
          <p:cNvSpPr/>
          <p:nvPr userDrawn="1"/>
        </p:nvSpPr>
        <p:spPr>
          <a:xfrm flipV="1">
            <a:off x="674914" y="0"/>
            <a:ext cx="67491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AA5699F8-E412-4D90-AD9E-5A933F03D673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019111" y="259556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3C6CD4EE-A2DF-4227-8E8E-061E1811B31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2024742" y="444613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2BD7E863-25A7-4713-A3A0-9A5F432FE00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019111" y="444613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13EEC52D-9939-4E0F-B26E-6287735877F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2024740" y="306977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3F6A9263-89CC-446B-AA55-FA0F0180A706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019109" y="306977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9" name="Espaço Reservado para Conteúdo 2">
            <a:extLst>
              <a:ext uri="{FF2B5EF4-FFF2-40B4-BE49-F238E27FC236}">
                <a16:creationId xmlns:a16="http://schemas.microsoft.com/office/drawing/2014/main" id="{73A562DC-F1FD-4766-B507-CC08FBA1EE6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024740" y="492034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0" name="Espaço Reservado para Conteúdo 2">
            <a:extLst>
              <a:ext uri="{FF2B5EF4-FFF2-40B4-BE49-F238E27FC236}">
                <a16:creationId xmlns:a16="http://schemas.microsoft.com/office/drawing/2014/main" id="{B4A99B91-CC4B-4964-B372-94ED4BB9A772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7019109" y="492034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1" name="Espaço Reservado para Data 4">
            <a:extLst>
              <a:ext uri="{FF2B5EF4-FFF2-40B4-BE49-F238E27FC236}">
                <a16:creationId xmlns:a16="http://schemas.microsoft.com/office/drawing/2014/main" id="{5413A312-123E-4C7A-864E-C120568D6037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2024740" y="6356350"/>
            <a:ext cx="1556659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22" name="Espaço Reservado para Rodapé 5">
            <a:extLst>
              <a:ext uri="{FF2B5EF4-FFF2-40B4-BE49-F238E27FC236}">
                <a16:creationId xmlns:a16="http://schemas.microsoft.com/office/drawing/2014/main" id="{F3306EE3-B07E-48BA-A4EE-EAFE9A458C3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4038600" y="6356350"/>
            <a:ext cx="5268686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23" name="Espaço Reservado para o Número do Slide 6">
            <a:extLst>
              <a:ext uri="{FF2B5EF4-FFF2-40B4-BE49-F238E27FC236}">
                <a16:creationId xmlns:a16="http://schemas.microsoft.com/office/drawing/2014/main" id="{6A049DF0-5C6A-4542-841D-C03F6230482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9764486" y="6356350"/>
            <a:ext cx="1589314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8215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do painel do lado esquerd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79BF9015-BE24-42C7-B20B-596FE57D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480" y="3864426"/>
            <a:ext cx="5684520" cy="737734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37368391-D103-4780-88AC-9746C035960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73480" y="4879291"/>
            <a:ext cx="5684520" cy="1325563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A0B4B24-EFFA-49CE-88D9-B8E2ECE17208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94AD39F-C2DD-4F6A-8AB9-EA5E0024EB1C}"/>
              </a:ext>
            </a:extLst>
          </p:cNvPr>
          <p:cNvSpPr/>
          <p:nvPr userDrawn="1"/>
        </p:nvSpPr>
        <p:spPr>
          <a:xfrm flipV="1">
            <a:off x="8016240" y="0"/>
            <a:ext cx="417576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4" name="Espaço Reservado para Data 4">
            <a:extLst>
              <a:ext uri="{FF2B5EF4-FFF2-40B4-BE49-F238E27FC236}">
                <a16:creationId xmlns:a16="http://schemas.microsoft.com/office/drawing/2014/main" id="{38ABA718-1AEF-413D-964E-FA9CA8ED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EE83AD3-B30F-42CE-99A0-D50CDB9C951F}"/>
              </a:ext>
            </a:extLst>
          </p:cNvPr>
          <p:cNvSpPr/>
          <p:nvPr userDrawn="1"/>
        </p:nvSpPr>
        <p:spPr>
          <a:xfrm>
            <a:off x="8011886" y="3429000"/>
            <a:ext cx="4180114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5" name="Espaço Reservado para Rodapé 5">
            <a:extLst>
              <a:ext uri="{FF2B5EF4-FFF2-40B4-BE49-F238E27FC236}">
                <a16:creationId xmlns:a16="http://schemas.microsoft.com/office/drawing/2014/main" id="{BCCB3A69-6840-43C8-94EB-C3EF41DBC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16" name="Espaço Reservado para o Número do Slide 6">
            <a:extLst>
              <a:ext uri="{FF2B5EF4-FFF2-40B4-BE49-F238E27FC236}">
                <a16:creationId xmlns:a16="http://schemas.microsoft.com/office/drawing/2014/main" id="{B374594B-C272-477C-B1DB-A1E214CED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9464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linhe o texto centrado com a borda no topo da págin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3740" y="1957701"/>
            <a:ext cx="5684520" cy="1305562"/>
          </a:xfrm>
        </p:spPr>
        <p:txBody>
          <a:bodyPr rtlCol="0"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53740" y="3429000"/>
            <a:ext cx="5684520" cy="23475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B217CA4-9423-45D5-AD1D-2415B600F1DD}"/>
              </a:ext>
            </a:extLst>
          </p:cNvPr>
          <p:cNvSpPr/>
          <p:nvPr userDrawn="1"/>
        </p:nvSpPr>
        <p:spPr>
          <a:xfrm>
            <a:off x="0" y="0"/>
            <a:ext cx="12192000" cy="10814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525B7F-8292-4AE6-B9B3-F6C0621F1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3E86D52-9DFB-4D69-BF39-2C163B394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A0B91A39-D816-4317-AA23-55510F9D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8160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entralizar o text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3740" y="1957701"/>
            <a:ext cx="5684520" cy="1305562"/>
          </a:xfrm>
        </p:spPr>
        <p:txBody>
          <a:bodyPr rtlCol="0"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53740" y="3429000"/>
            <a:ext cx="5684520" cy="23475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7B514D1-FFF2-4784-BC98-5C209566EB25}"/>
              </a:ext>
            </a:extLst>
          </p:cNvPr>
          <p:cNvSpPr/>
          <p:nvPr userDrawn="1"/>
        </p:nvSpPr>
        <p:spPr>
          <a:xfrm>
            <a:off x="0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F775047-FCCD-48A9-AE4B-E4619B3FA069}"/>
              </a:ext>
            </a:extLst>
          </p:cNvPr>
          <p:cNvSpPr/>
          <p:nvPr userDrawn="1"/>
        </p:nvSpPr>
        <p:spPr>
          <a:xfrm>
            <a:off x="10276114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Espaço Reservado para Data 4">
            <a:extLst>
              <a:ext uri="{FF2B5EF4-FFF2-40B4-BE49-F238E27FC236}">
                <a16:creationId xmlns:a16="http://schemas.microsoft.com/office/drawing/2014/main" id="{E57E5351-59BE-4BC8-83D8-BABF2317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9" name="Espaço Reservado para Rodapé 5">
            <a:extLst>
              <a:ext uri="{FF2B5EF4-FFF2-40B4-BE49-F238E27FC236}">
                <a16:creationId xmlns:a16="http://schemas.microsoft.com/office/drawing/2014/main" id="{7F2C600D-D61A-47D7-88A2-66D269DCB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10" name="Espaço Reservado para o Número do Slide 6">
            <a:extLst>
              <a:ext uri="{FF2B5EF4-FFF2-40B4-BE49-F238E27FC236}">
                <a16:creationId xmlns:a16="http://schemas.microsoft.com/office/drawing/2014/main" id="{E257B2EA-F7F2-4B84-A989-76BF9D0F8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5552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tro conteúdos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0"/>
            <a:ext cx="12192000" cy="198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756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11" name="Espaço Reservado para Texto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6208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2</a:t>
            </a:r>
          </a:p>
        </p:txBody>
      </p:sp>
      <p:sp>
        <p:nvSpPr>
          <p:cNvPr id="13" name="Espaço Reservado para Texto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4660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3</a:t>
            </a:r>
          </a:p>
        </p:txBody>
      </p:sp>
      <p:sp>
        <p:nvSpPr>
          <p:cNvPr id="15" name="Espaço Reservado para Texto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3112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4</a:t>
            </a:r>
          </a:p>
        </p:txBody>
      </p:sp>
      <p:sp>
        <p:nvSpPr>
          <p:cNvPr id="21" name="Espaço Reservado para a imagem on-line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1090200" y="3080256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2" name="Espaço Reservado para a imagem on-line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3935025" y="3080256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3" name="Espaço Reservado para a imagem on-line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779850" y="3079044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4" name="Espaço Reservado para a imagem on-line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625612" y="3079044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5" name="Espaço Reservado para Data 4">
            <a:extLst>
              <a:ext uri="{FF2B5EF4-FFF2-40B4-BE49-F238E27FC236}">
                <a16:creationId xmlns:a16="http://schemas.microsoft.com/office/drawing/2014/main" id="{8B2D064B-EC57-4EA9-96ED-918E61BFD5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26" name="Espaço Reservado para Rodapé 5">
            <a:extLst>
              <a:ext uri="{FF2B5EF4-FFF2-40B4-BE49-F238E27FC236}">
                <a16:creationId xmlns:a16="http://schemas.microsoft.com/office/drawing/2014/main" id="{B2A70FF9-0C32-4443-A788-56E40DD78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27" name="Espaço Reservado para o Número do Slide 6">
            <a:extLst>
              <a:ext uri="{FF2B5EF4-FFF2-40B4-BE49-F238E27FC236}">
                <a16:creationId xmlns:a16="http://schemas.microsoft.com/office/drawing/2014/main" id="{D51176E4-E898-4497-ACF7-72CFF75FE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1523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údo e quatro imagen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FBCCBC51-CB80-441C-9628-70A3BFA8C31A}"/>
              </a:ext>
            </a:extLst>
          </p:cNvPr>
          <p:cNvSpPr/>
          <p:nvPr userDrawn="1"/>
        </p:nvSpPr>
        <p:spPr>
          <a:xfrm>
            <a:off x="0" y="3429000"/>
            <a:ext cx="48768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1"/>
            <a:ext cx="48768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3200400" cy="2621139"/>
          </a:xfrm>
        </p:spPr>
        <p:txBody>
          <a:bodyPr rtlCol="0" anchor="b"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73368" y="21314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11" name="Espaço Reservado para Texto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24518" y="21314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2</a:t>
            </a:r>
          </a:p>
        </p:txBody>
      </p:sp>
      <p:sp>
        <p:nvSpPr>
          <p:cNvPr id="13" name="Espaço Reservado para Texto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74118" y="48746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3</a:t>
            </a:r>
          </a:p>
        </p:txBody>
      </p:sp>
      <p:sp>
        <p:nvSpPr>
          <p:cNvPr id="15" name="Espaço Reservado para Texto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919318" y="48746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4</a:t>
            </a:r>
          </a:p>
        </p:txBody>
      </p:sp>
      <p:sp>
        <p:nvSpPr>
          <p:cNvPr id="21" name="Espaço Reservado para a imagem on-line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6387961" y="643469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2" name="Espaço Reservado para a imagem on-line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9238736" y="643469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3" name="Espaço Reservado para a imagem on-line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387961" y="3385457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4" name="Espaço Reservado para a imagem on-line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233723" y="3385457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8A1CBAE-F2E5-4866-A865-C55E6257349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38200" y="4112198"/>
            <a:ext cx="3200400" cy="1395974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6" name="Espaço Reservado para Texto 8">
            <a:extLst>
              <a:ext uri="{FF2B5EF4-FFF2-40B4-BE49-F238E27FC236}">
                <a16:creationId xmlns:a16="http://schemas.microsoft.com/office/drawing/2014/main" id="{DA996B3F-2EC7-495F-920F-B21C55D9428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073368" y="25775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17" name="Espaço Reservado para Texto 8">
            <a:extLst>
              <a:ext uri="{FF2B5EF4-FFF2-40B4-BE49-F238E27FC236}">
                <a16:creationId xmlns:a16="http://schemas.microsoft.com/office/drawing/2014/main" id="{8F06E2A5-B7ED-4E1B-9B77-DFF175FA257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924518" y="25775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2</a:t>
            </a:r>
          </a:p>
        </p:txBody>
      </p:sp>
      <p:sp>
        <p:nvSpPr>
          <p:cNvPr id="18" name="Espaço Reservado para Texto 8">
            <a:extLst>
              <a:ext uri="{FF2B5EF4-FFF2-40B4-BE49-F238E27FC236}">
                <a16:creationId xmlns:a16="http://schemas.microsoft.com/office/drawing/2014/main" id="{D12A97F1-04F3-48EA-99B9-030059505D9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074118" y="53207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3</a:t>
            </a:r>
          </a:p>
        </p:txBody>
      </p:sp>
      <p:sp>
        <p:nvSpPr>
          <p:cNvPr id="19" name="Espaço Reservado para Texto 8">
            <a:extLst>
              <a:ext uri="{FF2B5EF4-FFF2-40B4-BE49-F238E27FC236}">
                <a16:creationId xmlns:a16="http://schemas.microsoft.com/office/drawing/2014/main" id="{8884A8E9-B6DB-4ADD-A85B-593F618E457A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919318" y="53207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4</a:t>
            </a:r>
          </a:p>
        </p:txBody>
      </p:sp>
      <p:sp>
        <p:nvSpPr>
          <p:cNvPr id="28" name="Espaço Reservado para Texto 4">
            <a:extLst>
              <a:ext uri="{FF2B5EF4-FFF2-40B4-BE49-F238E27FC236}">
                <a16:creationId xmlns:a16="http://schemas.microsoft.com/office/drawing/2014/main" id="{19E1EA5F-9EF0-45C3-94DD-6DF64F4DFA1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38201" y="5511642"/>
            <a:ext cx="3200400" cy="844707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0" name="Espaço Reservado para Data 4">
            <a:extLst>
              <a:ext uri="{FF2B5EF4-FFF2-40B4-BE49-F238E27FC236}">
                <a16:creationId xmlns:a16="http://schemas.microsoft.com/office/drawing/2014/main" id="{5EBE65FE-7980-4861-93F3-178D1931E7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31" name="Espaço Reservado para Rodapé 5">
            <a:extLst>
              <a:ext uri="{FF2B5EF4-FFF2-40B4-BE49-F238E27FC236}">
                <a16:creationId xmlns:a16="http://schemas.microsoft.com/office/drawing/2014/main" id="{5941D839-A1FC-4620-8485-F69D66D59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32" name="Espaço Reservado para o Número do Slide 6">
            <a:extLst>
              <a:ext uri="{FF2B5EF4-FFF2-40B4-BE49-F238E27FC236}">
                <a16:creationId xmlns:a16="http://schemas.microsoft.com/office/drawing/2014/main" id="{B3B8613F-19BE-4CDB-BC4C-C321B4B8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185573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7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7" r:id="rId3"/>
    <p:sldLayoutId id="2147483674" r:id="rId4"/>
    <p:sldLayoutId id="2147483671" r:id="rId5"/>
    <p:sldLayoutId id="2147483666" r:id="rId6"/>
    <p:sldLayoutId id="2147483669" r:id="rId7"/>
    <p:sldLayoutId id="2147483661" r:id="rId8"/>
    <p:sldLayoutId id="2147483676" r:id="rId9"/>
    <p:sldLayoutId id="2147483670" r:id="rId10"/>
    <p:sldLayoutId id="2147483667" r:id="rId11"/>
    <p:sldLayoutId id="2147483673" r:id="rId12"/>
    <p:sldLayoutId id="2147483651" r:id="rId13"/>
    <p:sldLayoutId id="2147483672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030" y="629173"/>
            <a:ext cx="7458512" cy="1209413"/>
          </a:xfrm>
        </p:spPr>
        <p:txBody>
          <a:bodyPr rtlCol="0">
            <a:normAutofit/>
          </a:bodyPr>
          <a:lstStyle/>
          <a:p>
            <a:pPr rtl="0"/>
            <a:r>
              <a:rPr lang="pt-BR" sz="4000" dirty="0"/>
              <a:t>Leitura do artigo</a:t>
            </a:r>
            <a:br>
              <a:rPr lang="pt-BR" sz="4000" dirty="0"/>
            </a:br>
            <a:endParaRPr lang="pt-BR" sz="2000" i="1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92B7E4B-68DD-E604-DAE1-B9D04F3B3993}"/>
              </a:ext>
            </a:extLst>
          </p:cNvPr>
          <p:cNvSpPr txBox="1">
            <a:spLocks/>
          </p:cNvSpPr>
          <p:nvPr/>
        </p:nvSpPr>
        <p:spPr>
          <a:xfrm>
            <a:off x="77639" y="2496423"/>
            <a:ext cx="8540150" cy="12094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br>
              <a:rPr lang="pt-BR" sz="4000" dirty="0"/>
            </a:br>
            <a:r>
              <a:rPr lang="pt-BR" sz="4000" i="1" dirty="0" err="1"/>
              <a:t>Language</a:t>
            </a:r>
            <a:r>
              <a:rPr lang="pt-BR" sz="4000" i="1" dirty="0"/>
              <a:t> Models are </a:t>
            </a:r>
            <a:r>
              <a:rPr lang="pt-BR" sz="4000" i="1" dirty="0" err="1"/>
              <a:t>Unsupervised</a:t>
            </a:r>
            <a:r>
              <a:rPr lang="pt-BR" sz="4000" i="1" dirty="0"/>
              <a:t> </a:t>
            </a:r>
            <a:r>
              <a:rPr lang="pt-BR" sz="4000" i="1" dirty="0" err="1"/>
              <a:t>Multitask</a:t>
            </a:r>
            <a:r>
              <a:rPr lang="pt-BR" sz="4000" i="1" dirty="0"/>
              <a:t> </a:t>
            </a:r>
            <a:r>
              <a:rPr lang="pt-BR" sz="4000" i="1" dirty="0" err="1"/>
              <a:t>Lerners</a:t>
            </a:r>
            <a:endParaRPr lang="pt-BR" sz="4000" i="1" dirty="0"/>
          </a:p>
          <a:p>
            <a:pPr algn="r"/>
            <a:r>
              <a:rPr lang="pt-BR" sz="2000" i="1" dirty="0"/>
              <a:t>(</a:t>
            </a:r>
            <a:r>
              <a:rPr lang="pt-BR" sz="2000" i="1" dirty="0" err="1"/>
              <a:t>Radford</a:t>
            </a:r>
            <a:r>
              <a:rPr lang="pt-BR" sz="2000" i="1" dirty="0"/>
              <a:t> et al)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9" y="243281"/>
            <a:ext cx="6401988" cy="729788"/>
          </a:xfrm>
        </p:spPr>
        <p:txBody>
          <a:bodyPr rtlCol="0"/>
          <a:lstStyle/>
          <a:p>
            <a:pPr algn="l" rtl="0"/>
            <a:r>
              <a:rPr lang="pt-BR" dirty="0"/>
              <a:t>Conceitos importantes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2</a:t>
            </a:fld>
            <a:endParaRPr lang="pt-BR"/>
          </a:p>
        </p:txBody>
      </p:sp>
      <p:sp>
        <p:nvSpPr>
          <p:cNvPr id="20" name="Espaço Reservado para Conteúdo 3">
            <a:extLst>
              <a:ext uri="{FF2B5EF4-FFF2-40B4-BE49-F238E27FC236}">
                <a16:creationId xmlns:a16="http://schemas.microsoft.com/office/drawing/2014/main" id="{A26C9687-67C8-0FE8-0794-47272524905A}"/>
              </a:ext>
            </a:extLst>
          </p:cNvPr>
          <p:cNvSpPr txBox="1">
            <a:spLocks/>
          </p:cNvSpPr>
          <p:nvPr/>
        </p:nvSpPr>
        <p:spPr>
          <a:xfrm>
            <a:off x="243282" y="2088859"/>
            <a:ext cx="11694252" cy="435388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844E510C-6C66-9514-573E-0EC1B83DF3EA}"/>
              </a:ext>
            </a:extLst>
          </p:cNvPr>
          <p:cNvSpPr txBox="1">
            <a:spLocks/>
          </p:cNvSpPr>
          <p:nvPr/>
        </p:nvSpPr>
        <p:spPr>
          <a:xfrm>
            <a:off x="176169" y="1502263"/>
            <a:ext cx="11694252" cy="435388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Abordagem tradicional era de sistemas para resolver tarefas específicas. Trabalhava-se com bases de treinamento específicas para aquela atividade.</a:t>
            </a: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hipótese deles era de que o treinamento em uma única tarefa ou o uso de bases que cobrem um único domínio era o principal fator que impossibilitava que os sistemas não generalizassem bem para outras tarefas.</a:t>
            </a: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A ideia é usar uma base de treinamento grande e diversa. Começaram fazendo um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scraping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Reddit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(~45 milhões de links) gerando uma base (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WebText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com ~40GB de texto. Foram feitos alguns filtros (por exemplo, links que eram enviados para Wikipedia foram removidos)</a:t>
            </a:r>
          </a:p>
        </p:txBody>
      </p:sp>
    </p:spTree>
    <p:extLst>
      <p:ext uri="{BB962C8B-B14F-4D97-AF65-F5344CB8AC3E}">
        <p14:creationId xmlns:p14="http://schemas.microsoft.com/office/powerpoint/2010/main" val="345921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9" y="243281"/>
            <a:ext cx="6401988" cy="729788"/>
          </a:xfrm>
        </p:spPr>
        <p:txBody>
          <a:bodyPr rtlCol="0"/>
          <a:lstStyle/>
          <a:p>
            <a:pPr algn="l" rtl="0"/>
            <a:r>
              <a:rPr lang="pt-BR" dirty="0"/>
              <a:t>Conceitos importantes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3</a:t>
            </a:fld>
            <a:endParaRPr lang="pt-BR"/>
          </a:p>
        </p:txBody>
      </p:sp>
      <p:sp>
        <p:nvSpPr>
          <p:cNvPr id="20" name="Espaço Reservado para Conteúdo 3">
            <a:extLst>
              <a:ext uri="{FF2B5EF4-FFF2-40B4-BE49-F238E27FC236}">
                <a16:creationId xmlns:a16="http://schemas.microsoft.com/office/drawing/2014/main" id="{A26C9687-67C8-0FE8-0794-47272524905A}"/>
              </a:ext>
            </a:extLst>
          </p:cNvPr>
          <p:cNvSpPr txBox="1">
            <a:spLocks/>
          </p:cNvSpPr>
          <p:nvPr/>
        </p:nvSpPr>
        <p:spPr>
          <a:xfrm>
            <a:off x="243282" y="2088859"/>
            <a:ext cx="11694252" cy="435388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3">
                <a:extLst>
                  <a:ext uri="{FF2B5EF4-FFF2-40B4-BE49-F238E27FC236}">
                    <a16:creationId xmlns:a16="http://schemas.microsoft.com/office/drawing/2014/main" id="{844E510C-6C66-9514-573E-0EC1B83DF3E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6169" y="1502263"/>
                <a:ext cx="11694252" cy="4353885"/>
              </a:xfrm>
              <a:prstGeom prst="rect">
                <a:avLst/>
              </a:prstGeom>
            </p:spPr>
            <p:txBody>
              <a:bodyPr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pt-BR" sz="2400" b="1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Modelo estatístico da linguagem</a:t>
                </a:r>
                <a:r>
                  <a:rPr lang="pt-BR" sz="24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0" indent="0">
                  <a:buNone/>
                </a:pPr>
                <a:endParaRPr lang="pt-BR" sz="24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pt-BR" sz="24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 probabilidade de uma sequência é o produto das probabilidades condicionais envolvendo sequências anteriores (e depende mais das sequências mais recentes </a:t>
                </a:r>
                <a:r>
                  <a:rPr lang="pt-BR" sz="2400" dirty="0" err="1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Bengio</a:t>
                </a:r>
                <a:r>
                  <a:rPr lang="pt-BR" sz="24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2003):</a:t>
                </a:r>
              </a:p>
              <a:p>
                <a:pPr marL="0" indent="0">
                  <a:buNone/>
                </a:pPr>
                <a:endParaRPr lang="pt-BR" sz="24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pt-BR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pt-BR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e>
                      <m:sub>
                        <m:r>
                          <a:rPr lang="pt-BR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  <m:sup>
                        <m:r>
                          <a:rPr lang="pt-BR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pt-BR" sz="24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pt-BR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e>
                      <m:sub>
                        <m:r>
                          <a:rPr lang="pt-BR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b>
                      <m:sup/>
                    </m:sSubSup>
                  </m:oMath>
                </a14:m>
                <a:r>
                  <a:rPr lang="pt-BR" sz="24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…</m:t>
                    </m:r>
                  </m:oMath>
                </a14:m>
                <a:r>
                  <a:rPr lang="pt-BR" sz="24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pt-BR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e>
                      <m:sub>
                        <m:r>
                          <a:rPr lang="pt-BR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  <m:sup/>
                    </m:sSubSup>
                  </m:oMath>
                </a14:m>
                <a:r>
                  <a:rPr lang="pt-BR" sz="24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pt-BR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e>
                      <m:sub>
                        <m:r>
                          <a:rPr lang="pt-BR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  <m:sup/>
                    </m:sSubSup>
                  </m:oMath>
                </a14:m>
                <a:r>
                  <a:rPr lang="pt-BR" sz="24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marL="0" indent="0">
                  <a:buNone/>
                </a:pPr>
                <a:endParaRPr lang="pt-BR" sz="24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𝑝𝑟𝑜𝑏</m:t>
                      </m:r>
                      <m:d>
                        <m:dPr>
                          <m:ctrlPr>
                            <a:rPr lang="pt-BR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pt-BR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sup>
                          </m:sSubSup>
                        </m:e>
                      </m:d>
                      <m:r>
                        <a:rPr lang="pt-BR" sz="24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pt-BR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pt-BR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  <m:e>
                          <m:r>
                            <a:rPr lang="pt-BR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𝑝𝑟𝑜𝑏</m:t>
                          </m:r>
                          <m:d>
                            <m:dPr>
                              <m:ctrlPr>
                                <a:rPr lang="pt-BR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</m:sub>
                                <m:sup/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pt-BR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  <m:r>
                                    <a:rPr lang="pt-BR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−1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pt-BR" sz="24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Espaço Reservado para Conteúdo 3">
                <a:extLst>
                  <a:ext uri="{FF2B5EF4-FFF2-40B4-BE49-F238E27FC236}">
                    <a16:creationId xmlns:a16="http://schemas.microsoft.com/office/drawing/2014/main" id="{844E510C-6C66-9514-573E-0EC1B83DF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169" y="1502263"/>
                <a:ext cx="11694252" cy="4353885"/>
              </a:xfrm>
              <a:prstGeom prst="rect">
                <a:avLst/>
              </a:prstGeom>
              <a:blipFill>
                <a:blip r:embed="rId3"/>
                <a:stretch>
                  <a:fillRect l="-834" t="-18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5622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9" y="243281"/>
            <a:ext cx="6401988" cy="729788"/>
          </a:xfrm>
        </p:spPr>
        <p:txBody>
          <a:bodyPr rtlCol="0"/>
          <a:lstStyle/>
          <a:p>
            <a:pPr algn="l" rtl="0"/>
            <a:r>
              <a:rPr lang="pt-BR" dirty="0"/>
              <a:t>Contribuições do artigo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4</a:t>
            </a:fld>
            <a:endParaRPr lang="pt-BR"/>
          </a:p>
        </p:txBody>
      </p:sp>
      <p:sp>
        <p:nvSpPr>
          <p:cNvPr id="20" name="Espaço Reservado para Conteúdo 3">
            <a:extLst>
              <a:ext uri="{FF2B5EF4-FFF2-40B4-BE49-F238E27FC236}">
                <a16:creationId xmlns:a16="http://schemas.microsoft.com/office/drawing/2014/main" id="{A26C9687-67C8-0FE8-0794-47272524905A}"/>
              </a:ext>
            </a:extLst>
          </p:cNvPr>
          <p:cNvSpPr txBox="1">
            <a:spLocks/>
          </p:cNvSpPr>
          <p:nvPr/>
        </p:nvSpPr>
        <p:spPr>
          <a:xfrm>
            <a:off x="243282" y="2088859"/>
            <a:ext cx="11694252" cy="435388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ço Reservado para Conteúdo 3">
            <a:extLst>
              <a:ext uri="{FF2B5EF4-FFF2-40B4-BE49-F238E27FC236}">
                <a16:creationId xmlns:a16="http://schemas.microsoft.com/office/drawing/2014/main" id="{01D5BDAE-396B-7FC5-DCF9-C8B3895676EC}"/>
              </a:ext>
            </a:extLst>
          </p:cNvPr>
          <p:cNvSpPr txBox="1">
            <a:spLocks/>
          </p:cNvSpPr>
          <p:nvPr/>
        </p:nvSpPr>
        <p:spPr>
          <a:xfrm>
            <a:off x="176169" y="1502263"/>
            <a:ext cx="11694252" cy="50106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Proposta e treinamento do GPT-2</a:t>
            </a:r>
          </a:p>
          <a:p>
            <a:pPr marL="457200" indent="-457200">
              <a:buAutoNum type="arabicPeriod"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Aplicação do modelo a diversas bases de dados e discussões sobre que tipo de problema essa rede supera o estado da arte.</a:t>
            </a:r>
          </a:p>
          <a:p>
            <a:pPr marL="457200" indent="-457200">
              <a:buAutoNum type="arabicPeriod"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Discussões sobre as limitações do modelo. Aborda a questão da generalização versus memorização (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overlap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~1-6% dependendo do teste) e fala de cuidados na curadoria da base.</a:t>
            </a:r>
          </a:p>
          <a:p>
            <a:pPr marL="457200" indent="-457200">
              <a:buAutoNum type="arabicPeriod"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 sugerem que a abordagem que tomaram é adequada para resolver diversas tarefas sem a necessidade se supervisão explícita.</a:t>
            </a:r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13571"/>
            <a:ext cx="4419600" cy="1659716"/>
          </a:xfrm>
        </p:spPr>
        <p:txBody>
          <a:bodyPr rtlCol="0"/>
          <a:lstStyle/>
          <a:p>
            <a:pPr rtl="0"/>
            <a:r>
              <a:rPr lang="pt-BR"/>
              <a:t>Obrigado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402" y="2348318"/>
            <a:ext cx="2743200" cy="1659715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Leandro Carísio</a:t>
            </a:r>
          </a:p>
          <a:p>
            <a:pPr rtl="0"/>
            <a:r>
              <a:rPr lang="pt-BR" dirty="0"/>
              <a:t>carisio@gmail.com</a:t>
            </a:r>
          </a:p>
        </p:txBody>
      </p:sp>
      <p:sp>
        <p:nvSpPr>
          <p:cNvPr id="12" name="Espaço Reservado para o Número do Slide 11">
            <a:extLst>
              <a:ext uri="{FF2B5EF4-FFF2-40B4-BE49-F238E27FC236}">
                <a16:creationId xmlns:a16="http://schemas.microsoft.com/office/drawing/2014/main" id="{2257BCF9-933D-4329-B564-4E404B1CA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9985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18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2A25D"/>
      </a:accent1>
      <a:accent2>
        <a:srgbClr val="A0DADE"/>
      </a:accent2>
      <a:accent3>
        <a:srgbClr val="CCB5E5"/>
      </a:accent3>
      <a:accent4>
        <a:srgbClr val="29285D"/>
      </a:accent4>
      <a:accent5>
        <a:srgbClr val="EDF1F2"/>
      </a:accent5>
      <a:accent6>
        <a:srgbClr val="70AD47"/>
      </a:accent6>
      <a:hlink>
        <a:srgbClr val="A0DADE"/>
      </a:hlink>
      <a:folHlink>
        <a:srgbClr val="954F72"/>
      </a:folHlink>
    </a:clrScheme>
    <a:fontScheme name="Custom 62">
      <a:majorFont>
        <a:latin typeface="Skeena"/>
        <a:ea typeface=""/>
        <a:cs typeface=""/>
      </a:majorFont>
      <a:minorFont>
        <a:latin typeface="Skee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9396174_TF03460514_Win32.potx" id="{9CA428FB-1904-4535-8DBB-4F6E2844CD3F}" vid="{91CE045F-AF71-4554-BA03-AB10FE2648A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618C13B-9D83-4AF4-B64D-33362D5133F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A4F7154-AFAC-4BE7-8A74-7F4B6FC2743C}">
  <ds:schemaRefs>
    <ds:schemaRef ds:uri="71af3243-3dd4-4a8d-8c0d-dd76da1f02a5"/>
    <ds:schemaRef ds:uri="http://schemas.microsoft.com/office/2006/documentManagement/types"/>
    <ds:schemaRef ds:uri="http://purl.org/dc/dcmitype/"/>
    <ds:schemaRef ds:uri="http://purl.org/dc/elements/1.1/"/>
    <ds:schemaRef ds:uri="230e9df3-be65-4c73-a93b-d1236ebd677e"/>
    <ds:schemaRef ds:uri="http://schemas.microsoft.com/sharepoint/v3"/>
    <ds:schemaRef ds:uri="http://www.w3.org/XML/1998/namespace"/>
    <ds:schemaRef ds:uri="http://purl.org/dc/terms/"/>
    <ds:schemaRef ds:uri="16c05727-aa75-4e4a-9b5f-8a80a1165891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67ACD96E-49A0-4DA4-A7BB-AC2D887421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{E71FB80A-5CEA-4D9B-B429-3370144C1454}tf03460514_win32</Template>
  <TotalTime>1685</TotalTime>
  <Words>277</Words>
  <Application>Microsoft Office PowerPoint</Application>
  <PresentationFormat>Widescreen</PresentationFormat>
  <Paragraphs>37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Cambria Math</vt:lpstr>
      <vt:lpstr>Skeena</vt:lpstr>
      <vt:lpstr>Times New Roman</vt:lpstr>
      <vt:lpstr>Tema do Office</vt:lpstr>
      <vt:lpstr>Leitura do artigo </vt:lpstr>
      <vt:lpstr>Conceitos importantes</vt:lpstr>
      <vt:lpstr>Conceitos importantes</vt:lpstr>
      <vt:lpstr>Contribuições do artigo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models are unsupervised multask learners</dc:title>
  <dc:creator>Leandro Carísio Fernandes</dc:creator>
  <cp:lastModifiedBy>Leandro Carisio Fernandes</cp:lastModifiedBy>
  <cp:revision>19</cp:revision>
  <dcterms:created xsi:type="dcterms:W3CDTF">2023-03-07T13:43:49Z</dcterms:created>
  <dcterms:modified xsi:type="dcterms:W3CDTF">2023-03-28T15:45:24Z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