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6" r:id="rId6"/>
    <p:sldId id="306" r:id="rId7"/>
    <p:sldId id="311" r:id="rId8"/>
    <p:sldId id="317" r:id="rId9"/>
    <p:sldId id="316" r:id="rId10"/>
    <p:sldId id="318" r:id="rId11"/>
    <p:sldId id="28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03/05/2023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03/05/2023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3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4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1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Inpars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130109" y="525179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026087" y="525179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3922065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8694144" y="6144489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do BM25 </a:t>
            </a:r>
            <a:r>
              <a:rPr lang="pt-BR" dirty="0" err="1"/>
              <a:t>re-ranqueada</a:t>
            </a:r>
            <a:endParaRPr lang="pt-BR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6854341" y="4822142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085681" y="5314554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818043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243245" y="524974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637183" y="5299658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0C8DB22-3943-12C9-1083-DE4295B64EB9}"/>
              </a:ext>
            </a:extLst>
          </p:cNvPr>
          <p:cNvSpPr/>
          <p:nvPr/>
        </p:nvSpPr>
        <p:spPr>
          <a:xfrm>
            <a:off x="2169881" y="221404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AC13596-FEE3-6FED-0678-20312A5C4D10}"/>
              </a:ext>
            </a:extLst>
          </p:cNvPr>
          <p:cNvSpPr/>
          <p:nvPr/>
        </p:nvSpPr>
        <p:spPr>
          <a:xfrm>
            <a:off x="3600717" y="2270010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DE4D05AF-8231-CD8B-1565-AE965C0A52E6}"/>
              </a:ext>
            </a:extLst>
          </p:cNvPr>
          <p:cNvSpPr/>
          <p:nvPr/>
        </p:nvSpPr>
        <p:spPr>
          <a:xfrm>
            <a:off x="4701463" y="1660081"/>
            <a:ext cx="1460617" cy="128705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3E25FE1F-FAD1-B09F-4DAD-71C666EE02BA}"/>
              </a:ext>
            </a:extLst>
          </p:cNvPr>
          <p:cNvSpPr/>
          <p:nvPr/>
        </p:nvSpPr>
        <p:spPr>
          <a:xfrm>
            <a:off x="7801686" y="244847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6BBEA0BC-0DB0-1536-33C6-D3C39C79FFE3}"/>
              </a:ext>
            </a:extLst>
          </p:cNvPr>
          <p:cNvSpPr/>
          <p:nvPr/>
        </p:nvSpPr>
        <p:spPr>
          <a:xfrm>
            <a:off x="7801686" y="2057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02013EE2-9089-1743-F399-914D584DCB6C}"/>
              </a:ext>
            </a:extLst>
          </p:cNvPr>
          <p:cNvSpPr/>
          <p:nvPr/>
        </p:nvSpPr>
        <p:spPr>
          <a:xfrm>
            <a:off x="7801686" y="166650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EFBE7078-1FB9-A728-DADB-4FDD35D410AC}"/>
              </a:ext>
            </a:extLst>
          </p:cNvPr>
          <p:cNvSpPr/>
          <p:nvPr/>
        </p:nvSpPr>
        <p:spPr>
          <a:xfrm>
            <a:off x="6993539" y="215980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7896F741-6965-F654-631D-061D024ACC1A}"/>
              </a:ext>
            </a:extLst>
          </p:cNvPr>
          <p:cNvSpPr/>
          <p:nvPr/>
        </p:nvSpPr>
        <p:spPr>
          <a:xfrm>
            <a:off x="9707419" y="556512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Doc_y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32F0316F-779A-558B-5A00-29F5B44B7183}"/>
              </a:ext>
            </a:extLst>
          </p:cNvPr>
          <p:cNvSpPr/>
          <p:nvPr/>
        </p:nvSpPr>
        <p:spPr>
          <a:xfrm>
            <a:off x="9707419" y="517414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5E96B45-EAAD-3D76-42D2-0A22A731CC07}"/>
              </a:ext>
            </a:extLst>
          </p:cNvPr>
          <p:cNvSpPr/>
          <p:nvPr/>
        </p:nvSpPr>
        <p:spPr>
          <a:xfrm>
            <a:off x="9707419" y="478315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Doc_x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5EC8C2DC-2788-A6E1-B360-94AB7E5172F4}"/>
              </a:ext>
            </a:extLst>
          </p:cNvPr>
          <p:cNvSpPr/>
          <p:nvPr/>
        </p:nvSpPr>
        <p:spPr>
          <a:xfrm rot="3472708">
            <a:off x="5949226" y="2164419"/>
            <a:ext cx="413755" cy="3803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2160B6-9C9F-88C5-7AFC-A7CC0FF1A277}"/>
              </a:ext>
            </a:extLst>
          </p:cNvPr>
          <p:cNvSpPr txBox="1"/>
          <p:nvPr/>
        </p:nvSpPr>
        <p:spPr>
          <a:xfrm rot="19601744">
            <a:off x="4843343" y="3665643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cada documento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Primeira implementação sem separar a query do documento via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token_type_ids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4304044" y="343813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5200022" y="343813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6096000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6991978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3417180" y="343607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3E520169-D5A3-BCD9-BA24-5B9260B4A6B4}"/>
              </a:ext>
            </a:extLst>
          </p:cNvPr>
          <p:cNvSpPr/>
          <p:nvPr/>
        </p:nvSpPr>
        <p:spPr>
          <a:xfrm>
            <a:off x="4304044" y="2413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156BD-2F2B-081C-640D-B3611FA0169B}"/>
              </a:ext>
            </a:extLst>
          </p:cNvPr>
          <p:cNvSpPr/>
          <p:nvPr/>
        </p:nvSpPr>
        <p:spPr>
          <a:xfrm>
            <a:off x="5200022" y="2413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9C7564AD-796C-D172-2A90-411AC3FE8375}"/>
              </a:ext>
            </a:extLst>
          </p:cNvPr>
          <p:cNvSpPr/>
          <p:nvPr/>
        </p:nvSpPr>
        <p:spPr>
          <a:xfrm>
            <a:off x="6096000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DB0BF77A-5DE9-95CF-2198-89DC9EF5038D}"/>
              </a:ext>
            </a:extLst>
          </p:cNvPr>
          <p:cNvSpPr/>
          <p:nvPr/>
        </p:nvSpPr>
        <p:spPr>
          <a:xfrm>
            <a:off x="6991978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212C9210-C4CF-77CB-694A-F7DD0F31907C}"/>
              </a:ext>
            </a:extLst>
          </p:cNvPr>
          <p:cNvSpPr/>
          <p:nvPr/>
        </p:nvSpPr>
        <p:spPr>
          <a:xfrm>
            <a:off x="3417180" y="24112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D91F441-3C8F-3741-F598-649B9042B1EA}"/>
              </a:ext>
            </a:extLst>
          </p:cNvPr>
          <p:cNvSpPr txBox="1"/>
          <p:nvPr/>
        </p:nvSpPr>
        <p:spPr>
          <a:xfrm>
            <a:off x="2337091" y="2501037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C26B32-65A4-A534-B948-D22FE557572A}"/>
              </a:ext>
            </a:extLst>
          </p:cNvPr>
          <p:cNvSpPr txBox="1"/>
          <p:nvPr/>
        </p:nvSpPr>
        <p:spPr>
          <a:xfrm>
            <a:off x="1874054" y="3551258"/>
            <a:ext cx="15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token_type_ids</a:t>
            </a:r>
            <a:endParaRPr lang="pt-BR" dirty="0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60B2A569-FE56-3D8C-0AA2-1F1B06793C33}"/>
              </a:ext>
            </a:extLst>
          </p:cNvPr>
          <p:cNvSpPr/>
          <p:nvPr/>
        </p:nvSpPr>
        <p:spPr>
          <a:xfrm>
            <a:off x="4323074" y="45172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5C5706D0-8FBD-3285-9131-AEFFCEE7F74D}"/>
              </a:ext>
            </a:extLst>
          </p:cNvPr>
          <p:cNvSpPr/>
          <p:nvPr/>
        </p:nvSpPr>
        <p:spPr>
          <a:xfrm>
            <a:off x="5219052" y="4517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FC91C96-C9F5-8247-EFEA-41FEDACC1B45}"/>
              </a:ext>
            </a:extLst>
          </p:cNvPr>
          <p:cNvSpPr/>
          <p:nvPr/>
        </p:nvSpPr>
        <p:spPr>
          <a:xfrm>
            <a:off x="6115030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12BA2E6B-092B-7008-622F-A4F16E813BF3}"/>
              </a:ext>
            </a:extLst>
          </p:cNvPr>
          <p:cNvSpPr/>
          <p:nvPr/>
        </p:nvSpPr>
        <p:spPr>
          <a:xfrm>
            <a:off x="7011008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165FFB84-5912-238A-FBE7-FD2E0062C0E4}"/>
              </a:ext>
            </a:extLst>
          </p:cNvPr>
          <p:cNvSpPr/>
          <p:nvPr/>
        </p:nvSpPr>
        <p:spPr>
          <a:xfrm>
            <a:off x="3436210" y="45152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D522D7-D042-9010-2DFA-7E651F3D086F}"/>
              </a:ext>
            </a:extLst>
          </p:cNvPr>
          <p:cNvSpPr txBox="1"/>
          <p:nvPr/>
        </p:nvSpPr>
        <p:spPr>
          <a:xfrm>
            <a:off x="653143" y="4630383"/>
            <a:ext cx="27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token_type_ids</a:t>
            </a:r>
            <a:r>
              <a:rPr lang="pt-BR" dirty="0"/>
              <a:t> corrigido</a:t>
            </a:r>
          </a:p>
        </p:txBody>
      </p:sp>
      <p:graphicFrame>
        <p:nvGraphicFramePr>
          <p:cNvPr id="37" name="Tabela 16">
            <a:extLst>
              <a:ext uri="{FF2B5EF4-FFF2-40B4-BE49-F238E27FC236}">
                <a16:creationId xmlns:a16="http://schemas.microsoft.com/office/drawing/2014/main" id="{C87780D5-97B2-F8C6-EDBC-91D83030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67755"/>
              </p:ext>
            </p:extLst>
          </p:nvPr>
        </p:nvGraphicFramePr>
        <p:xfrm>
          <a:off x="899679" y="5540077"/>
          <a:ext cx="98781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090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589970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3024054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 após correção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cross-encoder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/ms-marco-MiniLM-L-6-v2</a:t>
                      </a:r>
                    </a:p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 fine-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tuning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7"/>
            <a:ext cx="11694252" cy="98310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4AFC528A-8708-114D-5C23-EC5F97A8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0413"/>
              </p:ext>
            </p:extLst>
          </p:nvPr>
        </p:nvGraphicFramePr>
        <p:xfrm>
          <a:off x="1285336" y="2416628"/>
          <a:ext cx="85341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5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844725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2844725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Antes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Depois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 corrigir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Corrigindo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0,6557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6466"/>
                  </a:ext>
                </a:extLst>
              </a:tr>
            </a:tbl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05A906F7-3033-3D0E-95D3-4DA52A57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03" y="4017124"/>
            <a:ext cx="5301866" cy="24382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48C6AB-FCA1-0C7A-2400-F54B73EC69F5}"/>
              </a:ext>
            </a:extLst>
          </p:cNvPr>
          <p:cNvSpPr txBox="1"/>
          <p:nvPr/>
        </p:nvSpPr>
        <p:spPr>
          <a:xfrm rot="20700000">
            <a:off x="7377469" y="5775209"/>
            <a:ext cx="279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Limitado a 5 exemplos negativos por query</a:t>
            </a:r>
          </a:p>
        </p:txBody>
      </p:sp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Tentativas pra resolver a questão: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Limitar a no máximo 5 exemplos negativos por query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Balancear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(limitar a 1 exemplo negativo por query)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Testar só com o meu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100 hits em vez de 1000 hits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diferença foi em fazer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só em 100 hits (chegou a 5 pontos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dependendo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modelo)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0C913-65BA-BF17-52C6-A8DDBEEB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13" y="1971270"/>
            <a:ext cx="2044184" cy="2535573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5B45F30-8296-3F24-16E4-8638951ABE3A}"/>
              </a:ext>
            </a:extLst>
          </p:cNvPr>
          <p:cNvSpPr txBox="1">
            <a:spLocks/>
          </p:cNvSpPr>
          <p:nvPr/>
        </p:nvSpPr>
        <p:spPr>
          <a:xfrm>
            <a:off x="935293" y="1309760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US$ 0.77 para gerar 1.000 queries usando gpt-3.5-turbo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36AADB6-290D-AF53-2381-2A84B1C44DFB}"/>
              </a:ext>
            </a:extLst>
          </p:cNvPr>
          <p:cNvSpPr txBox="1">
            <a:spLocks/>
          </p:cNvSpPr>
          <p:nvPr/>
        </p:nvSpPr>
        <p:spPr>
          <a:xfrm>
            <a:off x="734683" y="4886729"/>
            <a:ext cx="11694252" cy="1738357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nDCG@10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0,7131 sem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0,6798 com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1000 documentos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0,6827 com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100 documentos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0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Dúvida básica (?)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624027F-02E9-A18C-E521-0C9B9246AC90}"/>
              </a:ext>
            </a:extLst>
          </p:cNvPr>
          <p:cNvSpPr txBox="1">
            <a:spLocks/>
          </p:cNvSpPr>
          <p:nvPr/>
        </p:nvSpPr>
        <p:spPr>
          <a:xfrm>
            <a:off x="176168" y="1405785"/>
            <a:ext cx="11694252" cy="131570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truque pra fazer o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funcionar usando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464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elements/1.1/"/>
    <ds:schemaRef ds:uri="http://www.w3.org/XML/1998/namespace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1840</TotalTime>
  <Words>325</Words>
  <Application>Microsoft Office PowerPoint</Application>
  <PresentationFormat>Widescreen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Skeena</vt:lpstr>
      <vt:lpstr>Times New Roman</vt:lpstr>
      <vt:lpstr>Tema do Office</vt:lpstr>
      <vt:lpstr>Notebook – Inpars</vt:lpstr>
      <vt:lpstr>Conceitos do exercício</vt:lpstr>
      <vt:lpstr>Problemas e soluções no desenvolvimento</vt:lpstr>
      <vt:lpstr>Problemas e soluções no desenvolvimento</vt:lpstr>
      <vt:lpstr>Problemas e soluções no desenvolvimento</vt:lpstr>
      <vt:lpstr>Resultados</vt:lpstr>
      <vt:lpstr>Dúvida básica (?)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Inpars</dc:title>
  <dc:creator>Leandro Carísio Fernandes</dc:creator>
  <cp:lastModifiedBy>Leandro Carisio Fernandes</cp:lastModifiedBy>
  <cp:revision>83</cp:revision>
  <dcterms:created xsi:type="dcterms:W3CDTF">2023-03-07T13:43:49Z</dcterms:created>
  <dcterms:modified xsi:type="dcterms:W3CDTF">2023-05-03T21:44:27Z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