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6" r:id="rId6"/>
    <p:sldId id="306" r:id="rId7"/>
    <p:sldId id="307" r:id="rId8"/>
    <p:sldId id="308" r:id="rId9"/>
    <p:sldId id="289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19/04/2023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19/04/2023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1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3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Busca densa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50164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texto é representado por um vetor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2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texto que são treinados simultaneamente, um pra documento e outro pra query. O primeiro gera um vetor pro documento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v_d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e, o segundo, para a query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v_q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objetivo é que o produto interno entre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v_d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v_q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seja alto quando 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relevante para query, e baixo caso contrário.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score é calculado por esse produto interno.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481217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No treinamento inicial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estava reduzindo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estava calculando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batch somando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cada item. Mudando pra média, reduziu.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Na implementação inicial o nDCG@10 estava em 0.03.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estava normalizando os vetores da query e do documento antes de calcular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Sem normalizar, resolveu. Ou alterando a forma de cálculo da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ambos os casos tive ajuda do Eduardo.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Alteração do cálculo da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discussão no Slack (Gustavo e Pedro Holanda)</a:t>
            </a:r>
          </a:p>
        </p:txBody>
      </p:sp>
    </p:spTree>
    <p:extLst>
      <p:ext uri="{BB962C8B-B14F-4D97-AF65-F5344CB8AC3E}">
        <p14:creationId xmlns:p14="http://schemas.microsoft.com/office/powerpoint/2010/main" val="2606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CE9D3B5-9815-E6A1-D9F0-D9190EFC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22804"/>
              </p:ext>
            </p:extLst>
          </p:nvPr>
        </p:nvGraphicFramePr>
        <p:xfrm>
          <a:off x="720596" y="1941005"/>
          <a:ext cx="1075080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404">
                  <a:extLst>
                    <a:ext uri="{9D8B030D-6E8A-4147-A177-3AD203B41FA5}">
                      <a16:colId xmlns:a16="http://schemas.microsoft.com/office/drawing/2014/main" val="2911717806"/>
                    </a:ext>
                  </a:extLst>
                </a:gridCol>
                <a:gridCol w="5375404">
                  <a:extLst>
                    <a:ext uri="{9D8B030D-6E8A-4147-A177-3AD203B41FA5}">
                      <a16:colId xmlns:a16="http://schemas.microsoft.com/office/drawing/2014/main" val="12404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8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(Aula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3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doc. original + expansão (Aula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0,6719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996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 dessa aula – busca densa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5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 – busca em todos os </a:t>
                      </a:r>
                      <a:r>
                        <a:rPr lang="pt-BR" dirty="0" err="1"/>
                        <a:t>docs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0,3322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3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 – k </a:t>
                      </a:r>
                      <a:r>
                        <a:rPr lang="pt-BR" dirty="0" err="1"/>
                        <a:t>means</a:t>
                      </a:r>
                      <a:r>
                        <a:rPr lang="pt-BR" dirty="0"/>
                        <a:t> 10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0,2991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3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Implementação – treinamento normalizando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docs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0,0355 (</a:t>
                      </a:r>
                      <a:r>
                        <a:rPr lang="pt-BR" dirty="0" err="1"/>
                        <a:t>Loss</a:t>
                      </a:r>
                      <a:r>
                        <a:rPr lang="pt-BR" dirty="0"/>
                        <a:t> conforme artigo)</a:t>
                      </a:r>
                    </a:p>
                    <a:p>
                      <a:r>
                        <a:rPr lang="pt-BR" dirty="0"/>
                        <a:t>0,3567 (</a:t>
                      </a:r>
                      <a:r>
                        <a:rPr lang="pt-BR" dirty="0" err="1"/>
                        <a:t>Loss</a:t>
                      </a:r>
                      <a:r>
                        <a:rPr lang="pt-BR" dirty="0"/>
                        <a:t> com sim. sendo dividida por 0.02)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3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all-mpnet-base-v2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8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all-MiniLM-L12-v2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4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BM25 com 1000 hits e usar busca densa pra reranking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6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85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Tópico para discussão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50164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questão da normalização dos vetores e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31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71af3243-3dd4-4a8d-8c0d-dd76da1f02a5"/>
    <ds:schemaRef ds:uri="230e9df3-be65-4c73-a93b-d1236ebd677e"/>
    <ds:schemaRef ds:uri="http://purl.org/dc/elements/1.1/"/>
    <ds:schemaRef ds:uri="16c05727-aa75-4e4a-9b5f-8a80a1165891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523</TotalTime>
  <Words>318</Words>
  <Application>Microsoft Office PowerPoint</Application>
  <PresentationFormat>Widescreen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Skeena</vt:lpstr>
      <vt:lpstr>Symbol</vt:lpstr>
      <vt:lpstr>Times New Roman</vt:lpstr>
      <vt:lpstr>Tema do Office</vt:lpstr>
      <vt:lpstr>Notebook – Busca densa</vt:lpstr>
      <vt:lpstr>Conceitos do exercício</vt:lpstr>
      <vt:lpstr>Problemas e soluções no desenvolvimento</vt:lpstr>
      <vt:lpstr>Resultados</vt:lpstr>
      <vt:lpstr>Tópico para discussão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densa</dc:title>
  <dc:creator>Leandro Carísio Fernandes</dc:creator>
  <cp:lastModifiedBy>Leandro Carisio Fernandes</cp:lastModifiedBy>
  <cp:revision>40</cp:revision>
  <dcterms:created xsi:type="dcterms:W3CDTF">2023-03-07T13:43:49Z</dcterms:created>
  <dcterms:modified xsi:type="dcterms:W3CDTF">2023-04-19T11:04:23Z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