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15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DCC5B-D6E4-DC96-14AD-B4ABF291F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C28C1-A2A5-2A49-CC27-CBFB4DA57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95593-EB38-40F0-9EF1-CE4B1EEE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447B8-0ACD-8F59-5566-C74D7615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6506C1-637D-B4F6-E33D-AD11F43F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8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B9F2-6529-BCC8-CF38-C65A9F4D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65AC5-51BF-5C24-210D-3BE4CD694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87478-8CF3-CA86-97EF-35F71A12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EE6918-92C9-2180-238F-B1F41201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A11FA-D3FF-DECA-70CC-75392877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74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C31D7-2C9B-4C82-C03D-3DE4E0A66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397015-2E4A-12DF-0DE5-BE97B131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47CEA-B2FA-A7DE-28D0-F7D613F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251F1-6A3D-A0CC-C3D1-A0043E82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F95B1F-BE02-685D-6824-53D22C742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63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10B45-ECE6-8B3C-0ADA-1C5C20BC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47243-E210-68E4-E55E-D95A1E9A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951EBC-A9A7-A485-8EEE-EE68442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1D065-F6F2-17A7-8C93-60FF0688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0C7F8-5C0D-4598-0A27-61CF236D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4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DB839-EF4F-53A6-92CA-545426D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B98440-72F0-C455-20ED-0FB22E60A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1AAF0-D27F-2334-47F3-AAF5E5B2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36BD9-C1C7-E893-18EE-E963B96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9AC2F-0651-C2C7-CC06-3155D7AA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05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F9A0B-E42B-13C9-E720-ECAA5E46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D4D8C-A4C3-CD35-935E-A75DF799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94E9CC-A6C3-FAF3-FBCE-19A77D0C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FF5B5-F831-B2DB-A72C-586D08FC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6B63BC-6FE9-A86D-26C3-8D7C1145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7507DC-CCAC-FC9D-0C61-BC02E837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36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429E8-00FF-1E44-1056-17E55D0E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E61EA-9D24-B81C-2691-C1A1382F0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BCE80-E698-9914-33DA-D59AAEC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DC120-6C95-4C7D-6CD6-ADDCD82C8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9D056AB-A6CE-3CAC-6C4C-69954F4B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3B44FE-3B93-48F5-4BDA-BAC17CA2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0EBA67-B75F-B63B-8217-284BCDD2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A5AAE3-5B34-0217-5852-E40E3259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2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8D442-0FC2-7AC2-38ED-A171A379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1EFC04-EA93-FBDA-876E-33179C42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B48700-8E2D-9C8A-1AE5-07E8CD0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09F0D2-14C4-6F26-A5EC-A2621593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32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FE3D8A-4EF0-B0F9-1ACC-A082ED19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735441-7311-1828-26B2-AF2567F2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DE6941-39B4-F058-4BC4-2C60E4D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11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95FC-3C56-AB5A-D729-06698E39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0B0D8-CBA8-D04B-7016-50199608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6B964D-99F2-016D-024B-69DB65A02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AA53BE-1849-ED23-A74E-1CAED4C7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CD6B1-EFB0-E8C7-B445-45D94459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8B41A4-F333-AA14-3FF7-F573687A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62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954D-A2D2-5C38-7440-065E3FAC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DAC33A-01F8-22E8-0822-8869A3F53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C101F9-87F0-CECA-4DEC-06590757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F3C1F-C28A-72FF-1332-FD0966DE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7E13A-E143-BF74-7B92-7AF1397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2FE69D-1D72-6CC9-2ECB-96C827F5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18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68209F-953F-6971-EFD9-400B725C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87BE1-C052-F3B3-819C-4D5F1FA2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A53FB-79FA-310C-0CFF-33E4158E9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D5C9-E249-4B34-A1F3-C02996565D04}" type="datetimeFigureOut">
              <a:rPr lang="pt-BR" smtClean="0"/>
              <a:t>28/06/2023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4CC6A-4B5D-1803-2EC7-4023429A5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9C3F7-FD94-BA21-945A-FC3A3FD62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B6CC-2693-4296-8E96-4C8C6CC9B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82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7CA7E4-A215-CC78-D038-90C701C0D096}"/>
              </a:ext>
            </a:extLst>
          </p:cNvPr>
          <p:cNvSpPr/>
          <p:nvPr/>
        </p:nvSpPr>
        <p:spPr>
          <a:xfrm>
            <a:off x="317695" y="2664778"/>
            <a:ext cx="1856509" cy="11308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Retriever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CD8DD0F-FFD6-1B18-8151-E56C413F06B3}"/>
              </a:ext>
            </a:extLst>
          </p:cNvPr>
          <p:cNvSpPr/>
          <p:nvPr/>
        </p:nvSpPr>
        <p:spPr>
          <a:xfrm>
            <a:off x="4211784" y="2675147"/>
            <a:ext cx="1856509" cy="113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Sections</a:t>
            </a:r>
            <a:endParaRPr lang="pt-BR" dirty="0"/>
          </a:p>
          <a:p>
            <a:pPr algn="ctr"/>
            <a:r>
              <a:rPr lang="pt-BR" dirty="0" err="1"/>
              <a:t>discover</a:t>
            </a: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4541695-D5FC-BA5D-FFCF-038A1D4FBA1D}"/>
              </a:ext>
            </a:extLst>
          </p:cNvPr>
          <p:cNvSpPr/>
          <p:nvPr/>
        </p:nvSpPr>
        <p:spPr>
          <a:xfrm>
            <a:off x="8105873" y="2677673"/>
            <a:ext cx="1856509" cy="11308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Section</a:t>
            </a:r>
            <a:endParaRPr lang="pt-BR" dirty="0"/>
          </a:p>
          <a:p>
            <a:pPr algn="ctr"/>
            <a:r>
              <a:rPr lang="pt-BR" dirty="0" err="1"/>
              <a:t>writer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7D177DC-512D-CD01-DAA5-B7EC9B227940}"/>
              </a:ext>
            </a:extLst>
          </p:cNvPr>
          <p:cNvSpPr/>
          <p:nvPr/>
        </p:nvSpPr>
        <p:spPr>
          <a:xfrm>
            <a:off x="2383332" y="2736316"/>
            <a:ext cx="1619324" cy="106967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Candidate </a:t>
            </a:r>
            <a:r>
              <a:rPr lang="pt-BR" dirty="0" err="1">
                <a:solidFill>
                  <a:schemeClr val="bg1"/>
                </a:solidFill>
              </a:rPr>
              <a:t>papers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17B3232-F544-37A0-7EDF-EF71B709AE17}"/>
              </a:ext>
            </a:extLst>
          </p:cNvPr>
          <p:cNvSpPr/>
          <p:nvPr/>
        </p:nvSpPr>
        <p:spPr>
          <a:xfrm>
            <a:off x="6277421" y="2736316"/>
            <a:ext cx="1619324" cy="1069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Sections</a:t>
            </a:r>
            <a:r>
              <a:rPr lang="pt-BR" dirty="0"/>
              <a:t> </a:t>
            </a:r>
            <a:r>
              <a:rPr lang="pt-BR" dirty="0" err="1"/>
              <a:t>structure</a:t>
            </a:r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6F3A240-7D10-5E4D-03E0-8A017FF319BF}"/>
              </a:ext>
            </a:extLst>
          </p:cNvPr>
          <p:cNvSpPr/>
          <p:nvPr/>
        </p:nvSpPr>
        <p:spPr>
          <a:xfrm>
            <a:off x="10171510" y="2736316"/>
            <a:ext cx="1619324" cy="1069675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Written</a:t>
            </a:r>
            <a:endParaRPr lang="pt-BR" dirty="0"/>
          </a:p>
          <a:p>
            <a:pPr algn="ctr"/>
            <a:r>
              <a:rPr lang="pt-BR" dirty="0" err="1"/>
              <a:t>section</a:t>
            </a:r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32CDF70-0D10-65AC-AA34-2991C775D127}"/>
              </a:ext>
            </a:extLst>
          </p:cNvPr>
          <p:cNvSpPr/>
          <p:nvPr/>
        </p:nvSpPr>
        <p:spPr>
          <a:xfrm rot="5400000">
            <a:off x="436286" y="1191667"/>
            <a:ext cx="1619324" cy="106967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Query</a:t>
            </a: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filters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876AA763-FCC4-492A-B261-27FF02867659}"/>
              </a:ext>
            </a:extLst>
          </p:cNvPr>
          <p:cNvSpPr/>
          <p:nvPr/>
        </p:nvSpPr>
        <p:spPr>
          <a:xfrm rot="5400000">
            <a:off x="4330376" y="1191668"/>
            <a:ext cx="1619324" cy="10696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7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EAC2794-2B21-55FE-B95E-C53A9C7F3CE6}"/>
              </a:ext>
            </a:extLst>
          </p:cNvPr>
          <p:cNvSpPr/>
          <p:nvPr/>
        </p:nvSpPr>
        <p:spPr>
          <a:xfrm>
            <a:off x="2277409" y="1332276"/>
            <a:ext cx="2503143" cy="8195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SURVEY_TOPIC_QUERY</a:t>
            </a:r>
          </a:p>
          <a:p>
            <a:pPr algn="ctr"/>
            <a:r>
              <a:rPr lang="pt-BR" dirty="0"/>
              <a:t>SURVEY_FILTERS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7DE8303-1DA9-3AF5-474F-2E7DCC2AE1F2}"/>
              </a:ext>
            </a:extLst>
          </p:cNvPr>
          <p:cNvSpPr/>
          <p:nvPr/>
        </p:nvSpPr>
        <p:spPr>
          <a:xfrm>
            <a:off x="5729457" y="1332275"/>
            <a:ext cx="2337758" cy="819509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Semantic</a:t>
            </a:r>
            <a:r>
              <a:rPr lang="pt-BR" dirty="0"/>
              <a:t> Scholar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BE24E4F-29B1-CD55-4CB7-24ADDB1EDA07}"/>
              </a:ext>
            </a:extLst>
          </p:cNvPr>
          <p:cNvSpPr/>
          <p:nvPr/>
        </p:nvSpPr>
        <p:spPr>
          <a:xfrm>
            <a:off x="9016120" y="1026755"/>
            <a:ext cx="522158" cy="4097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  <a:r>
              <a:rPr lang="pt-BR" baseline="-25000" dirty="0"/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B0C2105-EBF3-D094-576C-AE06BB63C685}"/>
              </a:ext>
            </a:extLst>
          </p:cNvPr>
          <p:cNvSpPr/>
          <p:nvPr/>
        </p:nvSpPr>
        <p:spPr>
          <a:xfrm>
            <a:off x="9016120" y="1946906"/>
            <a:ext cx="522158" cy="4097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</a:t>
            </a:r>
            <a:r>
              <a:rPr lang="pt-BR" baseline="-25000" dirty="0" err="1"/>
              <a:t>n</a:t>
            </a:r>
            <a:endParaRPr lang="pt-BR" baseline="-25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0ABBB24-A7CA-D7CF-74E1-707F348D0D29}"/>
              </a:ext>
            </a:extLst>
          </p:cNvPr>
          <p:cNvSpPr txBox="1"/>
          <p:nvPr/>
        </p:nvSpPr>
        <p:spPr>
          <a:xfrm>
            <a:off x="9098304" y="150704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6327716-77D0-8E96-B591-738D3F381D11}"/>
              </a:ext>
            </a:extLst>
          </p:cNvPr>
          <p:cNvCxnSpPr>
            <a:cxnSpLocks/>
          </p:cNvCxnSpPr>
          <p:nvPr/>
        </p:nvCxnSpPr>
        <p:spPr>
          <a:xfrm>
            <a:off x="4858992" y="1721947"/>
            <a:ext cx="7586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3B0BCD3-2B77-2764-DD8D-134FA7445051}"/>
              </a:ext>
            </a:extLst>
          </p:cNvPr>
          <p:cNvCxnSpPr>
            <a:cxnSpLocks/>
          </p:cNvCxnSpPr>
          <p:nvPr/>
        </p:nvCxnSpPr>
        <p:spPr>
          <a:xfrm>
            <a:off x="8193737" y="1721947"/>
            <a:ext cx="7586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A86D086-E0EA-96FC-C6F8-72A91370652A}"/>
              </a:ext>
            </a:extLst>
          </p:cNvPr>
          <p:cNvSpPr/>
          <p:nvPr/>
        </p:nvSpPr>
        <p:spPr>
          <a:xfrm rot="16200000">
            <a:off x="-297233" y="1310951"/>
            <a:ext cx="1856509" cy="11308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Retriever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0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29FF4C9-CE60-3AD2-FE1F-63FACBE3A20D}"/>
              </a:ext>
            </a:extLst>
          </p:cNvPr>
          <p:cNvSpPr/>
          <p:nvPr/>
        </p:nvSpPr>
        <p:spPr>
          <a:xfrm>
            <a:off x="2130687" y="1190240"/>
            <a:ext cx="1482947" cy="4097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Embed</a:t>
            </a:r>
            <a:r>
              <a:rPr lang="pt-BR" dirty="0"/>
              <a:t>: a</a:t>
            </a:r>
            <a:r>
              <a:rPr lang="pt-BR" baseline="-25000" dirty="0"/>
              <a:t>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8FC8F82-420D-7195-F534-16F9E7D7BAE0}"/>
              </a:ext>
            </a:extLst>
          </p:cNvPr>
          <p:cNvSpPr/>
          <p:nvPr/>
        </p:nvSpPr>
        <p:spPr>
          <a:xfrm>
            <a:off x="2130687" y="2110391"/>
            <a:ext cx="1482947" cy="40975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Embed</a:t>
            </a:r>
            <a:r>
              <a:rPr lang="pt-BR" dirty="0"/>
              <a:t>: 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endParaRPr lang="pt-BR" baseline="-250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C5E86FB-3A56-EC78-ECF0-F547BC2C1EF7}"/>
              </a:ext>
            </a:extLst>
          </p:cNvPr>
          <p:cNvSpPr txBox="1"/>
          <p:nvPr/>
        </p:nvSpPr>
        <p:spPr>
          <a:xfrm>
            <a:off x="2642266" y="166893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C1E316E-581B-E364-1A69-F3868EBC451A}"/>
              </a:ext>
            </a:extLst>
          </p:cNvPr>
          <p:cNvSpPr/>
          <p:nvPr/>
        </p:nvSpPr>
        <p:spPr>
          <a:xfrm>
            <a:off x="2220873" y="3030542"/>
            <a:ext cx="1332826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sections</a:t>
            </a:r>
            <a:endParaRPr lang="pt-BR" dirty="0"/>
          </a:p>
        </p:txBody>
      </p:sp>
      <p:sp>
        <p:nvSpPr>
          <p:cNvPr id="22" name="Chave Direita 21">
            <a:extLst>
              <a:ext uri="{FF2B5EF4-FFF2-40B4-BE49-F238E27FC236}">
                <a16:creationId xmlns:a16="http://schemas.microsoft.com/office/drawing/2014/main" id="{8EA0A73C-3846-C2C2-C21C-4796B17745E4}"/>
              </a:ext>
            </a:extLst>
          </p:cNvPr>
          <p:cNvSpPr/>
          <p:nvPr/>
        </p:nvSpPr>
        <p:spPr>
          <a:xfrm>
            <a:off x="3726254" y="1190240"/>
            <a:ext cx="558850" cy="26598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122BD1E-07F1-134E-60AF-E23DE0D01430}"/>
              </a:ext>
            </a:extLst>
          </p:cNvPr>
          <p:cNvSpPr/>
          <p:nvPr/>
        </p:nvSpPr>
        <p:spPr>
          <a:xfrm>
            <a:off x="4966654" y="2110388"/>
            <a:ext cx="1052822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Cluster</a:t>
            </a:r>
          </a:p>
          <a:p>
            <a:pPr algn="ctr"/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F70ADF7-C6D1-0A7E-C4AC-FED2325D3AF2}"/>
              </a:ext>
            </a:extLst>
          </p:cNvPr>
          <p:cNvSpPr/>
          <p:nvPr/>
        </p:nvSpPr>
        <p:spPr>
          <a:xfrm>
            <a:off x="9739741" y="1282212"/>
            <a:ext cx="2163017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Query {a</a:t>
            </a:r>
            <a:r>
              <a:rPr lang="pt-BR" baseline="-25000" dirty="0"/>
              <a:t>1</a:t>
            </a:r>
            <a:r>
              <a:rPr lang="pt-BR" dirty="0"/>
              <a:t>, ..., 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}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section</a:t>
            </a:r>
            <a:r>
              <a:rPr lang="pt-BR" dirty="0"/>
              <a:t>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940C740B-39D9-4EB7-125A-75711B19262E}"/>
              </a:ext>
            </a:extLst>
          </p:cNvPr>
          <p:cNvSpPr/>
          <p:nvPr/>
        </p:nvSpPr>
        <p:spPr>
          <a:xfrm>
            <a:off x="7337078" y="1282213"/>
            <a:ext cx="1697720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top_k1 </a:t>
            </a:r>
            <a:r>
              <a:rPr lang="pt-BR" dirty="0" err="1"/>
              <a:t>to</a:t>
            </a:r>
            <a:r>
              <a:rPr lang="pt-BR" dirty="0"/>
              <a:t> GPT:</a:t>
            </a:r>
          </a:p>
          <a:p>
            <a:pPr algn="ctr"/>
            <a:r>
              <a:rPr lang="pt-BR" dirty="0" err="1"/>
              <a:t>Section</a:t>
            </a:r>
            <a:r>
              <a:rPr lang="pt-BR" dirty="0"/>
              <a:t>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66CF4ED2-0076-1E39-E697-28B787253F23}"/>
              </a:ext>
            </a:extLst>
          </p:cNvPr>
          <p:cNvSpPr/>
          <p:nvPr/>
        </p:nvSpPr>
        <p:spPr>
          <a:xfrm>
            <a:off x="9739741" y="3013245"/>
            <a:ext cx="2163017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Query {a</a:t>
            </a:r>
            <a:r>
              <a:rPr lang="pt-BR" baseline="-25000" dirty="0"/>
              <a:t>1</a:t>
            </a:r>
            <a:r>
              <a:rPr lang="pt-BR" dirty="0"/>
              <a:t>, ..., </a:t>
            </a:r>
            <a:r>
              <a:rPr lang="pt-BR" dirty="0" err="1"/>
              <a:t>a</a:t>
            </a:r>
            <a:r>
              <a:rPr lang="pt-BR" baseline="-25000" dirty="0" err="1"/>
              <a:t>n</a:t>
            </a:r>
            <a:r>
              <a:rPr lang="pt-BR" dirty="0"/>
              <a:t>}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section</a:t>
            </a:r>
            <a:r>
              <a:rPr lang="pt-BR" dirty="0"/>
              <a:t>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3DA6E3C-20A6-A7F2-3E50-32DA19AFF8E9}"/>
              </a:ext>
            </a:extLst>
          </p:cNvPr>
          <p:cNvSpPr/>
          <p:nvPr/>
        </p:nvSpPr>
        <p:spPr>
          <a:xfrm>
            <a:off x="7337078" y="3013246"/>
            <a:ext cx="1697720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top_k1 </a:t>
            </a:r>
            <a:r>
              <a:rPr lang="pt-BR" dirty="0" err="1"/>
              <a:t>to</a:t>
            </a:r>
            <a:r>
              <a:rPr lang="pt-BR" dirty="0"/>
              <a:t> GPT:</a:t>
            </a:r>
          </a:p>
          <a:p>
            <a:pPr algn="ctr"/>
            <a:r>
              <a:rPr lang="pt-BR" dirty="0" err="1"/>
              <a:t>Section</a:t>
            </a:r>
            <a:r>
              <a:rPr lang="pt-BR" dirty="0"/>
              <a:t>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1" name="Chave Direita 30">
            <a:extLst>
              <a:ext uri="{FF2B5EF4-FFF2-40B4-BE49-F238E27FC236}">
                <a16:creationId xmlns:a16="http://schemas.microsoft.com/office/drawing/2014/main" id="{90E45A87-9EB2-1516-D93F-9DC68418C0B8}"/>
              </a:ext>
            </a:extLst>
          </p:cNvPr>
          <p:cNvSpPr/>
          <p:nvPr/>
        </p:nvSpPr>
        <p:spPr>
          <a:xfrm rot="10800000">
            <a:off x="6717463" y="1190240"/>
            <a:ext cx="558850" cy="265981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9C8A769-0D25-F1FE-4768-65B8A128A4BE}"/>
              </a:ext>
            </a:extLst>
          </p:cNvPr>
          <p:cNvSpPr txBox="1"/>
          <p:nvPr/>
        </p:nvSpPr>
        <p:spPr>
          <a:xfrm>
            <a:off x="7888320" y="23309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4EA3F1C3-AEDD-445D-B46F-92DC8A861744}"/>
              </a:ext>
            </a:extLst>
          </p:cNvPr>
          <p:cNvCxnSpPr>
            <a:cxnSpLocks/>
          </p:cNvCxnSpPr>
          <p:nvPr/>
        </p:nvCxnSpPr>
        <p:spPr>
          <a:xfrm>
            <a:off x="4401205" y="252014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CCCA9439-189E-8317-D0D8-CC0342B9A7D5}"/>
              </a:ext>
            </a:extLst>
          </p:cNvPr>
          <p:cNvCxnSpPr>
            <a:cxnSpLocks/>
          </p:cNvCxnSpPr>
          <p:nvPr/>
        </p:nvCxnSpPr>
        <p:spPr>
          <a:xfrm>
            <a:off x="6151347" y="252014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472DED22-6D4E-A129-3C6B-52302CD1BE23}"/>
              </a:ext>
            </a:extLst>
          </p:cNvPr>
          <p:cNvCxnSpPr>
            <a:cxnSpLocks/>
          </p:cNvCxnSpPr>
          <p:nvPr/>
        </p:nvCxnSpPr>
        <p:spPr>
          <a:xfrm>
            <a:off x="9158376" y="1691967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68A18CA4-C64B-F7C3-2F4F-359C357AAE5A}"/>
              </a:ext>
            </a:extLst>
          </p:cNvPr>
          <p:cNvCxnSpPr>
            <a:cxnSpLocks/>
          </p:cNvCxnSpPr>
          <p:nvPr/>
        </p:nvCxnSpPr>
        <p:spPr>
          <a:xfrm>
            <a:off x="9158376" y="3435615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09E4EAC0-20A5-0422-D325-1AC5B240BCA2}"/>
              </a:ext>
            </a:extLst>
          </p:cNvPr>
          <p:cNvCxnSpPr>
            <a:stCxn id="25" idx="3"/>
            <a:endCxn id="23" idx="0"/>
          </p:cNvCxnSpPr>
          <p:nvPr/>
        </p:nvCxnSpPr>
        <p:spPr>
          <a:xfrm flipH="1">
            <a:off x="5493065" y="1691967"/>
            <a:ext cx="6409693" cy="418421"/>
          </a:xfrm>
          <a:prstGeom prst="bentConnector4">
            <a:avLst>
              <a:gd name="adj1" fmla="val -3566"/>
              <a:gd name="adj2" fmla="val -2347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5FCE1806-1299-7DE7-1402-E819F7D9448C}"/>
              </a:ext>
            </a:extLst>
          </p:cNvPr>
          <p:cNvSpPr txBox="1"/>
          <p:nvPr/>
        </p:nvSpPr>
        <p:spPr>
          <a:xfrm>
            <a:off x="6214369" y="236318"/>
            <a:ext cx="51114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there</a:t>
            </a:r>
            <a:r>
              <a:rPr lang="pt-BR" dirty="0">
                <a:solidFill>
                  <a:schemeClr val="bg1"/>
                </a:solidFill>
              </a:rPr>
              <a:t> are </a:t>
            </a:r>
            <a:r>
              <a:rPr lang="pt-BR" dirty="0" err="1">
                <a:solidFill>
                  <a:schemeClr val="bg1"/>
                </a:solidFill>
              </a:rPr>
              <a:t>subsections</a:t>
            </a:r>
            <a:r>
              <a:rPr lang="pt-BR" dirty="0">
                <a:solidFill>
                  <a:schemeClr val="bg1"/>
                </a:solidFill>
              </a:rPr>
              <a:t>, set {a</a:t>
            </a:r>
            <a:r>
              <a:rPr lang="pt-BR" baseline="-25000" dirty="0">
                <a:solidFill>
                  <a:schemeClr val="bg1"/>
                </a:solidFill>
              </a:rPr>
              <a:t>1</a:t>
            </a:r>
            <a:r>
              <a:rPr lang="pt-BR" dirty="0">
                <a:solidFill>
                  <a:schemeClr val="bg1"/>
                </a:solidFill>
              </a:rPr>
              <a:t>, ..., </a:t>
            </a:r>
            <a:r>
              <a:rPr lang="pt-BR" dirty="0" err="1">
                <a:solidFill>
                  <a:schemeClr val="bg1"/>
                </a:solidFill>
              </a:rPr>
              <a:t>a</a:t>
            </a:r>
            <a:r>
              <a:rPr lang="pt-BR" baseline="-25000" dirty="0" err="1">
                <a:solidFill>
                  <a:schemeClr val="bg1"/>
                </a:solidFill>
              </a:rPr>
              <a:t>n</a:t>
            </a:r>
            <a:r>
              <a:rPr lang="pt-BR" dirty="0">
                <a:solidFill>
                  <a:schemeClr val="bg1"/>
                </a:solidFill>
              </a:rPr>
              <a:t>} as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top_k2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B25A4960-77D4-3EA7-FD54-4E58E92A3648}"/>
              </a:ext>
            </a:extLst>
          </p:cNvPr>
          <p:cNvCxnSpPr>
            <a:cxnSpLocks/>
            <a:stCxn id="28" idx="3"/>
            <a:endCxn id="23" idx="2"/>
          </p:cNvCxnSpPr>
          <p:nvPr/>
        </p:nvCxnSpPr>
        <p:spPr>
          <a:xfrm flipH="1" flipV="1">
            <a:off x="5493065" y="2929897"/>
            <a:ext cx="6409693" cy="493103"/>
          </a:xfrm>
          <a:prstGeom prst="bentConnector4">
            <a:avLst>
              <a:gd name="adj1" fmla="val -3566"/>
              <a:gd name="adj2" fmla="val -1895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791F3CDF-362F-F18F-36C9-524680C1250E}"/>
              </a:ext>
            </a:extLst>
          </p:cNvPr>
          <p:cNvCxnSpPr>
            <a:cxnSpLocks/>
          </p:cNvCxnSpPr>
          <p:nvPr/>
        </p:nvCxnSpPr>
        <p:spPr>
          <a:xfrm>
            <a:off x="12114611" y="169196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655C3894-0A0E-46E3-301E-447B76A67F3C}"/>
              </a:ext>
            </a:extLst>
          </p:cNvPr>
          <p:cNvCxnSpPr>
            <a:cxnSpLocks/>
          </p:cNvCxnSpPr>
          <p:nvPr/>
        </p:nvCxnSpPr>
        <p:spPr>
          <a:xfrm>
            <a:off x="12114611" y="3423000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B18EF85-1C19-3E14-FB2B-8FC55DCDB60B}"/>
              </a:ext>
            </a:extLst>
          </p:cNvPr>
          <p:cNvSpPr txBox="1"/>
          <p:nvPr/>
        </p:nvSpPr>
        <p:spPr>
          <a:xfrm>
            <a:off x="12661220" y="1226271"/>
            <a:ext cx="159556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final </a:t>
            </a:r>
            <a:r>
              <a:rPr lang="pt-BR" dirty="0" err="1">
                <a:solidFill>
                  <a:schemeClr val="bg1"/>
                </a:solidFill>
              </a:rPr>
              <a:t>section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top_k3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write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7575600-606A-303B-6253-A06B1C389147}"/>
              </a:ext>
            </a:extLst>
          </p:cNvPr>
          <p:cNvSpPr txBox="1"/>
          <p:nvPr/>
        </p:nvSpPr>
        <p:spPr>
          <a:xfrm>
            <a:off x="12661220" y="2951502"/>
            <a:ext cx="1595567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final </a:t>
            </a:r>
            <a:r>
              <a:rPr lang="pt-BR" dirty="0" err="1">
                <a:solidFill>
                  <a:schemeClr val="bg1"/>
                </a:solidFill>
              </a:rPr>
              <a:t>section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</a:rPr>
              <a:t>top_k3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write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67B49CFE-69E0-2950-D555-4E0857B50EFE}"/>
              </a:ext>
            </a:extLst>
          </p:cNvPr>
          <p:cNvSpPr/>
          <p:nvPr/>
        </p:nvSpPr>
        <p:spPr>
          <a:xfrm rot="16200000">
            <a:off x="-297234" y="1919490"/>
            <a:ext cx="1856509" cy="11308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Sections</a:t>
            </a:r>
            <a:endParaRPr lang="pt-BR" dirty="0"/>
          </a:p>
          <a:p>
            <a:pPr algn="ctr"/>
            <a:r>
              <a:rPr lang="pt-BR" dirty="0" err="1"/>
              <a:t>discover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7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4533C269-8EE1-EEE2-928C-DB08259282F0}"/>
              </a:ext>
            </a:extLst>
          </p:cNvPr>
          <p:cNvCxnSpPr>
            <a:cxnSpLocks/>
          </p:cNvCxnSpPr>
          <p:nvPr/>
        </p:nvCxnSpPr>
        <p:spPr>
          <a:xfrm>
            <a:off x="4229570" y="172579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5B05444-6D92-F7C6-3901-DCF9EA2C7972}"/>
              </a:ext>
            </a:extLst>
          </p:cNvPr>
          <p:cNvSpPr/>
          <p:nvPr/>
        </p:nvSpPr>
        <p:spPr>
          <a:xfrm>
            <a:off x="1954663" y="1316042"/>
            <a:ext cx="2163017" cy="819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Top_k3 </a:t>
            </a:r>
            <a:r>
              <a:rPr lang="pt-BR" dirty="0" err="1"/>
              <a:t>papers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section</a:t>
            </a:r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3B76348-C945-6E83-77B0-A8D586C89BAD}"/>
              </a:ext>
            </a:extLst>
          </p:cNvPr>
          <p:cNvSpPr/>
          <p:nvPr/>
        </p:nvSpPr>
        <p:spPr>
          <a:xfrm>
            <a:off x="4799247" y="1316042"/>
            <a:ext cx="1131861" cy="8195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Chunks</a:t>
            </a:r>
            <a:endParaRPr lang="pt-BR" dirty="0"/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2656F969-7FFA-7DB4-94EB-E37DA04DFD69}"/>
              </a:ext>
            </a:extLst>
          </p:cNvPr>
          <p:cNvSpPr/>
          <p:nvPr/>
        </p:nvSpPr>
        <p:spPr>
          <a:xfrm>
            <a:off x="6535264" y="1316042"/>
            <a:ext cx="1280362" cy="819509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Vector DB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C38439D-94C8-639E-C273-718E2BC428B0}"/>
              </a:ext>
            </a:extLst>
          </p:cNvPr>
          <p:cNvCxnSpPr>
            <a:cxnSpLocks/>
          </p:cNvCxnSpPr>
          <p:nvPr/>
        </p:nvCxnSpPr>
        <p:spPr>
          <a:xfrm>
            <a:off x="6004292" y="172579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9CEEBB8-0AF5-18D8-ED8D-820AE7A14C6D}"/>
              </a:ext>
            </a:extLst>
          </p:cNvPr>
          <p:cNvCxnSpPr>
            <a:cxnSpLocks/>
          </p:cNvCxnSpPr>
          <p:nvPr/>
        </p:nvCxnSpPr>
        <p:spPr>
          <a:xfrm>
            <a:off x="7884451" y="172579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8EABC98-E948-2803-158C-4699E3065C90}"/>
              </a:ext>
            </a:extLst>
          </p:cNvPr>
          <p:cNvSpPr/>
          <p:nvPr/>
        </p:nvSpPr>
        <p:spPr>
          <a:xfrm>
            <a:off x="8411063" y="1316042"/>
            <a:ext cx="1280362" cy="8195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Select</a:t>
            </a:r>
            <a:r>
              <a:rPr lang="pt-BR" dirty="0"/>
              <a:t> </a:t>
            </a:r>
            <a:r>
              <a:rPr lang="pt-BR" dirty="0" err="1"/>
              <a:t>chunks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3F61827-8291-5AFE-0428-4DBD6F61AC88}"/>
              </a:ext>
            </a:extLst>
          </p:cNvPr>
          <p:cNvCxnSpPr>
            <a:cxnSpLocks/>
          </p:cNvCxnSpPr>
          <p:nvPr/>
        </p:nvCxnSpPr>
        <p:spPr>
          <a:xfrm>
            <a:off x="9777160" y="172579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9ED41BCB-B643-E390-2A44-C2340C5DF72A}"/>
              </a:ext>
            </a:extLst>
          </p:cNvPr>
          <p:cNvSpPr/>
          <p:nvPr/>
        </p:nvSpPr>
        <p:spPr>
          <a:xfrm>
            <a:off x="10286862" y="1316042"/>
            <a:ext cx="1280362" cy="8195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Rerank</a:t>
            </a:r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86D161B-CB24-D782-5603-2ADAA8B68637}"/>
              </a:ext>
            </a:extLst>
          </p:cNvPr>
          <p:cNvCxnSpPr>
            <a:cxnSpLocks/>
          </p:cNvCxnSpPr>
          <p:nvPr/>
        </p:nvCxnSpPr>
        <p:spPr>
          <a:xfrm>
            <a:off x="11640373" y="1725796"/>
            <a:ext cx="457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87F5367-659C-27F6-7833-F137BA8D2C3A}"/>
              </a:ext>
            </a:extLst>
          </p:cNvPr>
          <p:cNvSpPr/>
          <p:nvPr/>
        </p:nvSpPr>
        <p:spPr>
          <a:xfrm>
            <a:off x="12162164" y="1316041"/>
            <a:ext cx="1280362" cy="8195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GPT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6277842-B238-F00C-A9E1-5B91223CF919}"/>
              </a:ext>
            </a:extLst>
          </p:cNvPr>
          <p:cNvSpPr/>
          <p:nvPr/>
        </p:nvSpPr>
        <p:spPr>
          <a:xfrm rot="16200000">
            <a:off x="-108395" y="1160372"/>
            <a:ext cx="1856509" cy="113084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Section</a:t>
            </a:r>
            <a:endParaRPr lang="pt-BR" dirty="0"/>
          </a:p>
          <a:p>
            <a:pPr algn="ctr"/>
            <a:r>
              <a:rPr lang="pt-BR" dirty="0" err="1"/>
              <a:t>writer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423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132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Carisio Fernandes</dc:creator>
  <cp:lastModifiedBy>Leandro Carisio Fernandes</cp:lastModifiedBy>
  <cp:revision>4</cp:revision>
  <dcterms:created xsi:type="dcterms:W3CDTF">2023-06-27T22:17:32Z</dcterms:created>
  <dcterms:modified xsi:type="dcterms:W3CDTF">2023-06-28T13:18:24Z</dcterms:modified>
</cp:coreProperties>
</file>