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96" r:id="rId6"/>
    <p:sldId id="309" r:id="rId7"/>
    <p:sldId id="310" r:id="rId8"/>
    <p:sldId id="306" r:id="rId9"/>
    <p:sldId id="311" r:id="rId10"/>
    <p:sldId id="314" r:id="rId11"/>
    <p:sldId id="312" r:id="rId12"/>
    <p:sldId id="313" r:id="rId13"/>
    <p:sldId id="307" r:id="rId14"/>
    <p:sldId id="308" r:id="rId15"/>
    <p:sldId id="289" r:id="rId16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o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A2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9B5B42BD-8D3B-4B09-9029-8C63687D5D9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E2EC764-34EA-4620-8CF9-F605D96BC3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CFE3099-591D-45A7-A51D-7A26F574396C}" type="datetime1">
              <a:rPr lang="pt-BR" smtClean="0"/>
              <a:t>25/04/2023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C1FA7CC-A0A2-4292-AA1A-FFA1D3AC96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36C9D8F1-C311-48E0-A5EA-6AC70E14D0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827EC1-36E0-417D-8141-8D14DF1BDF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58522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512B0B-086E-405E-B6A3-A336C302B6B7}" type="datetime1">
              <a:rPr lang="pt-BR" smtClean="0"/>
              <a:pPr/>
              <a:t>25/04/2023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5BAF473-2665-42A7-89E3-C7BA7EB58D1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93548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5BAF473-2665-42A7-89E3-C7BA7EB58D12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33973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1463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18354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1183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4100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6593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8165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0111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6687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0362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63188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9494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2465970"/>
            <a:ext cx="5739882" cy="2387600"/>
          </a:xfrm>
        </p:spPr>
        <p:txBody>
          <a:bodyPr rtlCol="0" anchor="b">
            <a:normAutofit/>
          </a:bodyPr>
          <a:lstStyle>
            <a:lvl1pPr algn="l">
              <a:defRPr sz="5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5159827"/>
            <a:ext cx="5739882" cy="783773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ogram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95037"/>
            <a:ext cx="4573200" cy="1325563"/>
          </a:xfrm>
        </p:spPr>
        <p:txBody>
          <a:bodyPr rtlCol="0"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21635" y="2039382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4" name="Espaço Reservado para Texto 8">
            <a:extLst>
              <a:ext uri="{FF2B5EF4-FFF2-40B4-BE49-F238E27FC236}">
                <a16:creationId xmlns:a16="http://schemas.microsoft.com/office/drawing/2014/main" id="{16CC17AD-6E52-42E9-989B-FB086C64DFD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021635" y="2408260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6" name="Espaço Reservado para Texto 8">
            <a:extLst>
              <a:ext uri="{FF2B5EF4-FFF2-40B4-BE49-F238E27FC236}">
                <a16:creationId xmlns:a16="http://schemas.microsoft.com/office/drawing/2014/main" id="{D36B0D72-6C95-4E3A-A679-D94CB154306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043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7" name="Espaço Reservado para Texto 8">
            <a:extLst>
              <a:ext uri="{FF2B5EF4-FFF2-40B4-BE49-F238E27FC236}">
                <a16:creationId xmlns:a16="http://schemas.microsoft.com/office/drawing/2014/main" id="{7E6E1537-8CF9-4C86-8E25-29BFFDAFDDD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043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8" name="Espaço Reservado para Texto 8">
            <a:extLst>
              <a:ext uri="{FF2B5EF4-FFF2-40B4-BE49-F238E27FC236}">
                <a16:creationId xmlns:a16="http://schemas.microsoft.com/office/drawing/2014/main" id="{755E9ED2-721A-416D-AFA6-B57E6B8D8C5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757407" y="4758255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9" name="Espaço Reservado para Texto 8">
            <a:extLst>
              <a:ext uri="{FF2B5EF4-FFF2-40B4-BE49-F238E27FC236}">
                <a16:creationId xmlns:a16="http://schemas.microsoft.com/office/drawing/2014/main" id="{0DE1C87C-07E3-42FC-9B43-81D789BF794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757407" y="5127133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0" name="Espaço Reservado para Texto 8">
            <a:extLst>
              <a:ext uri="{FF2B5EF4-FFF2-40B4-BE49-F238E27FC236}">
                <a16:creationId xmlns:a16="http://schemas.microsoft.com/office/drawing/2014/main" id="{8556C5D2-9D30-44C4-95EA-DA672356995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71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5" name="Espaço Reservado para Texto 8">
            <a:extLst>
              <a:ext uri="{FF2B5EF4-FFF2-40B4-BE49-F238E27FC236}">
                <a16:creationId xmlns:a16="http://schemas.microsoft.com/office/drawing/2014/main" id="{BB8DD76A-44FE-4266-9CE3-FC74ACF6147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1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6" name="Espaço Reservado para Texto 8">
            <a:extLst>
              <a:ext uri="{FF2B5EF4-FFF2-40B4-BE49-F238E27FC236}">
                <a16:creationId xmlns:a16="http://schemas.microsoft.com/office/drawing/2014/main" id="{BB7FB830-D9B0-43D8-B279-D8A3831911C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15407" y="4758255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7" name="Espaço Reservado para Texto 8">
            <a:extLst>
              <a:ext uri="{FF2B5EF4-FFF2-40B4-BE49-F238E27FC236}">
                <a16:creationId xmlns:a16="http://schemas.microsoft.com/office/drawing/2014/main" id="{DA699CE9-2DCD-4D59-B359-D7D3511A215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15407" y="5127133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8" name="Espaço Reservado para Texto 8">
            <a:extLst>
              <a:ext uri="{FF2B5EF4-FFF2-40B4-BE49-F238E27FC236}">
                <a16:creationId xmlns:a16="http://schemas.microsoft.com/office/drawing/2014/main" id="{5B0C1AF9-7ECA-4F02-B71D-97228D05B03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329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9" name="Espaço Reservado para Texto 8">
            <a:extLst>
              <a:ext uri="{FF2B5EF4-FFF2-40B4-BE49-F238E27FC236}">
                <a16:creationId xmlns:a16="http://schemas.microsoft.com/office/drawing/2014/main" id="{FE515F87-B08B-4273-9427-B4477D68E33E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7329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02353FBD-19BF-45E4-A6F5-4217CDAAA52E}"/>
              </a:ext>
            </a:extLst>
          </p:cNvPr>
          <p:cNvCxnSpPr/>
          <p:nvPr userDrawn="1"/>
        </p:nvCxnSpPr>
        <p:spPr>
          <a:xfrm>
            <a:off x="1513114" y="3875317"/>
            <a:ext cx="9111343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Espaço Reservado para Data 4">
            <a:extLst>
              <a:ext uri="{FF2B5EF4-FFF2-40B4-BE49-F238E27FC236}">
                <a16:creationId xmlns:a16="http://schemas.microsoft.com/office/drawing/2014/main" id="{BA4BCF05-CDFF-42C0-A406-D762B747C7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42" name="Espaço Reservado para Rodapé 5">
            <a:extLst>
              <a:ext uri="{FF2B5EF4-FFF2-40B4-BE49-F238E27FC236}">
                <a16:creationId xmlns:a16="http://schemas.microsoft.com/office/drawing/2014/main" id="{FE043986-6365-4919-A13C-B1086DCFF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43" name="Espaço Reservado para o Número do Slide 6">
            <a:extLst>
              <a:ext uri="{FF2B5EF4-FFF2-40B4-BE49-F238E27FC236}">
                <a16:creationId xmlns:a16="http://schemas.microsoft.com/office/drawing/2014/main" id="{4FD22B22-DA9C-4B3F-A67F-D07291278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AFAB3CE1-D027-49AE-8023-7D6E330C7E2D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852057"/>
            <a:ext cx="0" cy="1643743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6B59BE6F-06DF-4031-A366-9BF6A5337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611592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588442AB-AF81-4C81-B0CE-584EE410EB92}"/>
              </a:ext>
            </a:extLst>
          </p:cNvPr>
          <p:cNvCxnSpPr>
            <a:cxnSpLocks/>
          </p:cNvCxnSpPr>
          <p:nvPr userDrawn="1"/>
        </p:nvCxnSpPr>
        <p:spPr>
          <a:xfrm flipV="1">
            <a:off x="1513114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35F27884-729D-4CA6-A08A-92EBC733CCB5}"/>
              </a:ext>
            </a:extLst>
          </p:cNvPr>
          <p:cNvCxnSpPr>
            <a:cxnSpLocks/>
          </p:cNvCxnSpPr>
          <p:nvPr userDrawn="1"/>
        </p:nvCxnSpPr>
        <p:spPr>
          <a:xfrm flipV="1">
            <a:off x="3815938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A1F7E5A1-BEA5-447F-BED5-E18F7A1D9A37}"/>
              </a:ext>
            </a:extLst>
          </p:cNvPr>
          <p:cNvCxnSpPr>
            <a:cxnSpLocks/>
          </p:cNvCxnSpPr>
          <p:nvPr userDrawn="1"/>
        </p:nvCxnSpPr>
        <p:spPr>
          <a:xfrm flipV="1">
            <a:off x="8381011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08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 no painel do lado direit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69280" y="2376805"/>
            <a:ext cx="501396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69280" y="4150042"/>
            <a:ext cx="5013960" cy="196119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371856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" name="Espaço Reservado para Data 4">
            <a:extLst>
              <a:ext uri="{FF2B5EF4-FFF2-40B4-BE49-F238E27FC236}">
                <a16:creationId xmlns:a16="http://schemas.microsoft.com/office/drawing/2014/main" id="{9ECA7294-D791-453A-AEDA-C7BC2C83BA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8" name="Espaço Reservado para Rodapé 5">
            <a:extLst>
              <a:ext uri="{FF2B5EF4-FFF2-40B4-BE49-F238E27FC236}">
                <a16:creationId xmlns:a16="http://schemas.microsoft.com/office/drawing/2014/main" id="{E3F008A3-FE03-4B55-99DE-C66C7215F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10" name="Espaço Reservado para o Número do Slide 6">
            <a:extLst>
              <a:ext uri="{FF2B5EF4-FFF2-40B4-BE49-F238E27FC236}">
                <a16:creationId xmlns:a16="http://schemas.microsoft.com/office/drawing/2014/main" id="{561AA2A7-90C9-48FA-A998-4CB16275A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30503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encerramen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313571"/>
            <a:ext cx="4419600" cy="1659716"/>
          </a:xfrm>
        </p:spPr>
        <p:txBody>
          <a:bodyPr rtlCol="0" anchor="ctr">
            <a:normAutofit/>
          </a:bodyPr>
          <a:lstStyle>
            <a:lvl1pPr algn="ctr">
              <a:defRPr sz="5400"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2402" y="2348318"/>
            <a:ext cx="2743200" cy="1659715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2857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356350"/>
            <a:ext cx="2514600" cy="365125"/>
          </a:xfrm>
        </p:spPr>
        <p:txBody>
          <a:bodyPr rtlCol="0"/>
          <a:lstStyle>
            <a:lvl1pPr algn="r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390968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e seçã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8434EB92-62CF-4273-86A4-59223DABDBB8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9A25F60-1F94-4EB8-AECE-53F9C3EBF6AC}"/>
              </a:ext>
            </a:extLst>
          </p:cNvPr>
          <p:cNvSpPr/>
          <p:nvPr userDrawn="1"/>
        </p:nvSpPr>
        <p:spPr>
          <a:xfrm>
            <a:off x="0" y="6509657"/>
            <a:ext cx="12192000" cy="3483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3429000"/>
            <a:ext cx="10515600" cy="3080657"/>
          </a:xfrm>
        </p:spPr>
        <p:txBody>
          <a:bodyPr rtlCol="0" anchor="ctr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a equip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6" name="Espaço Reservado para Imagem 15">
            <a:extLst>
              <a:ext uri="{FF2B5EF4-FFF2-40B4-BE49-F238E27FC236}">
                <a16:creationId xmlns:a16="http://schemas.microsoft.com/office/drawing/2014/main" id="{A74BA5A7-7918-4C65-BAAB-14B3A1E2B4E4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52161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7" name="Espaço Reservado para Imagem 15">
            <a:extLst>
              <a:ext uri="{FF2B5EF4-FFF2-40B4-BE49-F238E27FC236}">
                <a16:creationId xmlns:a16="http://schemas.microsoft.com/office/drawing/2014/main" id="{0C5DF728-AFC5-467F-86BF-45BBD7787257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07938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8" name="Espaço Reservado para Imagem 15">
            <a:extLst>
              <a:ext uri="{FF2B5EF4-FFF2-40B4-BE49-F238E27FC236}">
                <a16:creationId xmlns:a16="http://schemas.microsoft.com/office/drawing/2014/main" id="{BBFE7B80-0990-424B-A099-BFECB5508302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63715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9" name="Espaço Reservado para Imagem 15">
            <a:extLst>
              <a:ext uri="{FF2B5EF4-FFF2-40B4-BE49-F238E27FC236}">
                <a16:creationId xmlns:a16="http://schemas.microsoft.com/office/drawing/2014/main" id="{5B4A0F3D-F23F-4072-9FF5-6CFE888CE1E0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19492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11" name="Espaço Reservado para Texto 8">
            <a:extLst>
              <a:ext uri="{FF2B5EF4-FFF2-40B4-BE49-F238E27FC236}">
                <a16:creationId xmlns:a16="http://schemas.microsoft.com/office/drawing/2014/main" id="{14F97182-060B-42D4-9BD6-AADEBB4691F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214950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2" name="Espaço Reservado para Texto 8">
            <a:extLst>
              <a:ext uri="{FF2B5EF4-FFF2-40B4-BE49-F238E27FC236}">
                <a16:creationId xmlns:a16="http://schemas.microsoft.com/office/drawing/2014/main" id="{0C32DCEC-D4CF-4F91-ABA7-22726A1E992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214950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6" name="Espaço Reservado para Texto 8">
            <a:extLst>
              <a:ext uri="{FF2B5EF4-FFF2-40B4-BE49-F238E27FC236}">
                <a16:creationId xmlns:a16="http://schemas.microsoft.com/office/drawing/2014/main" id="{04BECAB1-5EBD-4BC7-8F7A-8B4CA80746C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764623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7" name="Espaço Reservado para Texto 8">
            <a:extLst>
              <a:ext uri="{FF2B5EF4-FFF2-40B4-BE49-F238E27FC236}">
                <a16:creationId xmlns:a16="http://schemas.microsoft.com/office/drawing/2014/main" id="{8D671F83-5A25-4513-86E5-FFBF3BF3106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764623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9" name="Espaço Reservado para Texto 8">
            <a:extLst>
              <a:ext uri="{FF2B5EF4-FFF2-40B4-BE49-F238E27FC236}">
                <a16:creationId xmlns:a16="http://schemas.microsoft.com/office/drawing/2014/main" id="{F6EE3639-A148-489C-A695-7EA2313AEF3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4296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0" name="Espaço Reservado para Texto 8">
            <a:extLst>
              <a:ext uri="{FF2B5EF4-FFF2-40B4-BE49-F238E27FC236}">
                <a16:creationId xmlns:a16="http://schemas.microsoft.com/office/drawing/2014/main" id="{BB55BB21-9247-450C-9A9D-D2AD9161E10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314296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2" name="Espaço Reservado para Texto 8">
            <a:extLst>
              <a:ext uri="{FF2B5EF4-FFF2-40B4-BE49-F238E27FC236}">
                <a16:creationId xmlns:a16="http://schemas.microsoft.com/office/drawing/2014/main" id="{934A7F7B-4591-45E6-AF17-EC81162B733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863969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3" name="Espaço Reservado para Texto 8">
            <a:extLst>
              <a:ext uri="{FF2B5EF4-FFF2-40B4-BE49-F238E27FC236}">
                <a16:creationId xmlns:a16="http://schemas.microsoft.com/office/drawing/2014/main" id="{730702B6-2129-4FAB-8868-58B59C11FFC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863969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4" name="Espaço Reservado para Data 4">
            <a:extLst>
              <a:ext uri="{FF2B5EF4-FFF2-40B4-BE49-F238E27FC236}">
                <a16:creationId xmlns:a16="http://schemas.microsoft.com/office/drawing/2014/main" id="{AD0AC7DB-F500-41DA-8326-3ED61B33F9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25" name="Espaço Reservado para Rodapé 5">
            <a:extLst>
              <a:ext uri="{FF2B5EF4-FFF2-40B4-BE49-F238E27FC236}">
                <a16:creationId xmlns:a16="http://schemas.microsoft.com/office/drawing/2014/main" id="{798612DF-528A-42D7-8634-25EFF6159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26" name="Espaço Reservado para o Número do Slide 6">
            <a:extLst>
              <a:ext uri="{FF2B5EF4-FFF2-40B4-BE49-F238E27FC236}">
                <a16:creationId xmlns:a16="http://schemas.microsoft.com/office/drawing/2014/main" id="{1E3817B4-A707-4ACC-9CAC-E32B5E0A4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6386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69280" y="822325"/>
            <a:ext cx="568452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69280" y="2595562"/>
            <a:ext cx="5684520" cy="3181034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38404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0" y="3840480"/>
            <a:ext cx="4175760" cy="2087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0" y="5928360"/>
            <a:ext cx="4175760" cy="929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1" name="Espaço Reservado para Data 4">
            <a:extLst>
              <a:ext uri="{FF2B5EF4-FFF2-40B4-BE49-F238E27FC236}">
                <a16:creationId xmlns:a16="http://schemas.microsoft.com/office/drawing/2014/main" id="{2FF674D8-A0B1-4D60-AB18-A733984F70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22" name="Espaço Reservado para Rodapé 5">
            <a:extLst>
              <a:ext uri="{FF2B5EF4-FFF2-40B4-BE49-F238E27FC236}">
                <a16:creationId xmlns:a16="http://schemas.microsoft.com/office/drawing/2014/main" id="{7E0AFFFB-7406-40B3-B2D5-18288BEA5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23" name="Espaço Reservado para o Número do Slide 6">
            <a:extLst>
              <a:ext uri="{FF2B5EF4-FFF2-40B4-BE49-F238E27FC236}">
                <a16:creationId xmlns:a16="http://schemas.microsoft.com/office/drawing/2014/main" id="{0D2AF818-9E4C-485A-8EA3-3BD5917D5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dois conteúdo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22325"/>
            <a:ext cx="568452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595562"/>
            <a:ext cx="5684520" cy="44155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8016240" y="0"/>
            <a:ext cx="240138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10417629" y="0"/>
            <a:ext cx="177437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11800114" y="0"/>
            <a:ext cx="39188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620C3808-5997-40A2-83EF-E2136C52EFE1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838200" y="4529818"/>
            <a:ext cx="5684520" cy="44155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noProof="0"/>
              <a:t>Clique para editar o texto Mestre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EAD9A34D-2599-4944-8F4B-6953690367E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838200" y="3040514"/>
            <a:ext cx="5684520" cy="1106942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4D123A04-698E-4E6B-BB2C-C4FCA2CFBB9A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838200" y="4993888"/>
            <a:ext cx="5684520" cy="1106942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4" name="Espaço Reservado para Data 4">
            <a:extLst>
              <a:ext uri="{FF2B5EF4-FFF2-40B4-BE49-F238E27FC236}">
                <a16:creationId xmlns:a16="http://schemas.microsoft.com/office/drawing/2014/main" id="{8BC6F0B0-7E88-4658-BED0-B126DDE797A0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15" name="Espaço Reservado para Rodapé 5">
            <a:extLst>
              <a:ext uri="{FF2B5EF4-FFF2-40B4-BE49-F238E27FC236}">
                <a16:creationId xmlns:a16="http://schemas.microsoft.com/office/drawing/2014/main" id="{1B454B68-B7BD-4197-BF00-63964D76348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16" name="Espaço Reservado para o Número do Slide 6">
            <a:extLst>
              <a:ext uri="{FF2B5EF4-FFF2-40B4-BE49-F238E27FC236}">
                <a16:creationId xmlns:a16="http://schemas.microsoft.com/office/drawing/2014/main" id="{BAA42605-D696-484D-B611-62CB3140EAC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5568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quatro conteúdo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C2A3DF3F-0A0C-4018-A9D5-6DE43170F3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24742" y="822325"/>
            <a:ext cx="9329058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B2E9ED8E-C27B-434B-BABA-E66DF12C50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24742" y="259556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A9EBAE4-D52F-453F-8270-8B6E097489BF}"/>
              </a:ext>
            </a:extLst>
          </p:cNvPr>
          <p:cNvSpPr/>
          <p:nvPr userDrawn="1"/>
        </p:nvSpPr>
        <p:spPr>
          <a:xfrm>
            <a:off x="0" y="-1"/>
            <a:ext cx="674914" cy="68579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9FC540D-D53A-486F-96EA-3488254DA8F1}"/>
              </a:ext>
            </a:extLst>
          </p:cNvPr>
          <p:cNvSpPr/>
          <p:nvPr userDrawn="1"/>
        </p:nvSpPr>
        <p:spPr>
          <a:xfrm flipV="1">
            <a:off x="674914" y="0"/>
            <a:ext cx="67491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AA5699F8-E412-4D90-AD9E-5A933F03D673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019111" y="259556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3C6CD4EE-A2DF-4227-8E8E-061E1811B31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2024742" y="444613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2BD7E863-25A7-4713-A3A0-9A5F432FE00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019111" y="444613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13EEC52D-9939-4E0F-B26E-6287735877F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2024740" y="306977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3F6A9263-89CC-446B-AA55-FA0F0180A706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019109" y="306977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9" name="Espaço Reservado para Conteúdo 2">
            <a:extLst>
              <a:ext uri="{FF2B5EF4-FFF2-40B4-BE49-F238E27FC236}">
                <a16:creationId xmlns:a16="http://schemas.microsoft.com/office/drawing/2014/main" id="{73A562DC-F1FD-4766-B507-CC08FBA1EE68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024740" y="492034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0" name="Espaço Reservado para Conteúdo 2">
            <a:extLst>
              <a:ext uri="{FF2B5EF4-FFF2-40B4-BE49-F238E27FC236}">
                <a16:creationId xmlns:a16="http://schemas.microsoft.com/office/drawing/2014/main" id="{B4A99B91-CC4B-4964-B372-94ED4BB9A772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7019109" y="492034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1" name="Espaço Reservado para Data 4">
            <a:extLst>
              <a:ext uri="{FF2B5EF4-FFF2-40B4-BE49-F238E27FC236}">
                <a16:creationId xmlns:a16="http://schemas.microsoft.com/office/drawing/2014/main" id="{5413A312-123E-4C7A-864E-C120568D6037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2024740" y="6356350"/>
            <a:ext cx="1556659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22" name="Espaço Reservado para Rodapé 5">
            <a:extLst>
              <a:ext uri="{FF2B5EF4-FFF2-40B4-BE49-F238E27FC236}">
                <a16:creationId xmlns:a16="http://schemas.microsoft.com/office/drawing/2014/main" id="{F3306EE3-B07E-48BA-A4EE-EAFE9A458C3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4038600" y="6356350"/>
            <a:ext cx="5268686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23" name="Espaço Reservado para o Número do Slide 6">
            <a:extLst>
              <a:ext uri="{FF2B5EF4-FFF2-40B4-BE49-F238E27FC236}">
                <a16:creationId xmlns:a16="http://schemas.microsoft.com/office/drawing/2014/main" id="{6A049DF0-5C6A-4542-841D-C03F6230482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9764486" y="6356350"/>
            <a:ext cx="1589314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8215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do painel do lado esquerd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79BF9015-BE24-42C7-B20B-596FE57D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480" y="3864426"/>
            <a:ext cx="5684520" cy="737734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37368391-D103-4780-88AC-9746C035960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73480" y="4879291"/>
            <a:ext cx="5684520" cy="1325563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A0B4B24-EFFA-49CE-88D9-B8E2ECE17208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94AD39F-C2DD-4F6A-8AB9-EA5E0024EB1C}"/>
              </a:ext>
            </a:extLst>
          </p:cNvPr>
          <p:cNvSpPr/>
          <p:nvPr userDrawn="1"/>
        </p:nvSpPr>
        <p:spPr>
          <a:xfrm flipV="1">
            <a:off x="8016240" y="0"/>
            <a:ext cx="417576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4" name="Espaço Reservado para Data 4">
            <a:extLst>
              <a:ext uri="{FF2B5EF4-FFF2-40B4-BE49-F238E27FC236}">
                <a16:creationId xmlns:a16="http://schemas.microsoft.com/office/drawing/2014/main" id="{38ABA718-1AEF-413D-964E-FA9CA8ED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EE83AD3-B30F-42CE-99A0-D50CDB9C951F}"/>
              </a:ext>
            </a:extLst>
          </p:cNvPr>
          <p:cNvSpPr/>
          <p:nvPr userDrawn="1"/>
        </p:nvSpPr>
        <p:spPr>
          <a:xfrm>
            <a:off x="8011886" y="3429000"/>
            <a:ext cx="4180114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5" name="Espaço Reservado para Rodapé 5">
            <a:extLst>
              <a:ext uri="{FF2B5EF4-FFF2-40B4-BE49-F238E27FC236}">
                <a16:creationId xmlns:a16="http://schemas.microsoft.com/office/drawing/2014/main" id="{BCCB3A69-6840-43C8-94EB-C3EF41DBC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16" name="Espaço Reservado para o Número do Slide 6">
            <a:extLst>
              <a:ext uri="{FF2B5EF4-FFF2-40B4-BE49-F238E27FC236}">
                <a16:creationId xmlns:a16="http://schemas.microsoft.com/office/drawing/2014/main" id="{B374594B-C272-477C-B1DB-A1E214CED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69464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linhe o texto centrado com a borda no topo da págin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3740" y="1957701"/>
            <a:ext cx="5684520" cy="1305562"/>
          </a:xfrm>
        </p:spPr>
        <p:txBody>
          <a:bodyPr rtlCol="0" anchor="b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53740" y="3429000"/>
            <a:ext cx="5684520" cy="23475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B217CA4-9423-45D5-AD1D-2415B600F1DD}"/>
              </a:ext>
            </a:extLst>
          </p:cNvPr>
          <p:cNvSpPr/>
          <p:nvPr userDrawn="1"/>
        </p:nvSpPr>
        <p:spPr>
          <a:xfrm>
            <a:off x="0" y="0"/>
            <a:ext cx="12192000" cy="10814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F525B7F-8292-4AE6-B9B3-F6C0621F1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3E86D52-9DFB-4D69-BF39-2C163B394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A0B91A39-D816-4317-AA23-55510F9D3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8160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entralizar o text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3740" y="1957701"/>
            <a:ext cx="5684520" cy="1305562"/>
          </a:xfrm>
        </p:spPr>
        <p:txBody>
          <a:bodyPr rtlCol="0" anchor="b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53740" y="3429000"/>
            <a:ext cx="5684520" cy="23475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7B514D1-FFF2-4784-BC98-5C209566EB25}"/>
              </a:ext>
            </a:extLst>
          </p:cNvPr>
          <p:cNvSpPr/>
          <p:nvPr userDrawn="1"/>
        </p:nvSpPr>
        <p:spPr>
          <a:xfrm>
            <a:off x="0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F775047-FCCD-48A9-AE4B-E4619B3FA069}"/>
              </a:ext>
            </a:extLst>
          </p:cNvPr>
          <p:cNvSpPr/>
          <p:nvPr userDrawn="1"/>
        </p:nvSpPr>
        <p:spPr>
          <a:xfrm>
            <a:off x="10276114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Espaço Reservado para Data 4">
            <a:extLst>
              <a:ext uri="{FF2B5EF4-FFF2-40B4-BE49-F238E27FC236}">
                <a16:creationId xmlns:a16="http://schemas.microsoft.com/office/drawing/2014/main" id="{E57E5351-59BE-4BC8-83D8-BABF23172D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9" name="Espaço Reservado para Rodapé 5">
            <a:extLst>
              <a:ext uri="{FF2B5EF4-FFF2-40B4-BE49-F238E27FC236}">
                <a16:creationId xmlns:a16="http://schemas.microsoft.com/office/drawing/2014/main" id="{7F2C600D-D61A-47D7-88A2-66D269DCB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10" name="Espaço Reservado para o Número do Slide 6">
            <a:extLst>
              <a:ext uri="{FF2B5EF4-FFF2-40B4-BE49-F238E27FC236}">
                <a16:creationId xmlns:a16="http://schemas.microsoft.com/office/drawing/2014/main" id="{E257B2EA-F7F2-4B84-A989-76BF9D0F8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55526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tro conteúdos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0"/>
            <a:ext cx="12192000" cy="1981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756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11" name="Espaço Reservado para Texto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6208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2</a:t>
            </a:r>
          </a:p>
        </p:txBody>
      </p:sp>
      <p:sp>
        <p:nvSpPr>
          <p:cNvPr id="13" name="Espaço Reservado para Texto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4660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3</a:t>
            </a:r>
          </a:p>
        </p:txBody>
      </p:sp>
      <p:sp>
        <p:nvSpPr>
          <p:cNvPr id="15" name="Espaço Reservado para Texto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3112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4</a:t>
            </a:r>
          </a:p>
        </p:txBody>
      </p:sp>
      <p:sp>
        <p:nvSpPr>
          <p:cNvPr id="21" name="Espaço Reservado para a imagem on-line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1090200" y="3080256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2" name="Espaço Reservado para a imagem on-line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3935025" y="3080256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3" name="Espaço Reservado para a imagem on-line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779850" y="3079044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4" name="Espaço Reservado para a imagem on-line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625612" y="3079044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5" name="Espaço Reservado para Data 4">
            <a:extLst>
              <a:ext uri="{FF2B5EF4-FFF2-40B4-BE49-F238E27FC236}">
                <a16:creationId xmlns:a16="http://schemas.microsoft.com/office/drawing/2014/main" id="{8B2D064B-EC57-4EA9-96ED-918E61BFD5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26" name="Espaço Reservado para Rodapé 5">
            <a:extLst>
              <a:ext uri="{FF2B5EF4-FFF2-40B4-BE49-F238E27FC236}">
                <a16:creationId xmlns:a16="http://schemas.microsoft.com/office/drawing/2014/main" id="{B2A70FF9-0C32-4443-A788-56E40DD78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27" name="Espaço Reservado para o Número do Slide 6">
            <a:extLst>
              <a:ext uri="{FF2B5EF4-FFF2-40B4-BE49-F238E27FC236}">
                <a16:creationId xmlns:a16="http://schemas.microsoft.com/office/drawing/2014/main" id="{D51176E4-E898-4497-ACF7-72CFF75FE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1523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údo e quatro imagen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FBCCBC51-CB80-441C-9628-70A3BFA8C31A}"/>
              </a:ext>
            </a:extLst>
          </p:cNvPr>
          <p:cNvSpPr/>
          <p:nvPr userDrawn="1"/>
        </p:nvSpPr>
        <p:spPr>
          <a:xfrm>
            <a:off x="0" y="3429000"/>
            <a:ext cx="48768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1"/>
            <a:ext cx="48768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3200400" cy="2621139"/>
          </a:xfrm>
        </p:spPr>
        <p:txBody>
          <a:bodyPr rtlCol="0" anchor="b"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73368" y="21314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11" name="Espaço Reservado para Texto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24518" y="21314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2</a:t>
            </a:r>
          </a:p>
        </p:txBody>
      </p:sp>
      <p:sp>
        <p:nvSpPr>
          <p:cNvPr id="13" name="Espaço Reservado para Texto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74118" y="48746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3</a:t>
            </a:r>
          </a:p>
        </p:txBody>
      </p:sp>
      <p:sp>
        <p:nvSpPr>
          <p:cNvPr id="15" name="Espaço Reservado para Texto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919318" y="48746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4</a:t>
            </a:r>
          </a:p>
        </p:txBody>
      </p:sp>
      <p:sp>
        <p:nvSpPr>
          <p:cNvPr id="21" name="Espaço Reservado para a imagem on-line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6387961" y="643469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2" name="Espaço Reservado para a imagem on-line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9238736" y="643469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3" name="Espaço Reservado para a imagem on-line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387961" y="3385457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4" name="Espaço Reservado para a imagem on-line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233723" y="3385457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8A1CBAE-F2E5-4866-A865-C55E6257349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38200" y="4112198"/>
            <a:ext cx="3200400" cy="1395974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6" name="Espaço Reservado para Texto 8">
            <a:extLst>
              <a:ext uri="{FF2B5EF4-FFF2-40B4-BE49-F238E27FC236}">
                <a16:creationId xmlns:a16="http://schemas.microsoft.com/office/drawing/2014/main" id="{DA996B3F-2EC7-495F-920F-B21C55D9428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073368" y="25775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17" name="Espaço Reservado para Texto 8">
            <a:extLst>
              <a:ext uri="{FF2B5EF4-FFF2-40B4-BE49-F238E27FC236}">
                <a16:creationId xmlns:a16="http://schemas.microsoft.com/office/drawing/2014/main" id="{8F06E2A5-B7ED-4E1B-9B77-DFF175FA257A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924518" y="25775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2</a:t>
            </a:r>
          </a:p>
        </p:txBody>
      </p:sp>
      <p:sp>
        <p:nvSpPr>
          <p:cNvPr id="18" name="Espaço Reservado para Texto 8">
            <a:extLst>
              <a:ext uri="{FF2B5EF4-FFF2-40B4-BE49-F238E27FC236}">
                <a16:creationId xmlns:a16="http://schemas.microsoft.com/office/drawing/2014/main" id="{D12A97F1-04F3-48EA-99B9-030059505D9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074118" y="53207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3</a:t>
            </a:r>
          </a:p>
        </p:txBody>
      </p:sp>
      <p:sp>
        <p:nvSpPr>
          <p:cNvPr id="19" name="Espaço Reservado para Texto 8">
            <a:extLst>
              <a:ext uri="{FF2B5EF4-FFF2-40B4-BE49-F238E27FC236}">
                <a16:creationId xmlns:a16="http://schemas.microsoft.com/office/drawing/2014/main" id="{8884A8E9-B6DB-4ADD-A85B-593F618E457A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919318" y="53207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4</a:t>
            </a:r>
          </a:p>
        </p:txBody>
      </p:sp>
      <p:sp>
        <p:nvSpPr>
          <p:cNvPr id="28" name="Espaço Reservado para Texto 4">
            <a:extLst>
              <a:ext uri="{FF2B5EF4-FFF2-40B4-BE49-F238E27FC236}">
                <a16:creationId xmlns:a16="http://schemas.microsoft.com/office/drawing/2014/main" id="{19E1EA5F-9EF0-45C3-94DD-6DF64F4DFA1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38201" y="5511642"/>
            <a:ext cx="3200400" cy="844707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0" name="Espaço Reservado para Data 4">
            <a:extLst>
              <a:ext uri="{FF2B5EF4-FFF2-40B4-BE49-F238E27FC236}">
                <a16:creationId xmlns:a16="http://schemas.microsoft.com/office/drawing/2014/main" id="{5EBE65FE-7980-4861-93F3-178D1931E7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31" name="Espaço Reservado para Rodapé 5">
            <a:extLst>
              <a:ext uri="{FF2B5EF4-FFF2-40B4-BE49-F238E27FC236}">
                <a16:creationId xmlns:a16="http://schemas.microsoft.com/office/drawing/2014/main" id="{5941D839-A1FC-4620-8485-F69D66D59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32" name="Espaço Reservado para o Número do Slide 6">
            <a:extLst>
              <a:ext uri="{FF2B5EF4-FFF2-40B4-BE49-F238E27FC236}">
                <a16:creationId xmlns:a16="http://schemas.microsoft.com/office/drawing/2014/main" id="{B3B8613F-19BE-4CDB-BC4C-C321B4B8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185573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7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7" r:id="rId3"/>
    <p:sldLayoutId id="2147483674" r:id="rId4"/>
    <p:sldLayoutId id="2147483671" r:id="rId5"/>
    <p:sldLayoutId id="2147483666" r:id="rId6"/>
    <p:sldLayoutId id="2147483669" r:id="rId7"/>
    <p:sldLayoutId id="2147483661" r:id="rId8"/>
    <p:sldLayoutId id="2147483676" r:id="rId9"/>
    <p:sldLayoutId id="2147483670" r:id="rId10"/>
    <p:sldLayoutId id="2147483667" r:id="rId11"/>
    <p:sldLayoutId id="2147483673" r:id="rId12"/>
    <p:sldLayoutId id="2147483651" r:id="rId13"/>
    <p:sldLayoutId id="2147483672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029" y="629173"/>
            <a:ext cx="7726959" cy="1209413"/>
          </a:xfrm>
        </p:spPr>
        <p:txBody>
          <a:bodyPr rtlCol="0">
            <a:normAutofit/>
          </a:bodyPr>
          <a:lstStyle/>
          <a:p>
            <a:pPr rtl="0"/>
            <a:r>
              <a:rPr lang="pt-BR" sz="4000" dirty="0"/>
              <a:t>Notebook – </a:t>
            </a:r>
            <a:r>
              <a:rPr lang="pt-BR" sz="4000" dirty="0" err="1"/>
              <a:t>Splade</a:t>
            </a:r>
            <a:endParaRPr lang="pt-BR" sz="2000" i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41F346-9A8B-A520-A540-B4DA973170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7432" y="5914239"/>
            <a:ext cx="2743200" cy="509825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Leandro Carísio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" y="402672"/>
            <a:ext cx="11325137" cy="729788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/>
              <a:t>Resultados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10</a:t>
            </a:fld>
            <a:endParaRPr lang="pt-BR"/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CCE9D3B5-9815-E6A1-D9F0-D9190EFC0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634115"/>
              </p:ext>
            </p:extLst>
          </p:nvPr>
        </p:nvGraphicFramePr>
        <p:xfrm>
          <a:off x="450430" y="1519365"/>
          <a:ext cx="1090337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38">
                  <a:extLst>
                    <a:ext uri="{9D8B030D-6E8A-4147-A177-3AD203B41FA5}">
                      <a16:colId xmlns:a16="http://schemas.microsoft.com/office/drawing/2014/main" val="2911717806"/>
                    </a:ext>
                  </a:extLst>
                </a:gridCol>
                <a:gridCol w="1878832">
                  <a:extLst>
                    <a:ext uri="{9D8B030D-6E8A-4147-A177-3AD203B41FA5}">
                      <a16:colId xmlns:a16="http://schemas.microsoft.com/office/drawing/2014/main" val="2148391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Método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nDCG@10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183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BM25 (Aula 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0,5956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334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BM25 doc. original + expansão (Aula 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0,6719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399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Implementação busca densa (Aula6)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0,3322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73113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Resultados desta aula - </a:t>
                      </a: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naver</a:t>
                      </a: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splade-cocondenser-ensembledistil</a:t>
                      </a: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636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</a:t>
                      </a: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sem </a:t>
                      </a: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contrib</a:t>
                      </a: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SEP e CLS, f32, matriz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0,7276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34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</a:t>
                      </a: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f32, matriz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0,7290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884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</a:t>
                      </a: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f32, índice</a:t>
                      </a:r>
                      <a:endParaRPr lang="sv-SE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0,7282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744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</a:t>
                      </a: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f16, índice</a:t>
                      </a:r>
                      <a:endParaRPr lang="sv-SE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0,7269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769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max, sem contrib. SEP e CLS, f16, índice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TODO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54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sum, f16, índice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TODO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09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sum, f32, matriz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0,1931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110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0854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" y="402672"/>
            <a:ext cx="11325137" cy="729788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/>
              <a:t>Tópico para discussão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11</a:t>
            </a:fld>
            <a:endParaRPr lang="pt-BR"/>
          </a:p>
        </p:txBody>
      </p:sp>
      <p:sp>
        <p:nvSpPr>
          <p:cNvPr id="20" name="Espaço Reservado para Conteúdo 3">
            <a:extLst>
              <a:ext uri="{FF2B5EF4-FFF2-40B4-BE49-F238E27FC236}">
                <a16:creationId xmlns:a16="http://schemas.microsoft.com/office/drawing/2014/main" id="{A26C9687-67C8-0FE8-0794-47272524905A}"/>
              </a:ext>
            </a:extLst>
          </p:cNvPr>
          <p:cNvSpPr txBox="1">
            <a:spLocks/>
          </p:cNvSpPr>
          <p:nvPr/>
        </p:nvSpPr>
        <p:spPr>
          <a:xfrm>
            <a:off x="176168" y="1643152"/>
            <a:ext cx="11694252" cy="4812176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implementação usando a função SUM como agregação deu um resultado muito ruim.</a:t>
            </a:r>
          </a:p>
          <a:p>
            <a:pPr marL="457200" indent="-457200">
              <a:buAutoNum type="arabicPeriod"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Calcular o score conforme proposto no SPLADEv2 piorou os resultados.</a:t>
            </a:r>
          </a:p>
          <a:p>
            <a:pPr marL="457200" indent="-457200">
              <a:buAutoNum type="arabicPeriod"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Parece que a melhor combinação foi a função agregação MAX (SPLADEv2) com o score calculado conforme SPLADEv1.</a:t>
            </a:r>
          </a:p>
          <a:p>
            <a:pPr marL="457200" indent="-457200">
              <a:buAutoNum type="arabicPeriod"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Faz sentido isso? Ou foi algum bug no desenvolvimento?</a:t>
            </a:r>
          </a:p>
        </p:txBody>
      </p:sp>
    </p:spTree>
    <p:extLst>
      <p:ext uri="{BB962C8B-B14F-4D97-AF65-F5344CB8AC3E}">
        <p14:creationId xmlns:p14="http://schemas.microsoft.com/office/powerpoint/2010/main" val="227318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313571"/>
            <a:ext cx="4419600" cy="1659716"/>
          </a:xfrm>
        </p:spPr>
        <p:txBody>
          <a:bodyPr rtlCol="0"/>
          <a:lstStyle/>
          <a:p>
            <a:pPr rtl="0"/>
            <a:r>
              <a:rPr lang="pt-BR"/>
              <a:t>Obrigado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402" y="2348318"/>
            <a:ext cx="2743200" cy="1659715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Leandro Carísio</a:t>
            </a:r>
          </a:p>
          <a:p>
            <a:pPr rtl="0"/>
            <a:r>
              <a:rPr lang="pt-BR" dirty="0"/>
              <a:t>carisio@gmail.com</a:t>
            </a:r>
          </a:p>
        </p:txBody>
      </p:sp>
      <p:sp>
        <p:nvSpPr>
          <p:cNvPr id="12" name="Espaço Reservado para o Número do Slide 11">
            <a:extLst>
              <a:ext uri="{FF2B5EF4-FFF2-40B4-BE49-F238E27FC236}">
                <a16:creationId xmlns:a16="http://schemas.microsoft.com/office/drawing/2014/main" id="{2257BCF9-933D-4329-B564-4E404B1CA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998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" y="402672"/>
            <a:ext cx="11325137" cy="729788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/>
              <a:t>Conceitos do exercício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2</a:t>
            </a:fld>
            <a:endParaRPr lang="pt-BR"/>
          </a:p>
        </p:txBody>
      </p:sp>
      <p:sp>
        <p:nvSpPr>
          <p:cNvPr id="5" name="Cubo 4">
            <a:extLst>
              <a:ext uri="{FF2B5EF4-FFF2-40B4-BE49-F238E27FC236}">
                <a16:creationId xmlns:a16="http://schemas.microsoft.com/office/drawing/2014/main" id="{87C0412B-39C5-B7B9-4885-9CF0A220C7E8}"/>
              </a:ext>
            </a:extLst>
          </p:cNvPr>
          <p:cNvSpPr/>
          <p:nvPr/>
        </p:nvSpPr>
        <p:spPr>
          <a:xfrm>
            <a:off x="2306744" y="3429001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Where</a:t>
            </a:r>
          </a:p>
        </p:txBody>
      </p:sp>
      <p:sp>
        <p:nvSpPr>
          <p:cNvPr id="6" name="Cubo 5">
            <a:extLst>
              <a:ext uri="{FF2B5EF4-FFF2-40B4-BE49-F238E27FC236}">
                <a16:creationId xmlns:a16="http://schemas.microsoft.com/office/drawing/2014/main" id="{3E9F7236-3CE4-5889-CBF3-02565AE70D62}"/>
              </a:ext>
            </a:extLst>
          </p:cNvPr>
          <p:cNvSpPr/>
          <p:nvPr/>
        </p:nvSpPr>
        <p:spPr>
          <a:xfrm>
            <a:off x="3202722" y="3429000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eat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Cubo 6">
            <a:extLst>
              <a:ext uri="{FF2B5EF4-FFF2-40B4-BE49-F238E27FC236}">
                <a16:creationId xmlns:a16="http://schemas.microsoft.com/office/drawing/2014/main" id="{6365127E-DB5E-211C-5107-B85021DDEFC3}"/>
              </a:ext>
            </a:extLst>
          </p:cNvPr>
          <p:cNvSpPr/>
          <p:nvPr/>
        </p:nvSpPr>
        <p:spPr>
          <a:xfrm>
            <a:off x="4098700" y="3428999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pizza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D8A6BF9-1307-C46D-27D8-4C2E447784EA}"/>
              </a:ext>
            </a:extLst>
          </p:cNvPr>
          <p:cNvSpPr txBox="1"/>
          <p:nvPr/>
        </p:nvSpPr>
        <p:spPr>
          <a:xfrm>
            <a:off x="2807474" y="4405092"/>
            <a:ext cx="178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Texto de entrada</a:t>
            </a:r>
          </a:p>
        </p:txBody>
      </p:sp>
      <p:sp>
        <p:nvSpPr>
          <p:cNvPr id="9" name="Cubo 8">
            <a:extLst>
              <a:ext uri="{FF2B5EF4-FFF2-40B4-BE49-F238E27FC236}">
                <a16:creationId xmlns:a16="http://schemas.microsoft.com/office/drawing/2014/main" id="{A4AA32A3-CB05-3FF3-B044-C552FA913918}"/>
              </a:ext>
            </a:extLst>
          </p:cNvPr>
          <p:cNvSpPr/>
          <p:nvPr/>
        </p:nvSpPr>
        <p:spPr>
          <a:xfrm>
            <a:off x="7030976" y="2999345"/>
            <a:ext cx="1460617" cy="1287057"/>
          </a:xfrm>
          <a:prstGeom prst="cub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id="{DB904A45-1916-2BEA-D2C0-69F89B2C11E3}"/>
              </a:ext>
            </a:extLst>
          </p:cNvPr>
          <p:cNvSpPr/>
          <p:nvPr/>
        </p:nvSpPr>
        <p:spPr>
          <a:xfrm>
            <a:off x="6262316" y="3491757"/>
            <a:ext cx="591111" cy="4006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ubo 17">
            <a:extLst>
              <a:ext uri="{FF2B5EF4-FFF2-40B4-BE49-F238E27FC236}">
                <a16:creationId xmlns:a16="http://schemas.microsoft.com/office/drawing/2014/main" id="{17825621-5D0D-8590-9DA3-84B0E475548D}"/>
              </a:ext>
            </a:extLst>
          </p:cNvPr>
          <p:cNvSpPr/>
          <p:nvPr/>
        </p:nvSpPr>
        <p:spPr>
          <a:xfrm>
            <a:off x="4994678" y="3428999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[SEP]</a:t>
            </a:r>
          </a:p>
        </p:txBody>
      </p:sp>
      <p:sp>
        <p:nvSpPr>
          <p:cNvPr id="19" name="Cubo 18">
            <a:extLst>
              <a:ext uri="{FF2B5EF4-FFF2-40B4-BE49-F238E27FC236}">
                <a16:creationId xmlns:a16="http://schemas.microsoft.com/office/drawing/2014/main" id="{C5A4E37A-B56A-D8C9-ED7D-D032AFBCFB98}"/>
              </a:ext>
            </a:extLst>
          </p:cNvPr>
          <p:cNvSpPr/>
          <p:nvPr/>
        </p:nvSpPr>
        <p:spPr>
          <a:xfrm>
            <a:off x="1419880" y="3426946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[CLS]</a:t>
            </a:r>
          </a:p>
        </p:txBody>
      </p:sp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38AE4A05-A63C-312D-A6E5-5452980323EF}"/>
              </a:ext>
            </a:extLst>
          </p:cNvPr>
          <p:cNvSpPr/>
          <p:nvPr/>
        </p:nvSpPr>
        <p:spPr>
          <a:xfrm>
            <a:off x="8813818" y="3476861"/>
            <a:ext cx="591111" cy="4006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4C29750-115E-C287-AAA5-08A057BBF7E4}"/>
              </a:ext>
            </a:extLst>
          </p:cNvPr>
          <p:cNvSpPr txBox="1"/>
          <p:nvPr/>
        </p:nvSpPr>
        <p:spPr>
          <a:xfrm>
            <a:off x="9815115" y="3492541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........</a:t>
            </a:r>
          </a:p>
        </p:txBody>
      </p:sp>
    </p:spTree>
    <p:extLst>
      <p:ext uri="{BB962C8B-B14F-4D97-AF65-F5344CB8AC3E}">
        <p14:creationId xmlns:p14="http://schemas.microsoft.com/office/powerpoint/2010/main" val="1583584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" y="402672"/>
            <a:ext cx="11325137" cy="729788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/>
              <a:t>Conceitos do exercício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3</a:t>
            </a:fld>
            <a:endParaRPr lang="pt-BR"/>
          </a:p>
        </p:txBody>
      </p:sp>
      <p:sp>
        <p:nvSpPr>
          <p:cNvPr id="9" name="Cubo 8">
            <a:extLst>
              <a:ext uri="{FF2B5EF4-FFF2-40B4-BE49-F238E27FC236}">
                <a16:creationId xmlns:a16="http://schemas.microsoft.com/office/drawing/2014/main" id="{A4AA32A3-CB05-3FF3-B044-C552FA913918}"/>
              </a:ext>
            </a:extLst>
          </p:cNvPr>
          <p:cNvSpPr/>
          <p:nvPr/>
        </p:nvSpPr>
        <p:spPr>
          <a:xfrm>
            <a:off x="147292" y="3184280"/>
            <a:ext cx="1460617" cy="1287057"/>
          </a:xfrm>
          <a:prstGeom prst="cub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38AE4A05-A63C-312D-A6E5-5452980323EF}"/>
              </a:ext>
            </a:extLst>
          </p:cNvPr>
          <p:cNvSpPr/>
          <p:nvPr/>
        </p:nvSpPr>
        <p:spPr>
          <a:xfrm>
            <a:off x="1755475" y="3661796"/>
            <a:ext cx="591111" cy="4006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ubo 2">
            <a:extLst>
              <a:ext uri="{FF2B5EF4-FFF2-40B4-BE49-F238E27FC236}">
                <a16:creationId xmlns:a16="http://schemas.microsoft.com/office/drawing/2014/main" id="{7140403D-1A78-6F49-6558-CEF672BC7B85}"/>
              </a:ext>
            </a:extLst>
          </p:cNvPr>
          <p:cNvSpPr/>
          <p:nvPr/>
        </p:nvSpPr>
        <p:spPr>
          <a:xfrm>
            <a:off x="3436905" y="5103689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Where</a:t>
            </a:r>
          </a:p>
        </p:txBody>
      </p:sp>
      <p:sp>
        <p:nvSpPr>
          <p:cNvPr id="10" name="Cubo 9">
            <a:extLst>
              <a:ext uri="{FF2B5EF4-FFF2-40B4-BE49-F238E27FC236}">
                <a16:creationId xmlns:a16="http://schemas.microsoft.com/office/drawing/2014/main" id="{8A874394-E798-6E86-EDB9-32937336B477}"/>
              </a:ext>
            </a:extLst>
          </p:cNvPr>
          <p:cNvSpPr/>
          <p:nvPr/>
        </p:nvSpPr>
        <p:spPr>
          <a:xfrm>
            <a:off x="4332883" y="5103688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eat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Cubo 10">
            <a:extLst>
              <a:ext uri="{FF2B5EF4-FFF2-40B4-BE49-F238E27FC236}">
                <a16:creationId xmlns:a16="http://schemas.microsoft.com/office/drawing/2014/main" id="{33016FF5-6F90-1D25-1C7E-A17D58109808}"/>
              </a:ext>
            </a:extLst>
          </p:cNvPr>
          <p:cNvSpPr/>
          <p:nvPr/>
        </p:nvSpPr>
        <p:spPr>
          <a:xfrm>
            <a:off x="5228861" y="5103687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pizza</a:t>
            </a:r>
          </a:p>
        </p:txBody>
      </p:sp>
      <p:sp>
        <p:nvSpPr>
          <p:cNvPr id="12" name="Cubo 11">
            <a:extLst>
              <a:ext uri="{FF2B5EF4-FFF2-40B4-BE49-F238E27FC236}">
                <a16:creationId xmlns:a16="http://schemas.microsoft.com/office/drawing/2014/main" id="{79BDABF0-3B50-AE44-A7A5-E58A55A29C46}"/>
              </a:ext>
            </a:extLst>
          </p:cNvPr>
          <p:cNvSpPr/>
          <p:nvPr/>
        </p:nvSpPr>
        <p:spPr>
          <a:xfrm>
            <a:off x="6124839" y="5103687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[SEP]</a:t>
            </a:r>
          </a:p>
        </p:txBody>
      </p:sp>
      <p:sp>
        <p:nvSpPr>
          <p:cNvPr id="13" name="Cubo 12">
            <a:extLst>
              <a:ext uri="{FF2B5EF4-FFF2-40B4-BE49-F238E27FC236}">
                <a16:creationId xmlns:a16="http://schemas.microsoft.com/office/drawing/2014/main" id="{2ECD6ED7-29AF-9592-B8B0-00574472B668}"/>
              </a:ext>
            </a:extLst>
          </p:cNvPr>
          <p:cNvSpPr/>
          <p:nvPr/>
        </p:nvSpPr>
        <p:spPr>
          <a:xfrm>
            <a:off x="2550041" y="5101634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[CLS]</a:t>
            </a:r>
          </a:p>
        </p:txBody>
      </p:sp>
      <p:sp>
        <p:nvSpPr>
          <p:cNvPr id="14" name="Cubo 13">
            <a:extLst>
              <a:ext uri="{FF2B5EF4-FFF2-40B4-BE49-F238E27FC236}">
                <a16:creationId xmlns:a16="http://schemas.microsoft.com/office/drawing/2014/main" id="{8E88C152-D59C-4377-DBDB-EB667AADB0BA}"/>
              </a:ext>
            </a:extLst>
          </p:cNvPr>
          <p:cNvSpPr/>
          <p:nvPr/>
        </p:nvSpPr>
        <p:spPr>
          <a:xfrm>
            <a:off x="3436905" y="4208233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0.3</a:t>
            </a:r>
          </a:p>
        </p:txBody>
      </p:sp>
      <p:sp>
        <p:nvSpPr>
          <p:cNvPr id="15" name="Cubo 14">
            <a:extLst>
              <a:ext uri="{FF2B5EF4-FFF2-40B4-BE49-F238E27FC236}">
                <a16:creationId xmlns:a16="http://schemas.microsoft.com/office/drawing/2014/main" id="{79CA30C8-1669-F70D-E221-860C92C73BDA}"/>
              </a:ext>
            </a:extLst>
          </p:cNvPr>
          <p:cNvSpPr/>
          <p:nvPr/>
        </p:nvSpPr>
        <p:spPr>
          <a:xfrm>
            <a:off x="4332883" y="4208232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7" name="Cubo 16">
            <a:extLst>
              <a:ext uri="{FF2B5EF4-FFF2-40B4-BE49-F238E27FC236}">
                <a16:creationId xmlns:a16="http://schemas.microsoft.com/office/drawing/2014/main" id="{EF976488-B83D-8EC7-20BA-B9E136F04B0E}"/>
              </a:ext>
            </a:extLst>
          </p:cNvPr>
          <p:cNvSpPr/>
          <p:nvPr/>
        </p:nvSpPr>
        <p:spPr>
          <a:xfrm>
            <a:off x="5228861" y="4208231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0" name="Cubo 19">
            <a:extLst>
              <a:ext uri="{FF2B5EF4-FFF2-40B4-BE49-F238E27FC236}">
                <a16:creationId xmlns:a16="http://schemas.microsoft.com/office/drawing/2014/main" id="{2826FEE1-16CB-52DE-5413-4782DFAB3E40}"/>
              </a:ext>
            </a:extLst>
          </p:cNvPr>
          <p:cNvSpPr/>
          <p:nvPr/>
        </p:nvSpPr>
        <p:spPr>
          <a:xfrm>
            <a:off x="6124839" y="4208231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2" name="Cubo 21">
            <a:extLst>
              <a:ext uri="{FF2B5EF4-FFF2-40B4-BE49-F238E27FC236}">
                <a16:creationId xmlns:a16="http://schemas.microsoft.com/office/drawing/2014/main" id="{6974948D-D549-6BA5-A323-50438E98E77C}"/>
              </a:ext>
            </a:extLst>
          </p:cNvPr>
          <p:cNvSpPr/>
          <p:nvPr/>
        </p:nvSpPr>
        <p:spPr>
          <a:xfrm>
            <a:off x="2550041" y="4206178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30" name="Cubo 29">
            <a:extLst>
              <a:ext uri="{FF2B5EF4-FFF2-40B4-BE49-F238E27FC236}">
                <a16:creationId xmlns:a16="http://schemas.microsoft.com/office/drawing/2014/main" id="{314C3B4F-26C1-BA25-6A86-1522EFF0387F}"/>
              </a:ext>
            </a:extLst>
          </p:cNvPr>
          <p:cNvSpPr/>
          <p:nvPr/>
        </p:nvSpPr>
        <p:spPr>
          <a:xfrm>
            <a:off x="3436846" y="3816386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31" name="Cubo 30">
            <a:extLst>
              <a:ext uri="{FF2B5EF4-FFF2-40B4-BE49-F238E27FC236}">
                <a16:creationId xmlns:a16="http://schemas.microsoft.com/office/drawing/2014/main" id="{9C9935F7-F3A5-1735-57E8-A229EEE48F8F}"/>
              </a:ext>
            </a:extLst>
          </p:cNvPr>
          <p:cNvSpPr/>
          <p:nvPr/>
        </p:nvSpPr>
        <p:spPr>
          <a:xfrm>
            <a:off x="4332824" y="3816385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32" name="Cubo 31">
            <a:extLst>
              <a:ext uri="{FF2B5EF4-FFF2-40B4-BE49-F238E27FC236}">
                <a16:creationId xmlns:a16="http://schemas.microsoft.com/office/drawing/2014/main" id="{73D1CA13-AF22-36A7-6D1F-1052C29E768F}"/>
              </a:ext>
            </a:extLst>
          </p:cNvPr>
          <p:cNvSpPr/>
          <p:nvPr/>
        </p:nvSpPr>
        <p:spPr>
          <a:xfrm>
            <a:off x="5228802" y="3816384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33" name="Cubo 32">
            <a:extLst>
              <a:ext uri="{FF2B5EF4-FFF2-40B4-BE49-F238E27FC236}">
                <a16:creationId xmlns:a16="http://schemas.microsoft.com/office/drawing/2014/main" id="{14659635-A910-5BC5-AC2C-C9C2598B1D76}"/>
              </a:ext>
            </a:extLst>
          </p:cNvPr>
          <p:cNvSpPr/>
          <p:nvPr/>
        </p:nvSpPr>
        <p:spPr>
          <a:xfrm>
            <a:off x="6124780" y="3816384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0.6</a:t>
            </a:r>
          </a:p>
        </p:txBody>
      </p:sp>
      <p:sp>
        <p:nvSpPr>
          <p:cNvPr id="34" name="Cubo 33">
            <a:extLst>
              <a:ext uri="{FF2B5EF4-FFF2-40B4-BE49-F238E27FC236}">
                <a16:creationId xmlns:a16="http://schemas.microsoft.com/office/drawing/2014/main" id="{30F6FB31-EF44-306A-824F-209935A8315D}"/>
              </a:ext>
            </a:extLst>
          </p:cNvPr>
          <p:cNvSpPr/>
          <p:nvPr/>
        </p:nvSpPr>
        <p:spPr>
          <a:xfrm>
            <a:off x="2549982" y="3814331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35" name="Cubo 34">
            <a:extLst>
              <a:ext uri="{FF2B5EF4-FFF2-40B4-BE49-F238E27FC236}">
                <a16:creationId xmlns:a16="http://schemas.microsoft.com/office/drawing/2014/main" id="{27059A97-8740-D27A-4938-3FDBC7524BEF}"/>
              </a:ext>
            </a:extLst>
          </p:cNvPr>
          <p:cNvSpPr/>
          <p:nvPr/>
        </p:nvSpPr>
        <p:spPr>
          <a:xfrm>
            <a:off x="3436846" y="3422486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...</a:t>
            </a:r>
          </a:p>
        </p:txBody>
      </p:sp>
      <p:sp>
        <p:nvSpPr>
          <p:cNvPr id="36" name="Cubo 35">
            <a:extLst>
              <a:ext uri="{FF2B5EF4-FFF2-40B4-BE49-F238E27FC236}">
                <a16:creationId xmlns:a16="http://schemas.microsoft.com/office/drawing/2014/main" id="{03694F33-F882-3DC3-B52A-D31F78945C87}"/>
              </a:ext>
            </a:extLst>
          </p:cNvPr>
          <p:cNvSpPr/>
          <p:nvPr/>
        </p:nvSpPr>
        <p:spPr>
          <a:xfrm>
            <a:off x="4332824" y="3422485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...</a:t>
            </a:r>
          </a:p>
        </p:txBody>
      </p:sp>
      <p:sp>
        <p:nvSpPr>
          <p:cNvPr id="37" name="Cubo 36">
            <a:extLst>
              <a:ext uri="{FF2B5EF4-FFF2-40B4-BE49-F238E27FC236}">
                <a16:creationId xmlns:a16="http://schemas.microsoft.com/office/drawing/2014/main" id="{45760BAE-128F-8930-EE81-5C4BC9EBC634}"/>
              </a:ext>
            </a:extLst>
          </p:cNvPr>
          <p:cNvSpPr/>
          <p:nvPr/>
        </p:nvSpPr>
        <p:spPr>
          <a:xfrm>
            <a:off x="5228802" y="3422484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...</a:t>
            </a:r>
          </a:p>
        </p:txBody>
      </p:sp>
      <p:sp>
        <p:nvSpPr>
          <p:cNvPr id="38" name="Cubo 37">
            <a:extLst>
              <a:ext uri="{FF2B5EF4-FFF2-40B4-BE49-F238E27FC236}">
                <a16:creationId xmlns:a16="http://schemas.microsoft.com/office/drawing/2014/main" id="{28A10423-F8A8-63FA-6796-335FE7B83488}"/>
              </a:ext>
            </a:extLst>
          </p:cNvPr>
          <p:cNvSpPr/>
          <p:nvPr/>
        </p:nvSpPr>
        <p:spPr>
          <a:xfrm>
            <a:off x="6124780" y="3422484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...</a:t>
            </a:r>
          </a:p>
        </p:txBody>
      </p:sp>
      <p:sp>
        <p:nvSpPr>
          <p:cNvPr id="39" name="Cubo 38">
            <a:extLst>
              <a:ext uri="{FF2B5EF4-FFF2-40B4-BE49-F238E27FC236}">
                <a16:creationId xmlns:a16="http://schemas.microsoft.com/office/drawing/2014/main" id="{0BF64C91-C71E-8D84-D548-EF9D8BA33189}"/>
              </a:ext>
            </a:extLst>
          </p:cNvPr>
          <p:cNvSpPr/>
          <p:nvPr/>
        </p:nvSpPr>
        <p:spPr>
          <a:xfrm>
            <a:off x="2549982" y="3420431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...</a:t>
            </a:r>
          </a:p>
        </p:txBody>
      </p:sp>
      <p:sp>
        <p:nvSpPr>
          <p:cNvPr id="40" name="Cubo 39">
            <a:extLst>
              <a:ext uri="{FF2B5EF4-FFF2-40B4-BE49-F238E27FC236}">
                <a16:creationId xmlns:a16="http://schemas.microsoft.com/office/drawing/2014/main" id="{71C8BC3E-D02D-1765-D3FB-96CB3720FDC3}"/>
              </a:ext>
            </a:extLst>
          </p:cNvPr>
          <p:cNvSpPr/>
          <p:nvPr/>
        </p:nvSpPr>
        <p:spPr>
          <a:xfrm>
            <a:off x="3436787" y="3030639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1" name="Cubo 40">
            <a:extLst>
              <a:ext uri="{FF2B5EF4-FFF2-40B4-BE49-F238E27FC236}">
                <a16:creationId xmlns:a16="http://schemas.microsoft.com/office/drawing/2014/main" id="{200CA846-2757-39D2-3E3C-5F254E004F14}"/>
              </a:ext>
            </a:extLst>
          </p:cNvPr>
          <p:cNvSpPr/>
          <p:nvPr/>
        </p:nvSpPr>
        <p:spPr>
          <a:xfrm>
            <a:off x="4332765" y="3030638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2" name="Cubo 41">
            <a:extLst>
              <a:ext uri="{FF2B5EF4-FFF2-40B4-BE49-F238E27FC236}">
                <a16:creationId xmlns:a16="http://schemas.microsoft.com/office/drawing/2014/main" id="{AF8A3CCD-02CE-8143-6DFF-180D8CA5E58C}"/>
              </a:ext>
            </a:extLst>
          </p:cNvPr>
          <p:cNvSpPr/>
          <p:nvPr/>
        </p:nvSpPr>
        <p:spPr>
          <a:xfrm>
            <a:off x="5228743" y="3030637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0.3</a:t>
            </a:r>
          </a:p>
        </p:txBody>
      </p:sp>
      <p:sp>
        <p:nvSpPr>
          <p:cNvPr id="43" name="Cubo 42">
            <a:extLst>
              <a:ext uri="{FF2B5EF4-FFF2-40B4-BE49-F238E27FC236}">
                <a16:creationId xmlns:a16="http://schemas.microsoft.com/office/drawing/2014/main" id="{BA4D9217-36AB-40BB-C1B8-31281C8CE9FE}"/>
              </a:ext>
            </a:extLst>
          </p:cNvPr>
          <p:cNvSpPr/>
          <p:nvPr/>
        </p:nvSpPr>
        <p:spPr>
          <a:xfrm>
            <a:off x="6124721" y="3030637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4" name="Cubo 43">
            <a:extLst>
              <a:ext uri="{FF2B5EF4-FFF2-40B4-BE49-F238E27FC236}">
                <a16:creationId xmlns:a16="http://schemas.microsoft.com/office/drawing/2014/main" id="{250828A2-4842-6D7B-245F-5D2FA0FD9263}"/>
              </a:ext>
            </a:extLst>
          </p:cNvPr>
          <p:cNvSpPr/>
          <p:nvPr/>
        </p:nvSpPr>
        <p:spPr>
          <a:xfrm>
            <a:off x="2549923" y="3028584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5" name="Cubo 44">
            <a:extLst>
              <a:ext uri="{FF2B5EF4-FFF2-40B4-BE49-F238E27FC236}">
                <a16:creationId xmlns:a16="http://schemas.microsoft.com/office/drawing/2014/main" id="{7898E12C-5332-EB7E-FF3E-BCAA02AB2806}"/>
              </a:ext>
            </a:extLst>
          </p:cNvPr>
          <p:cNvSpPr/>
          <p:nvPr/>
        </p:nvSpPr>
        <p:spPr>
          <a:xfrm>
            <a:off x="3436787" y="2634685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6" name="Cubo 45">
            <a:extLst>
              <a:ext uri="{FF2B5EF4-FFF2-40B4-BE49-F238E27FC236}">
                <a16:creationId xmlns:a16="http://schemas.microsoft.com/office/drawing/2014/main" id="{19BFFF19-DB57-9C1D-68A8-D932084115A0}"/>
              </a:ext>
            </a:extLst>
          </p:cNvPr>
          <p:cNvSpPr/>
          <p:nvPr/>
        </p:nvSpPr>
        <p:spPr>
          <a:xfrm>
            <a:off x="4332765" y="2634684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1.3</a:t>
            </a:r>
          </a:p>
        </p:txBody>
      </p:sp>
      <p:sp>
        <p:nvSpPr>
          <p:cNvPr id="47" name="Cubo 46">
            <a:extLst>
              <a:ext uri="{FF2B5EF4-FFF2-40B4-BE49-F238E27FC236}">
                <a16:creationId xmlns:a16="http://schemas.microsoft.com/office/drawing/2014/main" id="{AC984B2D-0C02-0F4E-ED09-E62C6DDF4B23}"/>
              </a:ext>
            </a:extLst>
          </p:cNvPr>
          <p:cNvSpPr/>
          <p:nvPr/>
        </p:nvSpPr>
        <p:spPr>
          <a:xfrm>
            <a:off x="5228743" y="2634683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8" name="Cubo 47">
            <a:extLst>
              <a:ext uri="{FF2B5EF4-FFF2-40B4-BE49-F238E27FC236}">
                <a16:creationId xmlns:a16="http://schemas.microsoft.com/office/drawing/2014/main" id="{8732A87A-2EF7-CB74-D4BD-E469A36971F9}"/>
              </a:ext>
            </a:extLst>
          </p:cNvPr>
          <p:cNvSpPr/>
          <p:nvPr/>
        </p:nvSpPr>
        <p:spPr>
          <a:xfrm>
            <a:off x="6124721" y="2634683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9" name="Cubo 48">
            <a:extLst>
              <a:ext uri="{FF2B5EF4-FFF2-40B4-BE49-F238E27FC236}">
                <a16:creationId xmlns:a16="http://schemas.microsoft.com/office/drawing/2014/main" id="{FAF468E3-2AA3-B25A-3F04-DAB3E18C457C}"/>
              </a:ext>
            </a:extLst>
          </p:cNvPr>
          <p:cNvSpPr/>
          <p:nvPr/>
        </p:nvSpPr>
        <p:spPr>
          <a:xfrm>
            <a:off x="2549923" y="2632630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0.1</a:t>
            </a:r>
          </a:p>
        </p:txBody>
      </p:sp>
      <p:sp>
        <p:nvSpPr>
          <p:cNvPr id="50" name="Cubo 49">
            <a:extLst>
              <a:ext uri="{FF2B5EF4-FFF2-40B4-BE49-F238E27FC236}">
                <a16:creationId xmlns:a16="http://schemas.microsoft.com/office/drawing/2014/main" id="{CA7145D4-6D47-ACA3-377A-1FBCB8A7B5AC}"/>
              </a:ext>
            </a:extLst>
          </p:cNvPr>
          <p:cNvSpPr/>
          <p:nvPr/>
        </p:nvSpPr>
        <p:spPr>
          <a:xfrm>
            <a:off x="3436728" y="2242838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51" name="Cubo 50">
            <a:extLst>
              <a:ext uri="{FF2B5EF4-FFF2-40B4-BE49-F238E27FC236}">
                <a16:creationId xmlns:a16="http://schemas.microsoft.com/office/drawing/2014/main" id="{D2B4F8EF-5D28-D98B-2B5F-7A4DF5F3BF28}"/>
              </a:ext>
            </a:extLst>
          </p:cNvPr>
          <p:cNvSpPr/>
          <p:nvPr/>
        </p:nvSpPr>
        <p:spPr>
          <a:xfrm>
            <a:off x="4332706" y="2242837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52" name="Cubo 51">
            <a:extLst>
              <a:ext uri="{FF2B5EF4-FFF2-40B4-BE49-F238E27FC236}">
                <a16:creationId xmlns:a16="http://schemas.microsoft.com/office/drawing/2014/main" id="{2F8CE4BC-096D-3098-8837-0655DD39BBED}"/>
              </a:ext>
            </a:extLst>
          </p:cNvPr>
          <p:cNvSpPr/>
          <p:nvPr/>
        </p:nvSpPr>
        <p:spPr>
          <a:xfrm>
            <a:off x="5228684" y="2242836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53" name="Cubo 52">
            <a:extLst>
              <a:ext uri="{FF2B5EF4-FFF2-40B4-BE49-F238E27FC236}">
                <a16:creationId xmlns:a16="http://schemas.microsoft.com/office/drawing/2014/main" id="{96B2550D-C2AC-58F6-2069-C6D9761E2A01}"/>
              </a:ext>
            </a:extLst>
          </p:cNvPr>
          <p:cNvSpPr/>
          <p:nvPr/>
        </p:nvSpPr>
        <p:spPr>
          <a:xfrm>
            <a:off x="6124662" y="2242836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1.2</a:t>
            </a:r>
          </a:p>
        </p:txBody>
      </p:sp>
      <p:sp>
        <p:nvSpPr>
          <p:cNvPr id="54" name="Cubo 53">
            <a:extLst>
              <a:ext uri="{FF2B5EF4-FFF2-40B4-BE49-F238E27FC236}">
                <a16:creationId xmlns:a16="http://schemas.microsoft.com/office/drawing/2014/main" id="{FB322C86-A0AC-07F4-6844-C41BB98B1E45}"/>
              </a:ext>
            </a:extLst>
          </p:cNvPr>
          <p:cNvSpPr/>
          <p:nvPr/>
        </p:nvSpPr>
        <p:spPr>
          <a:xfrm>
            <a:off x="2549864" y="2240783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55" name="Seta: para a Direita 54">
            <a:extLst>
              <a:ext uri="{FF2B5EF4-FFF2-40B4-BE49-F238E27FC236}">
                <a16:creationId xmlns:a16="http://schemas.microsoft.com/office/drawing/2014/main" id="{6208A796-920E-40BF-0274-499C9A9BA803}"/>
              </a:ext>
            </a:extLst>
          </p:cNvPr>
          <p:cNvSpPr/>
          <p:nvPr/>
        </p:nvSpPr>
        <p:spPr>
          <a:xfrm>
            <a:off x="8208197" y="3155746"/>
            <a:ext cx="1327168" cy="7297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Max/Sum</a:t>
            </a:r>
          </a:p>
        </p:txBody>
      </p:sp>
      <p:sp>
        <p:nvSpPr>
          <p:cNvPr id="56" name="Cubo 55">
            <a:extLst>
              <a:ext uri="{FF2B5EF4-FFF2-40B4-BE49-F238E27FC236}">
                <a16:creationId xmlns:a16="http://schemas.microsoft.com/office/drawing/2014/main" id="{DE55E69C-AE99-9F5F-1AD2-0EE49E84217D}"/>
              </a:ext>
            </a:extLst>
          </p:cNvPr>
          <p:cNvSpPr/>
          <p:nvPr/>
        </p:nvSpPr>
        <p:spPr>
          <a:xfrm>
            <a:off x="9726752" y="4206178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Agg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Cubo 56">
            <a:extLst>
              <a:ext uri="{FF2B5EF4-FFF2-40B4-BE49-F238E27FC236}">
                <a16:creationId xmlns:a16="http://schemas.microsoft.com/office/drawing/2014/main" id="{34111EB0-EA0D-B7CF-59E7-EF39A6B2BF3F}"/>
              </a:ext>
            </a:extLst>
          </p:cNvPr>
          <p:cNvSpPr/>
          <p:nvPr/>
        </p:nvSpPr>
        <p:spPr>
          <a:xfrm>
            <a:off x="9726693" y="3814331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Agg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Cubo 57">
            <a:extLst>
              <a:ext uri="{FF2B5EF4-FFF2-40B4-BE49-F238E27FC236}">
                <a16:creationId xmlns:a16="http://schemas.microsoft.com/office/drawing/2014/main" id="{C8D138D9-9E75-C917-FEA5-7DA9467CDFC3}"/>
              </a:ext>
            </a:extLst>
          </p:cNvPr>
          <p:cNvSpPr/>
          <p:nvPr/>
        </p:nvSpPr>
        <p:spPr>
          <a:xfrm>
            <a:off x="9726693" y="3420431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...</a:t>
            </a:r>
          </a:p>
        </p:txBody>
      </p:sp>
      <p:sp>
        <p:nvSpPr>
          <p:cNvPr id="59" name="Cubo 58">
            <a:extLst>
              <a:ext uri="{FF2B5EF4-FFF2-40B4-BE49-F238E27FC236}">
                <a16:creationId xmlns:a16="http://schemas.microsoft.com/office/drawing/2014/main" id="{39D33C07-4113-335D-6EF0-24FD1DBE49EF}"/>
              </a:ext>
            </a:extLst>
          </p:cNvPr>
          <p:cNvSpPr/>
          <p:nvPr/>
        </p:nvSpPr>
        <p:spPr>
          <a:xfrm>
            <a:off x="9726634" y="3028584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Agg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Cubo 59">
            <a:extLst>
              <a:ext uri="{FF2B5EF4-FFF2-40B4-BE49-F238E27FC236}">
                <a16:creationId xmlns:a16="http://schemas.microsoft.com/office/drawing/2014/main" id="{567FA791-DAC5-071F-A864-7ABE8B58D9C3}"/>
              </a:ext>
            </a:extLst>
          </p:cNvPr>
          <p:cNvSpPr/>
          <p:nvPr/>
        </p:nvSpPr>
        <p:spPr>
          <a:xfrm>
            <a:off x="9726634" y="2632630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Agg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1" name="Cubo 60">
            <a:extLst>
              <a:ext uri="{FF2B5EF4-FFF2-40B4-BE49-F238E27FC236}">
                <a16:creationId xmlns:a16="http://schemas.microsoft.com/office/drawing/2014/main" id="{1FF8F497-0A8C-DA35-D3DC-C1D192358F66}"/>
              </a:ext>
            </a:extLst>
          </p:cNvPr>
          <p:cNvSpPr/>
          <p:nvPr/>
        </p:nvSpPr>
        <p:spPr>
          <a:xfrm>
            <a:off x="9726575" y="2240783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Agg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D5089C7A-05DD-DE49-5E3F-F0838E51D2A1}"/>
              </a:ext>
            </a:extLst>
          </p:cNvPr>
          <p:cNvSpPr txBox="1"/>
          <p:nvPr/>
        </p:nvSpPr>
        <p:spPr>
          <a:xfrm>
            <a:off x="9347454" y="5182126"/>
            <a:ext cx="180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Saída do modelo</a:t>
            </a:r>
          </a:p>
        </p:txBody>
      </p:sp>
      <p:sp>
        <p:nvSpPr>
          <p:cNvPr id="63" name="Chave Direita 62">
            <a:extLst>
              <a:ext uri="{FF2B5EF4-FFF2-40B4-BE49-F238E27FC236}">
                <a16:creationId xmlns:a16="http://schemas.microsoft.com/office/drawing/2014/main" id="{51A3975F-9454-3BA4-736A-5D9A7E0611AE}"/>
              </a:ext>
            </a:extLst>
          </p:cNvPr>
          <p:cNvSpPr/>
          <p:nvPr/>
        </p:nvSpPr>
        <p:spPr>
          <a:xfrm>
            <a:off x="7304930" y="2249987"/>
            <a:ext cx="390418" cy="248240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Chave Direita 63">
            <a:extLst>
              <a:ext uri="{FF2B5EF4-FFF2-40B4-BE49-F238E27FC236}">
                <a16:creationId xmlns:a16="http://schemas.microsoft.com/office/drawing/2014/main" id="{11D8FFAD-E9FB-9368-B546-1BB1217662A3}"/>
              </a:ext>
            </a:extLst>
          </p:cNvPr>
          <p:cNvSpPr/>
          <p:nvPr/>
        </p:nvSpPr>
        <p:spPr>
          <a:xfrm>
            <a:off x="10954341" y="2259552"/>
            <a:ext cx="390418" cy="248240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89CEF668-AABA-DB40-B440-006428708F9F}"/>
              </a:ext>
            </a:extLst>
          </p:cNvPr>
          <p:cNvSpPr txBox="1"/>
          <p:nvPr/>
        </p:nvSpPr>
        <p:spPr>
          <a:xfrm rot="16200000">
            <a:off x="10164416" y="3213832"/>
            <a:ext cx="2667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Tamanho do vocabulário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12F74853-CD47-47B5-58B1-45D48A064BED}"/>
              </a:ext>
            </a:extLst>
          </p:cNvPr>
          <p:cNvSpPr txBox="1"/>
          <p:nvPr/>
        </p:nvSpPr>
        <p:spPr>
          <a:xfrm rot="16200000">
            <a:off x="6515005" y="3306522"/>
            <a:ext cx="2667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Tamanho do vocabulário</a:t>
            </a:r>
          </a:p>
        </p:txBody>
      </p:sp>
      <p:sp>
        <p:nvSpPr>
          <p:cNvPr id="67" name="Chave Direita 66">
            <a:extLst>
              <a:ext uri="{FF2B5EF4-FFF2-40B4-BE49-F238E27FC236}">
                <a16:creationId xmlns:a16="http://schemas.microsoft.com/office/drawing/2014/main" id="{E8E78C48-4E2C-831E-E4FB-077374C60BE1}"/>
              </a:ext>
            </a:extLst>
          </p:cNvPr>
          <p:cNvSpPr/>
          <p:nvPr/>
        </p:nvSpPr>
        <p:spPr>
          <a:xfrm rot="5400000">
            <a:off x="4594680" y="3805028"/>
            <a:ext cx="357208" cy="44468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CE0B7FE7-B2A5-FBED-18C8-0143A980DDF8}"/>
              </a:ext>
            </a:extLst>
          </p:cNvPr>
          <p:cNvSpPr txBox="1"/>
          <p:nvPr/>
        </p:nvSpPr>
        <p:spPr>
          <a:xfrm>
            <a:off x="3949999" y="6227776"/>
            <a:ext cx="2667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Total de tokens</a:t>
            </a:r>
          </a:p>
        </p:txBody>
      </p:sp>
    </p:spTree>
    <p:extLst>
      <p:ext uri="{BB962C8B-B14F-4D97-AF65-F5344CB8AC3E}">
        <p14:creationId xmlns:p14="http://schemas.microsoft.com/office/powerpoint/2010/main" val="3999293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" y="402672"/>
            <a:ext cx="11325137" cy="729788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/>
              <a:t>Conceitos do exercício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4</a:t>
            </a:fld>
            <a:endParaRPr lang="pt-BR" dirty="0"/>
          </a:p>
        </p:txBody>
      </p:sp>
      <p:sp>
        <p:nvSpPr>
          <p:cNvPr id="56" name="Cubo 55">
            <a:extLst>
              <a:ext uri="{FF2B5EF4-FFF2-40B4-BE49-F238E27FC236}">
                <a16:creationId xmlns:a16="http://schemas.microsoft.com/office/drawing/2014/main" id="{DE55E69C-AE99-9F5F-1AD2-0EE49E84217D}"/>
              </a:ext>
            </a:extLst>
          </p:cNvPr>
          <p:cNvSpPr/>
          <p:nvPr/>
        </p:nvSpPr>
        <p:spPr>
          <a:xfrm>
            <a:off x="3223210" y="4075383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Agg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Cubo 56">
            <a:extLst>
              <a:ext uri="{FF2B5EF4-FFF2-40B4-BE49-F238E27FC236}">
                <a16:creationId xmlns:a16="http://schemas.microsoft.com/office/drawing/2014/main" id="{34111EB0-EA0D-B7CF-59E7-EF39A6B2BF3F}"/>
              </a:ext>
            </a:extLst>
          </p:cNvPr>
          <p:cNvSpPr/>
          <p:nvPr/>
        </p:nvSpPr>
        <p:spPr>
          <a:xfrm>
            <a:off x="3223151" y="3683536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Agg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Cubo 57">
            <a:extLst>
              <a:ext uri="{FF2B5EF4-FFF2-40B4-BE49-F238E27FC236}">
                <a16:creationId xmlns:a16="http://schemas.microsoft.com/office/drawing/2014/main" id="{C8D138D9-9E75-C917-FEA5-7DA9467CDFC3}"/>
              </a:ext>
            </a:extLst>
          </p:cNvPr>
          <p:cNvSpPr/>
          <p:nvPr/>
        </p:nvSpPr>
        <p:spPr>
          <a:xfrm>
            <a:off x="3223151" y="3289636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...</a:t>
            </a:r>
          </a:p>
        </p:txBody>
      </p:sp>
      <p:sp>
        <p:nvSpPr>
          <p:cNvPr id="59" name="Cubo 58">
            <a:extLst>
              <a:ext uri="{FF2B5EF4-FFF2-40B4-BE49-F238E27FC236}">
                <a16:creationId xmlns:a16="http://schemas.microsoft.com/office/drawing/2014/main" id="{39D33C07-4113-335D-6EF0-24FD1DBE49EF}"/>
              </a:ext>
            </a:extLst>
          </p:cNvPr>
          <p:cNvSpPr/>
          <p:nvPr/>
        </p:nvSpPr>
        <p:spPr>
          <a:xfrm>
            <a:off x="3223092" y="2897789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Agg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Cubo 59">
            <a:extLst>
              <a:ext uri="{FF2B5EF4-FFF2-40B4-BE49-F238E27FC236}">
                <a16:creationId xmlns:a16="http://schemas.microsoft.com/office/drawing/2014/main" id="{567FA791-DAC5-071F-A864-7ABE8B58D9C3}"/>
              </a:ext>
            </a:extLst>
          </p:cNvPr>
          <p:cNvSpPr/>
          <p:nvPr/>
        </p:nvSpPr>
        <p:spPr>
          <a:xfrm>
            <a:off x="3223092" y="2501835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Agg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1" name="Cubo 60">
            <a:extLst>
              <a:ext uri="{FF2B5EF4-FFF2-40B4-BE49-F238E27FC236}">
                <a16:creationId xmlns:a16="http://schemas.microsoft.com/office/drawing/2014/main" id="{1FF8F497-0A8C-DA35-D3DC-C1D192358F66}"/>
              </a:ext>
            </a:extLst>
          </p:cNvPr>
          <p:cNvSpPr/>
          <p:nvPr/>
        </p:nvSpPr>
        <p:spPr>
          <a:xfrm>
            <a:off x="3223033" y="2109988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Agg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D5089C7A-05DD-DE49-5E3F-F0838E51D2A1}"/>
              </a:ext>
            </a:extLst>
          </p:cNvPr>
          <p:cNvSpPr txBox="1"/>
          <p:nvPr/>
        </p:nvSpPr>
        <p:spPr>
          <a:xfrm>
            <a:off x="1281217" y="5068311"/>
            <a:ext cx="776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Query</a:t>
            </a:r>
          </a:p>
        </p:txBody>
      </p:sp>
      <p:sp>
        <p:nvSpPr>
          <p:cNvPr id="5" name="Cubo 4">
            <a:extLst>
              <a:ext uri="{FF2B5EF4-FFF2-40B4-BE49-F238E27FC236}">
                <a16:creationId xmlns:a16="http://schemas.microsoft.com/office/drawing/2014/main" id="{3BD84016-E438-221D-7C74-6B7C5806CAED}"/>
              </a:ext>
            </a:extLst>
          </p:cNvPr>
          <p:cNvSpPr/>
          <p:nvPr/>
        </p:nvSpPr>
        <p:spPr>
          <a:xfrm>
            <a:off x="1281394" y="4075383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Agg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Cubo 5">
            <a:extLst>
              <a:ext uri="{FF2B5EF4-FFF2-40B4-BE49-F238E27FC236}">
                <a16:creationId xmlns:a16="http://schemas.microsoft.com/office/drawing/2014/main" id="{6A3553C7-7942-1A53-3CF3-8A7BE52C73F7}"/>
              </a:ext>
            </a:extLst>
          </p:cNvPr>
          <p:cNvSpPr/>
          <p:nvPr/>
        </p:nvSpPr>
        <p:spPr>
          <a:xfrm>
            <a:off x="1281335" y="3683536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Agg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Cubo 6">
            <a:extLst>
              <a:ext uri="{FF2B5EF4-FFF2-40B4-BE49-F238E27FC236}">
                <a16:creationId xmlns:a16="http://schemas.microsoft.com/office/drawing/2014/main" id="{BFA572FE-D47E-4C42-2A3D-EB6A2A52CE38}"/>
              </a:ext>
            </a:extLst>
          </p:cNvPr>
          <p:cNvSpPr/>
          <p:nvPr/>
        </p:nvSpPr>
        <p:spPr>
          <a:xfrm>
            <a:off x="1281335" y="3289636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...</a:t>
            </a:r>
          </a:p>
        </p:txBody>
      </p:sp>
      <p:sp>
        <p:nvSpPr>
          <p:cNvPr id="8" name="Cubo 7">
            <a:extLst>
              <a:ext uri="{FF2B5EF4-FFF2-40B4-BE49-F238E27FC236}">
                <a16:creationId xmlns:a16="http://schemas.microsoft.com/office/drawing/2014/main" id="{3AF21CD1-5B95-3840-2777-64D1C5BB54F1}"/>
              </a:ext>
            </a:extLst>
          </p:cNvPr>
          <p:cNvSpPr/>
          <p:nvPr/>
        </p:nvSpPr>
        <p:spPr>
          <a:xfrm>
            <a:off x="1281276" y="2897789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Agg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Cubo 15">
            <a:extLst>
              <a:ext uri="{FF2B5EF4-FFF2-40B4-BE49-F238E27FC236}">
                <a16:creationId xmlns:a16="http://schemas.microsoft.com/office/drawing/2014/main" id="{7B50DADD-C9A0-E780-D21F-29BF5DCA35E6}"/>
              </a:ext>
            </a:extLst>
          </p:cNvPr>
          <p:cNvSpPr/>
          <p:nvPr/>
        </p:nvSpPr>
        <p:spPr>
          <a:xfrm>
            <a:off x="1281276" y="2501835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Agg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Cubo 17">
            <a:extLst>
              <a:ext uri="{FF2B5EF4-FFF2-40B4-BE49-F238E27FC236}">
                <a16:creationId xmlns:a16="http://schemas.microsoft.com/office/drawing/2014/main" id="{CDEBEAE7-FE61-76BB-BA51-C59EA8BC8DCE}"/>
              </a:ext>
            </a:extLst>
          </p:cNvPr>
          <p:cNvSpPr/>
          <p:nvPr/>
        </p:nvSpPr>
        <p:spPr>
          <a:xfrm>
            <a:off x="1281217" y="2109988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Agg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1BF8F59-0874-9D74-75FC-DB726C1A4670}"/>
              </a:ext>
            </a:extLst>
          </p:cNvPr>
          <p:cNvSpPr txBox="1"/>
          <p:nvPr/>
        </p:nvSpPr>
        <p:spPr>
          <a:xfrm>
            <a:off x="3223033" y="5185222"/>
            <a:ext cx="1320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Documento</a:t>
            </a:r>
          </a:p>
        </p:txBody>
      </p:sp>
      <p:sp>
        <p:nvSpPr>
          <p:cNvPr id="23" name="Chave Direita 22">
            <a:extLst>
              <a:ext uri="{FF2B5EF4-FFF2-40B4-BE49-F238E27FC236}">
                <a16:creationId xmlns:a16="http://schemas.microsoft.com/office/drawing/2014/main" id="{8D227D5B-E49E-1FD9-9A63-E1E5BFA4B969}"/>
              </a:ext>
            </a:extLst>
          </p:cNvPr>
          <p:cNvSpPr/>
          <p:nvPr/>
        </p:nvSpPr>
        <p:spPr>
          <a:xfrm rot="10800000">
            <a:off x="890740" y="2182799"/>
            <a:ext cx="390418" cy="248240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707059C-262A-6B3D-635D-7A562FDDDC02}"/>
              </a:ext>
            </a:extLst>
          </p:cNvPr>
          <p:cNvSpPr txBox="1"/>
          <p:nvPr/>
        </p:nvSpPr>
        <p:spPr>
          <a:xfrm rot="16200000">
            <a:off x="-627934" y="3150430"/>
            <a:ext cx="2667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Tamanho do vocabulário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851E436-0EB3-6842-E70C-089CAD324699}"/>
              </a:ext>
            </a:extLst>
          </p:cNvPr>
          <p:cNvSpPr txBox="1"/>
          <p:nvPr/>
        </p:nvSpPr>
        <p:spPr>
          <a:xfrm>
            <a:off x="5608946" y="2109988"/>
            <a:ext cx="583197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Score(d, q) = produto escalar entre d e q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No SpladeV2 os elementos do vetor da query são {0, 1}.</a:t>
            </a:r>
          </a:p>
          <a:p>
            <a:endParaRPr lang="pt-BR" dirty="0"/>
          </a:p>
          <a:p>
            <a:endParaRPr lang="pt-BR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pt-BR" dirty="0"/>
              <a:t>Se o corpus for pequeno, dá pra guardar a matriz de documento e resolver com uma multiplicação de matrizes.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endParaRPr lang="pt-BR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pt-BR" dirty="0"/>
              <a:t>Se o corpus for grande, dá pra resolver com um índice invertido guardando como chave o token (ou </a:t>
            </a:r>
            <a:r>
              <a:rPr lang="pt-BR" dirty="0" err="1"/>
              <a:t>token_id</a:t>
            </a:r>
            <a:r>
              <a:rPr lang="pt-BR" dirty="0"/>
              <a:t>) e a lista de documento e score do documento</a:t>
            </a:r>
          </a:p>
        </p:txBody>
      </p:sp>
    </p:spTree>
    <p:extLst>
      <p:ext uri="{BB962C8B-B14F-4D97-AF65-F5344CB8AC3E}">
        <p14:creationId xmlns:p14="http://schemas.microsoft.com/office/powerpoint/2010/main" val="2040878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" y="402672"/>
            <a:ext cx="11325137" cy="729788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/>
              <a:t>Problemas e soluções no desenvolvimento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5</a:t>
            </a:fld>
            <a:endParaRPr lang="pt-BR"/>
          </a:p>
        </p:txBody>
      </p:sp>
      <p:sp>
        <p:nvSpPr>
          <p:cNvPr id="20" name="Espaço Reservado para Conteúdo 3">
            <a:extLst>
              <a:ext uri="{FF2B5EF4-FFF2-40B4-BE49-F238E27FC236}">
                <a16:creationId xmlns:a16="http://schemas.microsoft.com/office/drawing/2014/main" id="{A26C9687-67C8-0FE8-0794-47272524905A}"/>
              </a:ext>
            </a:extLst>
          </p:cNvPr>
          <p:cNvSpPr txBox="1">
            <a:spLocks/>
          </p:cNvSpPr>
          <p:nvPr/>
        </p:nvSpPr>
        <p:spPr>
          <a:xfrm>
            <a:off x="176168" y="1643151"/>
            <a:ext cx="11694252" cy="1530223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 da primeira simulação era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nDCG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0.0000</a:t>
            </a:r>
          </a:p>
          <a:p>
            <a:pPr marL="914400" lvl="2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Solução: Eu estava gerando os textos sem os tokens [CLS] e [SEP]</a:t>
            </a:r>
            <a:endParaRPr lang="pt-BR" sz="1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ubo 2">
            <a:extLst>
              <a:ext uri="{FF2B5EF4-FFF2-40B4-BE49-F238E27FC236}">
                <a16:creationId xmlns:a16="http://schemas.microsoft.com/office/drawing/2014/main" id="{8587942C-5C4B-CD18-5B5B-158FD259FFFF}"/>
              </a:ext>
            </a:extLst>
          </p:cNvPr>
          <p:cNvSpPr/>
          <p:nvPr/>
        </p:nvSpPr>
        <p:spPr>
          <a:xfrm>
            <a:off x="1053296" y="3620335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Where</a:t>
            </a:r>
          </a:p>
        </p:txBody>
      </p:sp>
      <p:sp>
        <p:nvSpPr>
          <p:cNvPr id="5" name="Cubo 4">
            <a:extLst>
              <a:ext uri="{FF2B5EF4-FFF2-40B4-BE49-F238E27FC236}">
                <a16:creationId xmlns:a16="http://schemas.microsoft.com/office/drawing/2014/main" id="{E124B51B-F204-1BB1-1711-D5D3743F3B1E}"/>
              </a:ext>
            </a:extLst>
          </p:cNvPr>
          <p:cNvSpPr/>
          <p:nvPr/>
        </p:nvSpPr>
        <p:spPr>
          <a:xfrm>
            <a:off x="1949274" y="3620334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eat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Cubo 5">
            <a:extLst>
              <a:ext uri="{FF2B5EF4-FFF2-40B4-BE49-F238E27FC236}">
                <a16:creationId xmlns:a16="http://schemas.microsoft.com/office/drawing/2014/main" id="{B1650451-93D6-B3D9-42F9-439E4A7C70F4}"/>
              </a:ext>
            </a:extLst>
          </p:cNvPr>
          <p:cNvSpPr/>
          <p:nvPr/>
        </p:nvSpPr>
        <p:spPr>
          <a:xfrm>
            <a:off x="2845252" y="3620333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pizza</a:t>
            </a:r>
          </a:p>
        </p:txBody>
      </p:sp>
      <p:sp>
        <p:nvSpPr>
          <p:cNvPr id="9" name="Cubo 8">
            <a:extLst>
              <a:ext uri="{FF2B5EF4-FFF2-40B4-BE49-F238E27FC236}">
                <a16:creationId xmlns:a16="http://schemas.microsoft.com/office/drawing/2014/main" id="{71331AA7-3C38-961E-D980-E37EDDC8080F}"/>
              </a:ext>
            </a:extLst>
          </p:cNvPr>
          <p:cNvSpPr/>
          <p:nvPr/>
        </p:nvSpPr>
        <p:spPr>
          <a:xfrm>
            <a:off x="1032749" y="5072762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Where</a:t>
            </a:r>
          </a:p>
        </p:txBody>
      </p:sp>
      <p:sp>
        <p:nvSpPr>
          <p:cNvPr id="10" name="Cubo 9">
            <a:extLst>
              <a:ext uri="{FF2B5EF4-FFF2-40B4-BE49-F238E27FC236}">
                <a16:creationId xmlns:a16="http://schemas.microsoft.com/office/drawing/2014/main" id="{3C9BA421-8482-34DB-3F40-8B6270A13C56}"/>
              </a:ext>
            </a:extLst>
          </p:cNvPr>
          <p:cNvSpPr/>
          <p:nvPr/>
        </p:nvSpPr>
        <p:spPr>
          <a:xfrm>
            <a:off x="1928727" y="5072761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eat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Cubo 10">
            <a:extLst>
              <a:ext uri="{FF2B5EF4-FFF2-40B4-BE49-F238E27FC236}">
                <a16:creationId xmlns:a16="http://schemas.microsoft.com/office/drawing/2014/main" id="{2859EF2F-820F-0930-48E1-E18CDED936E2}"/>
              </a:ext>
            </a:extLst>
          </p:cNvPr>
          <p:cNvSpPr/>
          <p:nvPr/>
        </p:nvSpPr>
        <p:spPr>
          <a:xfrm>
            <a:off x="2824705" y="5072760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pizza</a:t>
            </a:r>
          </a:p>
        </p:txBody>
      </p:sp>
      <p:sp>
        <p:nvSpPr>
          <p:cNvPr id="12" name="Cubo 11">
            <a:extLst>
              <a:ext uri="{FF2B5EF4-FFF2-40B4-BE49-F238E27FC236}">
                <a16:creationId xmlns:a16="http://schemas.microsoft.com/office/drawing/2014/main" id="{066655AF-233D-25AB-8812-7A34FDE6E196}"/>
              </a:ext>
            </a:extLst>
          </p:cNvPr>
          <p:cNvSpPr/>
          <p:nvPr/>
        </p:nvSpPr>
        <p:spPr>
          <a:xfrm>
            <a:off x="3720683" y="5072760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[SEP]</a:t>
            </a:r>
          </a:p>
        </p:txBody>
      </p:sp>
      <p:sp>
        <p:nvSpPr>
          <p:cNvPr id="13" name="Cubo 12">
            <a:extLst>
              <a:ext uri="{FF2B5EF4-FFF2-40B4-BE49-F238E27FC236}">
                <a16:creationId xmlns:a16="http://schemas.microsoft.com/office/drawing/2014/main" id="{2F70FFB6-2F93-6EF2-EA4C-74B8DB71201E}"/>
              </a:ext>
            </a:extLst>
          </p:cNvPr>
          <p:cNvSpPr/>
          <p:nvPr/>
        </p:nvSpPr>
        <p:spPr>
          <a:xfrm>
            <a:off x="145885" y="5070707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[CLS]</a:t>
            </a:r>
          </a:p>
        </p:txBody>
      </p: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AA30F143-AE3B-2638-41AE-F57086CFEFE7}"/>
              </a:ext>
            </a:extLst>
          </p:cNvPr>
          <p:cNvSpPr/>
          <p:nvPr/>
        </p:nvSpPr>
        <p:spPr>
          <a:xfrm>
            <a:off x="4869099" y="3518544"/>
            <a:ext cx="1327168" cy="7297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F6B150F0-7AC9-3B28-5C4C-BCA5150A80CA}"/>
              </a:ext>
            </a:extLst>
          </p:cNvPr>
          <p:cNvSpPr/>
          <p:nvPr/>
        </p:nvSpPr>
        <p:spPr>
          <a:xfrm>
            <a:off x="4869099" y="4968918"/>
            <a:ext cx="1327168" cy="7297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E0B1B9B-C07B-436B-CFD1-B42B775E5BD8}"/>
              </a:ext>
            </a:extLst>
          </p:cNvPr>
          <p:cNvSpPr txBox="1"/>
          <p:nvPr/>
        </p:nvSpPr>
        <p:spPr>
          <a:xfrm>
            <a:off x="6462445" y="5157627"/>
            <a:ext cx="51987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to</a:t>
            </a:r>
            <a:r>
              <a:rPr lang="pt-BR" dirty="0"/>
              <a:t>, </a:t>
            </a:r>
            <a:r>
              <a:rPr lang="pt-BR" dirty="0" err="1"/>
              <a:t>where</a:t>
            </a:r>
            <a:r>
              <a:rPr lang="pt-BR" dirty="0"/>
              <a:t>, later, food, </a:t>
            </a:r>
            <a:r>
              <a:rPr lang="pt-BR" dirty="0" err="1"/>
              <a:t>guy</a:t>
            </a:r>
            <a:r>
              <a:rPr lang="pt-BR" dirty="0"/>
              <a:t>, </a:t>
            </a:r>
            <a:r>
              <a:rPr lang="pt-BR" dirty="0" err="1"/>
              <a:t>places</a:t>
            </a:r>
            <a:r>
              <a:rPr lang="pt-BR" dirty="0"/>
              <a:t>, box, </a:t>
            </a:r>
            <a:r>
              <a:rPr lang="pt-BR" dirty="0" err="1"/>
              <a:t>mike</a:t>
            </a:r>
            <a:r>
              <a:rPr lang="pt-BR" dirty="0"/>
              <a:t>, </a:t>
            </a:r>
            <a:r>
              <a:rPr lang="pt-BR" dirty="0" err="1"/>
              <a:t>joe</a:t>
            </a:r>
            <a:r>
              <a:rPr lang="pt-BR" dirty="0"/>
              <a:t>, </a:t>
            </a:r>
            <a:r>
              <a:rPr lang="pt-BR" dirty="0" err="1"/>
              <a:t>tony</a:t>
            </a:r>
            <a:r>
              <a:rPr lang="pt-BR" dirty="0"/>
              <a:t>, </a:t>
            </a:r>
            <a:r>
              <a:rPr lang="pt-BR" dirty="0" err="1"/>
              <a:t>eat</a:t>
            </a:r>
            <a:r>
              <a:rPr lang="pt-BR" dirty="0"/>
              <a:t>, </a:t>
            </a:r>
            <a:r>
              <a:rPr lang="pt-BR" dirty="0" err="1"/>
              <a:t>restaurant</a:t>
            </a:r>
            <a:r>
              <a:rPr lang="pt-BR" dirty="0"/>
              <a:t>, </a:t>
            </a:r>
            <a:r>
              <a:rPr lang="pt-BR" dirty="0" err="1"/>
              <a:t>alan</a:t>
            </a:r>
            <a:r>
              <a:rPr lang="pt-BR" dirty="0"/>
              <a:t>, cole, </a:t>
            </a:r>
            <a:r>
              <a:rPr lang="pt-BR" dirty="0" err="1"/>
              <a:t>dick</a:t>
            </a:r>
            <a:r>
              <a:rPr lang="pt-BR" dirty="0"/>
              <a:t>, </a:t>
            </a:r>
            <a:r>
              <a:rPr lang="pt-BR" dirty="0" err="1"/>
              <a:t>bite</a:t>
            </a:r>
            <a:r>
              <a:rPr lang="pt-BR" dirty="0"/>
              <a:t>, </a:t>
            </a:r>
            <a:r>
              <a:rPr lang="pt-BR" dirty="0" err="1"/>
              <a:t>pat</a:t>
            </a:r>
            <a:r>
              <a:rPr lang="pt-BR" dirty="0"/>
              <a:t>, </a:t>
            </a:r>
            <a:r>
              <a:rPr lang="pt-BR" dirty="0" err="1"/>
              <a:t>package</a:t>
            </a:r>
            <a:r>
              <a:rPr lang="pt-BR" dirty="0"/>
              <a:t>, </a:t>
            </a:r>
            <a:r>
              <a:rPr lang="pt-BR" dirty="0" err="1"/>
              <a:t>cab</a:t>
            </a:r>
            <a:r>
              <a:rPr lang="pt-BR" dirty="0"/>
              <a:t>, pizza, </a:t>
            </a:r>
            <a:r>
              <a:rPr lang="pt-BR" dirty="0" err="1"/>
              <a:t>toby</a:t>
            </a:r>
            <a:r>
              <a:rPr lang="pt-BR" dirty="0"/>
              <a:t>, domino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DB83660A-9648-CF9D-0EC6-763BCA11E3D0}"/>
              </a:ext>
            </a:extLst>
          </p:cNvPr>
          <p:cNvSpPr txBox="1"/>
          <p:nvPr/>
        </p:nvSpPr>
        <p:spPr>
          <a:xfrm>
            <a:off x="6386165" y="3684625"/>
            <a:ext cx="5198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are, </a:t>
            </a:r>
            <a:r>
              <a:rPr lang="pt-BR" dirty="0" err="1"/>
              <a:t>him</a:t>
            </a:r>
            <a:r>
              <a:rPr lang="pt-BR" dirty="0"/>
              <a:t>, </a:t>
            </a:r>
            <a:r>
              <a:rPr lang="pt-BR" dirty="0" err="1"/>
              <a:t>where</a:t>
            </a:r>
            <a:r>
              <a:rPr lang="pt-BR" dirty="0"/>
              <a:t>, food, </a:t>
            </a:r>
            <a:r>
              <a:rPr lang="pt-BR" dirty="0" err="1"/>
              <a:t>phone</a:t>
            </a:r>
            <a:r>
              <a:rPr lang="pt-BR" dirty="0"/>
              <a:t>, </a:t>
            </a:r>
            <a:r>
              <a:rPr lang="pt-BR" dirty="0" err="1"/>
              <a:t>movie</a:t>
            </a:r>
            <a:r>
              <a:rPr lang="pt-BR" dirty="0"/>
              <a:t>, store, </a:t>
            </a:r>
            <a:r>
              <a:rPr lang="pt-BR" dirty="0" err="1"/>
              <a:t>eat</a:t>
            </a:r>
            <a:r>
              <a:rPr lang="pt-BR" dirty="0"/>
              <a:t>, pizza</a:t>
            </a:r>
          </a:p>
        </p:txBody>
      </p:sp>
    </p:spTree>
    <p:extLst>
      <p:ext uri="{BB962C8B-B14F-4D97-AF65-F5344CB8AC3E}">
        <p14:creationId xmlns:p14="http://schemas.microsoft.com/office/powerpoint/2010/main" val="260640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" y="402672"/>
            <a:ext cx="11325137" cy="729788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/>
              <a:t>Problemas e soluções no desenvolvimento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6</a:t>
            </a:fld>
            <a:endParaRPr lang="pt-BR"/>
          </a:p>
        </p:txBody>
      </p:sp>
      <p:sp>
        <p:nvSpPr>
          <p:cNvPr id="20" name="Espaço Reservado para Conteúdo 3">
            <a:extLst>
              <a:ext uri="{FF2B5EF4-FFF2-40B4-BE49-F238E27FC236}">
                <a16:creationId xmlns:a16="http://schemas.microsoft.com/office/drawing/2014/main" id="{A26C9687-67C8-0FE8-0794-47272524905A}"/>
              </a:ext>
            </a:extLst>
          </p:cNvPr>
          <p:cNvSpPr txBox="1">
            <a:spLocks/>
          </p:cNvSpPr>
          <p:nvPr/>
        </p:nvSpPr>
        <p:spPr>
          <a:xfrm>
            <a:off x="176168" y="1643151"/>
            <a:ext cx="11694252" cy="208229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naver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/splade_v2_distil estava gerando resultado nada a ver:</a:t>
            </a: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Solução após ver caderno do Pedro Gabriel: Usar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DistilBertTokenizer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DistilBertForMaskedLM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(ou usar os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AutoModels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...)</a:t>
            </a:r>
          </a:p>
        </p:txBody>
      </p:sp>
      <p:sp>
        <p:nvSpPr>
          <p:cNvPr id="9" name="Cubo 8">
            <a:extLst>
              <a:ext uri="{FF2B5EF4-FFF2-40B4-BE49-F238E27FC236}">
                <a16:creationId xmlns:a16="http://schemas.microsoft.com/office/drawing/2014/main" id="{71331AA7-3C38-961E-D980-E37EDDC8080F}"/>
              </a:ext>
            </a:extLst>
          </p:cNvPr>
          <p:cNvSpPr/>
          <p:nvPr/>
        </p:nvSpPr>
        <p:spPr>
          <a:xfrm>
            <a:off x="1032749" y="4836458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Where</a:t>
            </a:r>
          </a:p>
        </p:txBody>
      </p:sp>
      <p:sp>
        <p:nvSpPr>
          <p:cNvPr id="10" name="Cubo 9">
            <a:extLst>
              <a:ext uri="{FF2B5EF4-FFF2-40B4-BE49-F238E27FC236}">
                <a16:creationId xmlns:a16="http://schemas.microsoft.com/office/drawing/2014/main" id="{3C9BA421-8482-34DB-3F40-8B6270A13C56}"/>
              </a:ext>
            </a:extLst>
          </p:cNvPr>
          <p:cNvSpPr/>
          <p:nvPr/>
        </p:nvSpPr>
        <p:spPr>
          <a:xfrm>
            <a:off x="1928727" y="4836457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eat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Cubo 10">
            <a:extLst>
              <a:ext uri="{FF2B5EF4-FFF2-40B4-BE49-F238E27FC236}">
                <a16:creationId xmlns:a16="http://schemas.microsoft.com/office/drawing/2014/main" id="{2859EF2F-820F-0930-48E1-E18CDED936E2}"/>
              </a:ext>
            </a:extLst>
          </p:cNvPr>
          <p:cNvSpPr/>
          <p:nvPr/>
        </p:nvSpPr>
        <p:spPr>
          <a:xfrm>
            <a:off x="2824705" y="4836456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pizza</a:t>
            </a:r>
          </a:p>
        </p:txBody>
      </p:sp>
      <p:sp>
        <p:nvSpPr>
          <p:cNvPr id="12" name="Cubo 11">
            <a:extLst>
              <a:ext uri="{FF2B5EF4-FFF2-40B4-BE49-F238E27FC236}">
                <a16:creationId xmlns:a16="http://schemas.microsoft.com/office/drawing/2014/main" id="{066655AF-233D-25AB-8812-7A34FDE6E196}"/>
              </a:ext>
            </a:extLst>
          </p:cNvPr>
          <p:cNvSpPr/>
          <p:nvPr/>
        </p:nvSpPr>
        <p:spPr>
          <a:xfrm>
            <a:off x="3720683" y="4836456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[SEP]</a:t>
            </a:r>
          </a:p>
        </p:txBody>
      </p:sp>
      <p:sp>
        <p:nvSpPr>
          <p:cNvPr id="13" name="Cubo 12">
            <a:extLst>
              <a:ext uri="{FF2B5EF4-FFF2-40B4-BE49-F238E27FC236}">
                <a16:creationId xmlns:a16="http://schemas.microsoft.com/office/drawing/2014/main" id="{2F70FFB6-2F93-6EF2-EA4C-74B8DB71201E}"/>
              </a:ext>
            </a:extLst>
          </p:cNvPr>
          <p:cNvSpPr/>
          <p:nvPr/>
        </p:nvSpPr>
        <p:spPr>
          <a:xfrm>
            <a:off x="145885" y="4834403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[CLS]</a:t>
            </a:r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F6B150F0-7AC9-3B28-5C4C-BCA5150A80CA}"/>
              </a:ext>
            </a:extLst>
          </p:cNvPr>
          <p:cNvSpPr/>
          <p:nvPr/>
        </p:nvSpPr>
        <p:spPr>
          <a:xfrm>
            <a:off x="4869099" y="4732614"/>
            <a:ext cx="1327168" cy="7297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A5BE036-83B3-00A2-5537-F62A958C2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081" y="3893906"/>
            <a:ext cx="5318212" cy="2659106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2BB70C56-2BB6-EF4B-15FF-C00117431CBB}"/>
              </a:ext>
            </a:extLst>
          </p:cNvPr>
          <p:cNvSpPr txBox="1"/>
          <p:nvPr/>
        </p:nvSpPr>
        <p:spPr>
          <a:xfrm>
            <a:off x="4165067" y="5710019"/>
            <a:ext cx="22135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18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BertTokenizer</a:t>
            </a:r>
            <a:endParaRPr lang="pt-BR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18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BertForMaskedLM</a:t>
            </a:r>
            <a:endParaRPr lang="pt-BR" sz="18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891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" y="402672"/>
            <a:ext cx="11325137" cy="729788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/>
              <a:t>Truques de código que funcionaram</a:t>
            </a:r>
          </a:p>
        </p:txBody>
      </p:sp>
      <p:sp>
        <p:nvSpPr>
          <p:cNvPr id="20" name="Espaço Reservado para Conteúdo 3">
            <a:extLst>
              <a:ext uri="{FF2B5EF4-FFF2-40B4-BE49-F238E27FC236}">
                <a16:creationId xmlns:a16="http://schemas.microsoft.com/office/drawing/2014/main" id="{A26C9687-67C8-0FE8-0794-47272524905A}"/>
              </a:ext>
            </a:extLst>
          </p:cNvPr>
          <p:cNvSpPr txBox="1">
            <a:spLocks/>
          </p:cNvSpPr>
          <p:nvPr/>
        </p:nvSpPr>
        <p:spPr>
          <a:xfrm>
            <a:off x="176168" y="1643150"/>
            <a:ext cx="11694252" cy="4812178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Ordenar o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antes de indexar e usar fp16 (ideia de Marcos Piau) diminui o tempo de processamento</a:t>
            </a:r>
          </a:p>
        </p:txBody>
      </p:sp>
    </p:spTree>
    <p:extLst>
      <p:ext uri="{BB962C8B-B14F-4D97-AF65-F5344CB8AC3E}">
        <p14:creationId xmlns:p14="http://schemas.microsoft.com/office/powerpoint/2010/main" val="2918228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" y="402672"/>
            <a:ext cx="11325137" cy="729788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/>
              <a:t>Resultados interessantes/inesperados</a:t>
            </a:r>
          </a:p>
        </p:txBody>
      </p:sp>
      <p:sp>
        <p:nvSpPr>
          <p:cNvPr id="20" name="Espaço Reservado para Conteúdo 3">
            <a:extLst>
              <a:ext uri="{FF2B5EF4-FFF2-40B4-BE49-F238E27FC236}">
                <a16:creationId xmlns:a16="http://schemas.microsoft.com/office/drawing/2014/main" id="{A26C9687-67C8-0FE8-0794-47272524905A}"/>
              </a:ext>
            </a:extLst>
          </p:cNvPr>
          <p:cNvSpPr txBox="1">
            <a:spLocks/>
          </p:cNvSpPr>
          <p:nvPr/>
        </p:nvSpPr>
        <p:spPr>
          <a:xfrm>
            <a:off x="176168" y="1643150"/>
            <a:ext cx="11694252" cy="4812178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ordem dos fatores altera o resultado:</a:t>
            </a:r>
          </a:p>
          <a:p>
            <a:pPr marL="457200" indent="-457200">
              <a:buAutoNum type="arabicPeriod"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pt-BR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eat</a:t>
            </a:r>
            <a:r>
              <a:rPr lang="pt-BR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pizza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anywhere best </a:t>
            </a: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cafe country culture eat eating famous </a:t>
            </a:r>
            <a:r>
              <a:rPr lang="en-US" sz="2400" dirty="0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farm favorite </a:t>
            </a: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food habitat headquarters hotel location locations murphy pie pizza place places restaurant restaurants </a:t>
            </a:r>
            <a:r>
              <a:rPr lang="en-US" sz="2400" dirty="0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shop that </a:t>
            </a: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venue </a:t>
            </a:r>
            <a:r>
              <a:rPr lang="en-US" sz="2400" dirty="0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visit</a:t>
            </a: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where</a:t>
            </a: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pizza </a:t>
            </a:r>
            <a:r>
              <a:rPr lang="pt-BR" sz="24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pt-BR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eat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cafe country culture eat eating famous food habitat headquarters hotel </a:t>
            </a:r>
            <a:r>
              <a:rPr lang="en-US" sz="2400" dirty="0" err="1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italy</a:t>
            </a: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location locations </a:t>
            </a:r>
            <a:r>
              <a:rPr lang="en-US" sz="2400" dirty="0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menu</a:t>
            </a: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murphy pie pizza place places </a:t>
            </a:r>
            <a:r>
              <a:rPr lang="en-US" sz="2400" dirty="0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position</a:t>
            </a: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restaurant restaurants venue where</a:t>
            </a: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956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" y="402672"/>
            <a:ext cx="11325137" cy="729788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/>
              <a:t>Resultados interessantes/inesperados</a:t>
            </a:r>
          </a:p>
        </p:txBody>
      </p:sp>
      <p:sp>
        <p:nvSpPr>
          <p:cNvPr id="20" name="Espaço Reservado para Conteúdo 3">
            <a:extLst>
              <a:ext uri="{FF2B5EF4-FFF2-40B4-BE49-F238E27FC236}">
                <a16:creationId xmlns:a16="http://schemas.microsoft.com/office/drawing/2014/main" id="{A26C9687-67C8-0FE8-0794-47272524905A}"/>
              </a:ext>
            </a:extLst>
          </p:cNvPr>
          <p:cNvSpPr txBox="1">
            <a:spLocks/>
          </p:cNvSpPr>
          <p:nvPr/>
        </p:nvSpPr>
        <p:spPr>
          <a:xfrm>
            <a:off x="176168" y="1328468"/>
            <a:ext cx="11694252" cy="5529532"/>
          </a:xfrm>
          <a:prstGeom prst="rect">
            <a:avLst/>
          </a:prstGeom>
        </p:spPr>
        <p:txBody>
          <a:bodyPr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Muitos tokens são extraídos do CLS/SEP (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eat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pizza)</a:t>
            </a:r>
          </a:p>
          <a:p>
            <a:pPr marL="457200" indent="-457200">
              <a:buAutoNum type="arabicPeriod"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 contribuição do CLS/SEP: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anywhere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baker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booth</a:t>
            </a:r>
            <a:r>
              <a:rPr lang="pt-BR" sz="2400" dirty="0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bowl</a:t>
            </a:r>
            <a:r>
              <a:rPr lang="pt-BR" sz="2400" dirty="0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cafe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church</a:t>
            </a:r>
            <a:r>
              <a:rPr lang="pt-BR" sz="2400" dirty="0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city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country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culture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dave</a:t>
            </a:r>
            <a:r>
              <a:rPr lang="pt-BR" sz="2400" dirty="0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diner</a:t>
            </a:r>
            <a:r>
              <a:rPr lang="pt-BR" sz="2400" dirty="0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dish</a:t>
            </a:r>
            <a:r>
              <a:rPr lang="pt-BR" sz="2400" dirty="0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domino </a:t>
            </a:r>
            <a:r>
              <a:rPr lang="pt-BR" sz="2400" dirty="0" err="1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don</a:t>
            </a:r>
            <a:r>
              <a:rPr lang="pt-BR" sz="2400" dirty="0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eat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eating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eden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famous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farm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favorite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food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foods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garden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habitat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headquarters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hotel </a:t>
            </a:r>
            <a:r>
              <a:rPr lang="pt-BR" sz="2400" dirty="0" err="1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hut</a:t>
            </a:r>
            <a:r>
              <a:rPr lang="pt-BR" sz="2400" dirty="0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italy</a:t>
            </a:r>
            <a:r>
              <a:rPr lang="pt-BR" sz="2400" dirty="0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joe</a:t>
            </a:r>
            <a:r>
              <a:rPr lang="pt-BR" sz="2400" dirty="0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kitchen</a:t>
            </a:r>
            <a:r>
              <a:rPr lang="pt-BR" sz="2400" dirty="0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location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locations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meat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murphy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pie pizza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place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places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restaurant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restaurants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sandwich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shop </a:t>
            </a:r>
            <a:r>
              <a:rPr lang="pt-BR" sz="2400" dirty="0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store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variety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venue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website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york</a:t>
            </a:r>
            <a:endParaRPr lang="en-US" sz="2400" dirty="0">
              <a:solidFill>
                <a:schemeClr val="accent1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 </a:t>
            </a:r>
            <a:r>
              <a:rPr lang="en-US" sz="24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contribuição</a:t>
            </a:r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CLS/SEP: </a:t>
            </a: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anywhere best cafe country culture eat eating famous farm favorite food habitat headquarters hotel location locations murphy pie pizza place places restaurant restaurants shop that venue visit where</a:t>
            </a: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Apesar</a:t>
            </a: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disso</a:t>
            </a: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parece</a:t>
            </a: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que o </a:t>
            </a:r>
            <a:r>
              <a:rPr lang="en-US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</a:t>
            </a: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final </a:t>
            </a:r>
            <a:r>
              <a:rPr lang="en-US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impacta</a:t>
            </a: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muito</a:t>
            </a: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um dos testes, nDCG@10 de 0.7276 (</a:t>
            </a:r>
            <a:r>
              <a:rPr lang="en-US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removendo</a:t>
            </a: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versus 0.7290 (</a:t>
            </a:r>
            <a:r>
              <a:rPr lang="en-US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removendo</a:t>
            </a: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=&gt; Isso reduz o tamanho do índice sem muita perda de qualidade</a:t>
            </a:r>
          </a:p>
        </p:txBody>
      </p:sp>
    </p:spTree>
    <p:extLst>
      <p:ext uri="{BB962C8B-B14F-4D97-AF65-F5344CB8AC3E}">
        <p14:creationId xmlns:p14="http://schemas.microsoft.com/office/powerpoint/2010/main" val="14280681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18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2A25D"/>
      </a:accent1>
      <a:accent2>
        <a:srgbClr val="A0DADE"/>
      </a:accent2>
      <a:accent3>
        <a:srgbClr val="CCB5E5"/>
      </a:accent3>
      <a:accent4>
        <a:srgbClr val="29285D"/>
      </a:accent4>
      <a:accent5>
        <a:srgbClr val="EDF1F2"/>
      </a:accent5>
      <a:accent6>
        <a:srgbClr val="70AD47"/>
      </a:accent6>
      <a:hlink>
        <a:srgbClr val="A0DADE"/>
      </a:hlink>
      <a:folHlink>
        <a:srgbClr val="954F72"/>
      </a:folHlink>
    </a:clrScheme>
    <a:fontScheme name="Custom 62">
      <a:majorFont>
        <a:latin typeface="Skeena"/>
        <a:ea typeface=""/>
        <a:cs typeface=""/>
      </a:majorFont>
      <a:minorFont>
        <a:latin typeface="Skee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9396174_TF03460514_Win32.potx" id="{9CA428FB-1904-4535-8DBB-4F6E2844CD3F}" vid="{91CE045F-AF71-4554-BA03-AB10FE2648A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7ACD96E-49A0-4DA4-A7BB-AC2D887421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618C13B-9D83-4AF4-B64D-33362D5133F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A4F7154-AFAC-4BE7-8A74-7F4B6FC2743C}">
  <ds:schemaRefs>
    <ds:schemaRef ds:uri="http://purl.org/dc/dcmitype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schemas.microsoft.com/sharepoint/v3"/>
    <ds:schemaRef ds:uri="230e9df3-be65-4c73-a93b-d1236ebd677e"/>
    <ds:schemaRef ds:uri="16c05727-aa75-4e4a-9b5f-8a80a1165891"/>
    <ds:schemaRef ds:uri="71af3243-3dd4-4a8d-8c0d-dd76da1f02a5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{E71FB80A-5CEA-4D9B-B429-3370144C1454}tf03460514_win32</Template>
  <TotalTime>1059</TotalTime>
  <Words>769</Words>
  <Application>Microsoft Office PowerPoint</Application>
  <PresentationFormat>Widescreen</PresentationFormat>
  <Paragraphs>181</Paragraphs>
  <Slides>12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Arial</vt:lpstr>
      <vt:lpstr>Calibri</vt:lpstr>
      <vt:lpstr>Skeena</vt:lpstr>
      <vt:lpstr>Symbol</vt:lpstr>
      <vt:lpstr>Times New Roman</vt:lpstr>
      <vt:lpstr>Tema do Office</vt:lpstr>
      <vt:lpstr>Notebook – Splade</vt:lpstr>
      <vt:lpstr>Conceitos do exercício</vt:lpstr>
      <vt:lpstr>Conceitos do exercício</vt:lpstr>
      <vt:lpstr>Conceitos do exercício</vt:lpstr>
      <vt:lpstr>Problemas e soluções no desenvolvimento</vt:lpstr>
      <vt:lpstr>Problemas e soluções no desenvolvimento</vt:lpstr>
      <vt:lpstr>Truques de código que funcionaram</vt:lpstr>
      <vt:lpstr>Resultados interessantes/inesperados</vt:lpstr>
      <vt:lpstr>Resultados interessantes/inesperados</vt:lpstr>
      <vt:lpstr>Resultados</vt:lpstr>
      <vt:lpstr>Tópico para discussão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Busca densa</dc:title>
  <dc:creator>Leandro Carísio Fernandes</dc:creator>
  <cp:lastModifiedBy>Leandro Carisio Fernandes</cp:lastModifiedBy>
  <cp:revision>56</cp:revision>
  <dcterms:created xsi:type="dcterms:W3CDTF">2023-03-07T13:43:49Z</dcterms:created>
  <dcterms:modified xsi:type="dcterms:W3CDTF">2023-04-25T12:29:52Z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