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8" r:id="rId6"/>
    <p:sldId id="277" r:id="rId7"/>
    <p:sldId id="299" r:id="rId8"/>
    <p:sldId id="300" r:id="rId9"/>
    <p:sldId id="301" r:id="rId10"/>
    <p:sldId id="302" r:id="rId11"/>
    <p:sldId id="289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19/04/2023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19/04/2023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9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7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576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5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187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40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30" y="629173"/>
            <a:ext cx="7458512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Leitura do artigo</a:t>
            </a:r>
            <a:br>
              <a:rPr lang="pt-BR" sz="4000" dirty="0"/>
            </a:br>
            <a:endParaRPr lang="pt-BR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2B7E4B-68DD-E604-DAE1-B9D04F3B3993}"/>
              </a:ext>
            </a:extLst>
          </p:cNvPr>
          <p:cNvSpPr txBox="1">
            <a:spLocks/>
          </p:cNvSpPr>
          <p:nvPr/>
        </p:nvSpPr>
        <p:spPr>
          <a:xfrm>
            <a:off x="77639" y="2496423"/>
            <a:ext cx="8540150" cy="1627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pt-BR" sz="4000" dirty="0"/>
            </a:br>
            <a:r>
              <a:rPr lang="pt-BR" sz="4000" dirty="0" err="1"/>
              <a:t>Dense</a:t>
            </a:r>
            <a:r>
              <a:rPr lang="pt-BR" sz="4000" dirty="0"/>
              <a:t> </a:t>
            </a:r>
            <a:r>
              <a:rPr lang="pt-BR" sz="4000" dirty="0" err="1"/>
              <a:t>Passage</a:t>
            </a:r>
            <a:r>
              <a:rPr lang="pt-BR" sz="4000" dirty="0"/>
              <a:t> </a:t>
            </a:r>
            <a:r>
              <a:rPr lang="pt-BR" sz="4000" dirty="0" err="1"/>
              <a:t>Retrieval</a:t>
            </a:r>
            <a:r>
              <a:rPr lang="pt-BR" sz="4000" dirty="0"/>
              <a:t> for </a:t>
            </a:r>
          </a:p>
          <a:p>
            <a:pPr algn="r"/>
            <a:r>
              <a:rPr lang="pt-BR" sz="4000" dirty="0"/>
              <a:t>Open-Domain </a:t>
            </a:r>
            <a:r>
              <a:rPr lang="pt-BR" sz="4000" dirty="0" err="1"/>
              <a:t>Question</a:t>
            </a:r>
            <a:r>
              <a:rPr lang="pt-BR" sz="4000" dirty="0"/>
              <a:t> </a:t>
            </a:r>
            <a:r>
              <a:rPr lang="pt-BR" sz="4000" dirty="0" err="1"/>
              <a:t>Answering</a:t>
            </a:r>
            <a:endParaRPr lang="pt-BR" sz="4000" dirty="0"/>
          </a:p>
          <a:p>
            <a:pPr algn="r"/>
            <a:r>
              <a:rPr lang="pt-BR" sz="2000" i="1" dirty="0"/>
              <a:t>(</a:t>
            </a:r>
            <a:r>
              <a:rPr lang="pt-BR" sz="2000" i="1" dirty="0" err="1"/>
              <a:t>Karpukhin</a:t>
            </a:r>
            <a:r>
              <a:rPr lang="pt-BR" sz="2000" i="1" dirty="0"/>
              <a:t> et al)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243281"/>
            <a:ext cx="11831801" cy="729788"/>
          </a:xfrm>
        </p:spPr>
        <p:txBody>
          <a:bodyPr rtlCol="0"/>
          <a:lstStyle/>
          <a:p>
            <a:pPr algn="l" rtl="0"/>
            <a:r>
              <a:rPr lang="pt-BR" dirty="0"/>
              <a:t>Conceitos importantes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44E510C-6C66-9514-573E-0EC1B83DF3EA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“Open-</a:t>
            </a: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answering</a:t>
            </a: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(QA)”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Responder questões usando uma base grande de documentos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Normalmente resolvido com um estágio de TF-IDF/BM25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Representação densa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Tokens são representados por um vetor com 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Esses vetores são gerados após um treinamento e a ideia é que vetores que representam palavras similares tenham algum grau de similaridade.</a:t>
            </a:r>
          </a:p>
        </p:txBody>
      </p:sp>
    </p:spTree>
    <p:extLst>
      <p:ext uri="{BB962C8B-B14F-4D97-AF65-F5344CB8AC3E}">
        <p14:creationId xmlns:p14="http://schemas.microsoft.com/office/powerpoint/2010/main" val="3459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 do artigo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51124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Sugestão para resolver o problema de QA usando representação densa, com os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extraídos após o treinamento de 2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usando uma base de treinamento relativamente pequena.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 do artigo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51124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Treinamento: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corpus é formado por um conjunto de passagens: C = {p</a:t>
            </a:r>
            <a:r>
              <a:rPr lang="pt-BR" sz="2400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</a:t>
            </a:r>
            <a:r>
              <a:rPr lang="pt-BR" sz="2400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400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passagem é formada por uma sequência de tokens: p</a:t>
            </a:r>
            <a:r>
              <a:rPr lang="pt-BR" sz="2400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[w</a:t>
            </a:r>
            <a:r>
              <a:rPr lang="pt-BR" sz="2400" baseline="30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...,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30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|pi</a:t>
            </a:r>
            <a:r>
              <a:rPr lang="pt-BR" sz="2400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uma query associada a cada uma dessas passagens: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BR" sz="2400" baseline="-25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</a:t>
            </a:r>
            <a:r>
              <a:rPr lang="pt-BR" sz="2400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dois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 primeiro responsável por gerar os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passagens e, o outro, das queries. Os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dados pelo T[CLS] (primeiro elemento da última camada).</a:t>
            </a:r>
          </a:p>
        </p:txBody>
      </p:sp>
    </p:spTree>
    <p:extLst>
      <p:ext uri="{BB962C8B-B14F-4D97-AF65-F5344CB8AC3E}">
        <p14:creationId xmlns:p14="http://schemas.microsoft.com/office/powerpoint/2010/main" val="276376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 do artigo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51124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Treinamento: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organização dos dados fica assim: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 similaridade é calculada como QP</a:t>
            </a:r>
            <a:r>
              <a:rPr lang="pt-BR" sz="2400" baseline="30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 artigo está Q</a:t>
            </a:r>
            <a:r>
              <a:rPr lang="pt-BR" sz="2400" baseline="30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 mas organizei diferente):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199E1A3-D2DB-7FDC-B4DE-CDCE20A83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408" y="2884500"/>
            <a:ext cx="4200525" cy="14478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ED27B2A-F78A-DC80-DCC4-CD41F3AD3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69" y="2860688"/>
            <a:ext cx="4667250" cy="14954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05BBEE-6A3B-9422-7803-5EB0B0082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47" y="5368422"/>
            <a:ext cx="3733800" cy="119062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C9A05EFD-0B93-5906-B22A-9B8638E90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1044" y="5271694"/>
            <a:ext cx="32670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3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 do artigo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51124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Treinamento: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da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 essa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pra fazer o fine-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dois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9A05EFD-0B93-5906-B22A-9B8638E9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73" y="2940203"/>
            <a:ext cx="4239368" cy="17427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4B6D92-0E2A-E6D9-4698-DC12BDD11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82" y="2964470"/>
            <a:ext cx="5068007" cy="147658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87B7C8A-0DF6-4D4C-149B-E742E96C2D42}"/>
              </a:ext>
            </a:extLst>
          </p:cNvPr>
          <p:cNvSpPr/>
          <p:nvPr/>
        </p:nvSpPr>
        <p:spPr>
          <a:xfrm>
            <a:off x="2277374" y="3436311"/>
            <a:ext cx="1725283" cy="37524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3C735F-0393-3419-D0E0-1725906FDB04}"/>
              </a:ext>
            </a:extLst>
          </p:cNvPr>
          <p:cNvSpPr/>
          <p:nvPr/>
        </p:nvSpPr>
        <p:spPr>
          <a:xfrm>
            <a:off x="1436915" y="3908152"/>
            <a:ext cx="1212980" cy="3964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942353E-361F-6CC8-AE58-6BCBBE03BD59}"/>
              </a:ext>
            </a:extLst>
          </p:cNvPr>
          <p:cNvSpPr/>
          <p:nvPr/>
        </p:nvSpPr>
        <p:spPr>
          <a:xfrm>
            <a:off x="2875246" y="3908152"/>
            <a:ext cx="2004663" cy="4326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87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 do artigo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51124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Inferência: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 offline - Gera os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todos os documentos e guarda.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uma query for apresentada, usa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queries para calcular o vetor de query.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score é calculado como QP</a:t>
            </a:r>
            <a:r>
              <a:rPr lang="pt-BR" sz="2400" baseline="30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da mesma forma que o cálculo da similaridade na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90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www.w3.org/XML/1998/namespace"/>
    <ds:schemaRef ds:uri="71af3243-3dd4-4a8d-8c0d-dd76da1f02a5"/>
    <ds:schemaRef ds:uri="http://purl.org/dc/dcmitype/"/>
    <ds:schemaRef ds:uri="http://purl.org/dc/terms/"/>
    <ds:schemaRef ds:uri="16c05727-aa75-4e4a-9b5f-8a80a1165891"/>
    <ds:schemaRef ds:uri="230e9df3-be65-4c73-a93b-d1236ebd677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1768</TotalTime>
  <Words>338</Words>
  <Application>Microsoft Office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Skeena</vt:lpstr>
      <vt:lpstr>Times New Roman</vt:lpstr>
      <vt:lpstr>Tema do Office</vt:lpstr>
      <vt:lpstr>Leitura do artigo </vt:lpstr>
      <vt:lpstr>Conceitos importantes</vt:lpstr>
      <vt:lpstr>Contribuições do artigo</vt:lpstr>
      <vt:lpstr>Contribuições do artigo</vt:lpstr>
      <vt:lpstr>Contribuições do artigo</vt:lpstr>
      <vt:lpstr>Contribuições do artigo</vt:lpstr>
      <vt:lpstr>Contribuições do artigo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dpr</dc:title>
  <dc:creator>Leandro Carísio Fernandes</dc:creator>
  <cp:lastModifiedBy>Leandro Carisio Fernandes</cp:lastModifiedBy>
  <cp:revision>29</cp:revision>
  <dcterms:created xsi:type="dcterms:W3CDTF">2023-03-07T13:43:49Z</dcterms:created>
  <dcterms:modified xsi:type="dcterms:W3CDTF">2023-04-19T11:59:15Z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