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11" r:id="rId6"/>
    <p:sldId id="312" r:id="rId7"/>
    <p:sldId id="289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03/05/2023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7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 err="1"/>
              <a:t>InPars</a:t>
            </a:r>
            <a:r>
              <a:rPr lang="pt-BR" sz="4000" dirty="0"/>
              <a:t>: </a:t>
            </a:r>
            <a:r>
              <a:rPr lang="pt-BR" sz="4000" dirty="0" err="1"/>
              <a:t>Unsupervised</a:t>
            </a:r>
            <a:r>
              <a:rPr lang="pt-BR" sz="4000" dirty="0"/>
              <a:t> </a:t>
            </a:r>
            <a:r>
              <a:rPr lang="pt-BR" sz="4000" dirty="0" err="1"/>
              <a:t>Dataset</a:t>
            </a:r>
            <a:r>
              <a:rPr lang="pt-BR" sz="4000" dirty="0"/>
              <a:t> Generation for </a:t>
            </a:r>
            <a:r>
              <a:rPr lang="pt-BR" sz="4000" dirty="0" err="1"/>
              <a:t>Information</a:t>
            </a:r>
            <a:r>
              <a:rPr lang="pt-BR" sz="4000" dirty="0"/>
              <a:t> </a:t>
            </a:r>
            <a:r>
              <a:rPr lang="pt-BR" sz="4000" dirty="0" err="1"/>
              <a:t>Retrieval</a:t>
            </a:r>
            <a:endParaRPr lang="pt-BR" sz="4000" dirty="0"/>
          </a:p>
          <a:p>
            <a:pPr algn="r"/>
            <a:r>
              <a:rPr lang="pt-BR" sz="2000" i="1" dirty="0"/>
              <a:t>(Luiz Bonifácio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17" y="267531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130109" y="525179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026087" y="525179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3922065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9004695" y="6119519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 do BM25 </a:t>
            </a:r>
            <a:r>
              <a:rPr lang="pt-BR" dirty="0" err="1"/>
              <a:t>re-ranqueada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6854341" y="4822142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085681" y="5314554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818043" y="525179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243245" y="524974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637183" y="5299658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0C8DB22-3943-12C9-1083-DE4295B64EB9}"/>
              </a:ext>
            </a:extLst>
          </p:cNvPr>
          <p:cNvSpPr/>
          <p:nvPr/>
        </p:nvSpPr>
        <p:spPr>
          <a:xfrm>
            <a:off x="2169881" y="221404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AC13596-FEE3-6FED-0678-20312A5C4D10}"/>
              </a:ext>
            </a:extLst>
          </p:cNvPr>
          <p:cNvSpPr/>
          <p:nvPr/>
        </p:nvSpPr>
        <p:spPr>
          <a:xfrm>
            <a:off x="3600717" y="2270010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DE4D05AF-8231-CD8B-1565-AE965C0A52E6}"/>
              </a:ext>
            </a:extLst>
          </p:cNvPr>
          <p:cNvSpPr/>
          <p:nvPr/>
        </p:nvSpPr>
        <p:spPr>
          <a:xfrm>
            <a:off x="4701463" y="1660081"/>
            <a:ext cx="1460617" cy="128705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3E25FE1F-FAD1-B09F-4DAD-71C666EE02BA}"/>
              </a:ext>
            </a:extLst>
          </p:cNvPr>
          <p:cNvSpPr/>
          <p:nvPr/>
        </p:nvSpPr>
        <p:spPr>
          <a:xfrm>
            <a:off x="7801686" y="244847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6BBEA0BC-0DB0-1536-33C6-D3C39C79FFE3}"/>
              </a:ext>
            </a:extLst>
          </p:cNvPr>
          <p:cNvSpPr/>
          <p:nvPr/>
        </p:nvSpPr>
        <p:spPr>
          <a:xfrm>
            <a:off x="7801686" y="2057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3" name="Cubo 22">
            <a:extLst>
              <a:ext uri="{FF2B5EF4-FFF2-40B4-BE49-F238E27FC236}">
                <a16:creationId xmlns:a16="http://schemas.microsoft.com/office/drawing/2014/main" id="{02013EE2-9089-1743-F399-914D584DCB6C}"/>
              </a:ext>
            </a:extLst>
          </p:cNvPr>
          <p:cNvSpPr/>
          <p:nvPr/>
        </p:nvSpPr>
        <p:spPr>
          <a:xfrm>
            <a:off x="7801686" y="166650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Doc_1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EFBE7078-1FB9-A728-DADB-4FDD35D410AC}"/>
              </a:ext>
            </a:extLst>
          </p:cNvPr>
          <p:cNvSpPr/>
          <p:nvPr/>
        </p:nvSpPr>
        <p:spPr>
          <a:xfrm>
            <a:off x="6993539" y="215980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7896F741-6965-F654-631D-061D024ACC1A}"/>
              </a:ext>
            </a:extLst>
          </p:cNvPr>
          <p:cNvSpPr/>
          <p:nvPr/>
        </p:nvSpPr>
        <p:spPr>
          <a:xfrm>
            <a:off x="9707419" y="556512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Doc_y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32F0316F-779A-558B-5A00-29F5B44B7183}"/>
              </a:ext>
            </a:extLst>
          </p:cNvPr>
          <p:cNvSpPr/>
          <p:nvPr/>
        </p:nvSpPr>
        <p:spPr>
          <a:xfrm>
            <a:off x="9707419" y="517414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35E96B45-EAAD-3D76-42D2-0A22A731CC07}"/>
              </a:ext>
            </a:extLst>
          </p:cNvPr>
          <p:cNvSpPr/>
          <p:nvPr/>
        </p:nvSpPr>
        <p:spPr>
          <a:xfrm>
            <a:off x="9707419" y="478315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Doc_x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5EC8C2DC-2788-A6E1-B360-94AB7E5172F4}"/>
              </a:ext>
            </a:extLst>
          </p:cNvPr>
          <p:cNvSpPr/>
          <p:nvPr/>
        </p:nvSpPr>
        <p:spPr>
          <a:xfrm rot="3472708">
            <a:off x="5949226" y="2164419"/>
            <a:ext cx="413755" cy="3803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2160B6-9C9F-88C5-7AFC-A7CC0FF1A277}"/>
              </a:ext>
            </a:extLst>
          </p:cNvPr>
          <p:cNvSpPr txBox="1"/>
          <p:nvPr/>
        </p:nvSpPr>
        <p:spPr>
          <a:xfrm rot="19601744">
            <a:off x="4843343" y="3665643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cada documento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10A68-97D5-7E4D-E545-D6B5FBD91CEF}"/>
              </a:ext>
            </a:extLst>
          </p:cNvPr>
          <p:cNvSpPr txBox="1"/>
          <p:nvPr/>
        </p:nvSpPr>
        <p:spPr>
          <a:xfrm>
            <a:off x="5917461" y="6109199"/>
            <a:ext cx="266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Treinamento do modelo é</a:t>
            </a:r>
          </a:p>
          <a:p>
            <a:r>
              <a:rPr lang="pt-BR" dirty="0"/>
              <a:t>feito usando LLM</a:t>
            </a:r>
          </a:p>
        </p:txBody>
      </p:sp>
    </p:spTree>
    <p:extLst>
      <p:ext uri="{BB962C8B-B14F-4D97-AF65-F5344CB8AC3E}">
        <p14:creationId xmlns:p14="http://schemas.microsoft.com/office/powerpoint/2010/main" val="24276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dificuldade de um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(query, passagem) anotado foi resolvida com a aplicação de LLM</a:t>
            </a:r>
          </a:p>
        </p:txBody>
      </p:sp>
    </p:spTree>
    <p:extLst>
      <p:ext uri="{BB962C8B-B14F-4D97-AF65-F5344CB8AC3E}">
        <p14:creationId xmlns:p14="http://schemas.microsoft.com/office/powerpoint/2010/main" val="7172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30e9df3-be65-4c73-a93b-d1236ebd677e"/>
    <ds:schemaRef ds:uri="http://purl.org/dc/elements/1.1/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1794</TotalTime>
  <Words>97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Skeena</vt:lpstr>
      <vt:lpstr>Times New Roman</vt:lpstr>
      <vt:lpstr>Tema do Office</vt:lpstr>
      <vt:lpstr>Leitura do artigo </vt:lpstr>
      <vt:lpstr>Conceitos</vt:lpstr>
      <vt:lpstr>Contribuições do artigo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inpars</dc:title>
  <dc:creator>Leandro Carísio Fernandes</dc:creator>
  <cp:lastModifiedBy>Leandro Carisio Fernandes</cp:lastModifiedBy>
  <cp:revision>31</cp:revision>
  <dcterms:created xsi:type="dcterms:W3CDTF">2023-03-07T13:43:49Z</dcterms:created>
  <dcterms:modified xsi:type="dcterms:W3CDTF">2023-05-03T18:12:29Z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