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6" r:id="rId6"/>
    <p:sldId id="306" r:id="rId7"/>
    <p:sldId id="311" r:id="rId8"/>
    <p:sldId id="317" r:id="rId9"/>
    <p:sldId id="316" r:id="rId10"/>
    <p:sldId id="308" r:id="rId11"/>
    <p:sldId id="289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03/05/2023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03/05/2023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3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4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35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</a:t>
            </a:r>
            <a:r>
              <a:rPr lang="pt-BR" sz="4000" dirty="0" err="1"/>
              <a:t>Inpars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87C0412B-39C5-B7B9-4885-9CF0A220C7E8}"/>
              </a:ext>
            </a:extLst>
          </p:cNvPr>
          <p:cNvSpPr/>
          <p:nvPr/>
        </p:nvSpPr>
        <p:spPr>
          <a:xfrm>
            <a:off x="2130109" y="525179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E9F7236-3CE4-5889-CBF3-02565AE70D62}"/>
              </a:ext>
            </a:extLst>
          </p:cNvPr>
          <p:cNvSpPr/>
          <p:nvPr/>
        </p:nvSpPr>
        <p:spPr>
          <a:xfrm>
            <a:off x="3026087" y="525179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365127E-DB5E-211C-5107-B85021DDEFC3}"/>
              </a:ext>
            </a:extLst>
          </p:cNvPr>
          <p:cNvSpPr/>
          <p:nvPr/>
        </p:nvSpPr>
        <p:spPr>
          <a:xfrm>
            <a:off x="3922065" y="525179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A6BF9-1307-C46D-27D8-4C2E447784EA}"/>
              </a:ext>
            </a:extLst>
          </p:cNvPr>
          <p:cNvSpPr txBox="1"/>
          <p:nvPr/>
        </p:nvSpPr>
        <p:spPr>
          <a:xfrm>
            <a:off x="8694144" y="6144489"/>
            <a:ext cx="291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 do BM25 </a:t>
            </a:r>
            <a:r>
              <a:rPr lang="pt-BR" dirty="0" err="1"/>
              <a:t>re-ranqueada</a:t>
            </a:r>
            <a:endParaRPr lang="pt-BR" dirty="0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6854341" y="4822142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B904A45-1916-2BEA-D2C0-69F89B2C11E3}"/>
              </a:ext>
            </a:extLst>
          </p:cNvPr>
          <p:cNvSpPr/>
          <p:nvPr/>
        </p:nvSpPr>
        <p:spPr>
          <a:xfrm>
            <a:off x="6085681" y="5314554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17825621-5D0D-8590-9DA3-84B0E475548D}"/>
              </a:ext>
            </a:extLst>
          </p:cNvPr>
          <p:cNvSpPr/>
          <p:nvPr/>
        </p:nvSpPr>
        <p:spPr>
          <a:xfrm>
            <a:off x="4818043" y="525179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5A4E37A-B56A-D8C9-ED7D-D032AFBCFB98}"/>
              </a:ext>
            </a:extLst>
          </p:cNvPr>
          <p:cNvSpPr/>
          <p:nvPr/>
        </p:nvSpPr>
        <p:spPr>
          <a:xfrm>
            <a:off x="1243245" y="524974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8637183" y="5299658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0C8DB22-3943-12C9-1083-DE4295B64EB9}"/>
              </a:ext>
            </a:extLst>
          </p:cNvPr>
          <p:cNvSpPr/>
          <p:nvPr/>
        </p:nvSpPr>
        <p:spPr>
          <a:xfrm>
            <a:off x="2169881" y="221404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AC13596-FEE3-6FED-0678-20312A5C4D10}"/>
              </a:ext>
            </a:extLst>
          </p:cNvPr>
          <p:cNvSpPr/>
          <p:nvPr/>
        </p:nvSpPr>
        <p:spPr>
          <a:xfrm>
            <a:off x="3600717" y="2270010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DE4D05AF-8231-CD8B-1565-AE965C0A52E6}"/>
              </a:ext>
            </a:extLst>
          </p:cNvPr>
          <p:cNvSpPr/>
          <p:nvPr/>
        </p:nvSpPr>
        <p:spPr>
          <a:xfrm>
            <a:off x="4701463" y="1660081"/>
            <a:ext cx="1460617" cy="128705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BM25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3E25FE1F-FAD1-B09F-4DAD-71C666EE02BA}"/>
              </a:ext>
            </a:extLst>
          </p:cNvPr>
          <p:cNvSpPr/>
          <p:nvPr/>
        </p:nvSpPr>
        <p:spPr>
          <a:xfrm>
            <a:off x="7801686" y="244847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Doc_n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6BBEA0BC-0DB0-1536-33C6-D3C39C79FFE3}"/>
              </a:ext>
            </a:extLst>
          </p:cNvPr>
          <p:cNvSpPr/>
          <p:nvPr/>
        </p:nvSpPr>
        <p:spPr>
          <a:xfrm>
            <a:off x="7801686" y="20574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23" name="Cubo 22">
            <a:extLst>
              <a:ext uri="{FF2B5EF4-FFF2-40B4-BE49-F238E27FC236}">
                <a16:creationId xmlns:a16="http://schemas.microsoft.com/office/drawing/2014/main" id="{02013EE2-9089-1743-F399-914D584DCB6C}"/>
              </a:ext>
            </a:extLst>
          </p:cNvPr>
          <p:cNvSpPr/>
          <p:nvPr/>
        </p:nvSpPr>
        <p:spPr>
          <a:xfrm>
            <a:off x="7801686" y="1666502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Doc_1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EFBE7078-1FB9-A728-DADB-4FDD35D410AC}"/>
              </a:ext>
            </a:extLst>
          </p:cNvPr>
          <p:cNvSpPr/>
          <p:nvPr/>
        </p:nvSpPr>
        <p:spPr>
          <a:xfrm>
            <a:off x="6993539" y="2159807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7896F741-6965-F654-631D-061D024ACC1A}"/>
              </a:ext>
            </a:extLst>
          </p:cNvPr>
          <p:cNvSpPr/>
          <p:nvPr/>
        </p:nvSpPr>
        <p:spPr>
          <a:xfrm>
            <a:off x="9707419" y="556512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Doc_y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32F0316F-779A-558B-5A00-29F5B44B7183}"/>
              </a:ext>
            </a:extLst>
          </p:cNvPr>
          <p:cNvSpPr/>
          <p:nvPr/>
        </p:nvSpPr>
        <p:spPr>
          <a:xfrm>
            <a:off x="9707419" y="517414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35E96B45-EAAD-3D76-42D2-0A22A731CC07}"/>
              </a:ext>
            </a:extLst>
          </p:cNvPr>
          <p:cNvSpPr/>
          <p:nvPr/>
        </p:nvSpPr>
        <p:spPr>
          <a:xfrm>
            <a:off x="9707419" y="478315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Doc_x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5EC8C2DC-2788-A6E1-B360-94AB7E5172F4}"/>
              </a:ext>
            </a:extLst>
          </p:cNvPr>
          <p:cNvSpPr/>
          <p:nvPr/>
        </p:nvSpPr>
        <p:spPr>
          <a:xfrm rot="3472708">
            <a:off x="5949226" y="2164419"/>
            <a:ext cx="413755" cy="3803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E2160B6-9C9F-88C5-7AFC-A7CC0FF1A277}"/>
              </a:ext>
            </a:extLst>
          </p:cNvPr>
          <p:cNvSpPr txBox="1"/>
          <p:nvPr/>
        </p:nvSpPr>
        <p:spPr>
          <a:xfrm rot="19601744">
            <a:off x="4843343" y="3665643"/>
            <a:ext cx="22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cada documento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661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Primeira implementação sem separar a query do documento via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token_type_ids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4304044" y="343813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5200022" y="343813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6096000" y="343812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6991978" y="343812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3417180" y="343607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3E520169-D5A3-BCD9-BA24-5B9260B4A6B4}"/>
              </a:ext>
            </a:extLst>
          </p:cNvPr>
          <p:cNvSpPr/>
          <p:nvPr/>
        </p:nvSpPr>
        <p:spPr>
          <a:xfrm>
            <a:off x="4304044" y="241325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156BD-2F2B-081C-640D-B3611FA0169B}"/>
              </a:ext>
            </a:extLst>
          </p:cNvPr>
          <p:cNvSpPr/>
          <p:nvPr/>
        </p:nvSpPr>
        <p:spPr>
          <a:xfrm>
            <a:off x="5200022" y="2413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9C7564AD-796C-D172-2A90-411AC3FE8375}"/>
              </a:ext>
            </a:extLst>
          </p:cNvPr>
          <p:cNvSpPr/>
          <p:nvPr/>
        </p:nvSpPr>
        <p:spPr>
          <a:xfrm>
            <a:off x="6096000" y="241325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DB0BF77A-5DE9-95CF-2198-89DC9EF5038D}"/>
              </a:ext>
            </a:extLst>
          </p:cNvPr>
          <p:cNvSpPr/>
          <p:nvPr/>
        </p:nvSpPr>
        <p:spPr>
          <a:xfrm>
            <a:off x="6991978" y="241325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21" name="Cubo 20">
            <a:extLst>
              <a:ext uri="{FF2B5EF4-FFF2-40B4-BE49-F238E27FC236}">
                <a16:creationId xmlns:a16="http://schemas.microsoft.com/office/drawing/2014/main" id="{212C9210-C4CF-77CB-694A-F7DD0F31907C}"/>
              </a:ext>
            </a:extLst>
          </p:cNvPr>
          <p:cNvSpPr/>
          <p:nvPr/>
        </p:nvSpPr>
        <p:spPr>
          <a:xfrm>
            <a:off x="3417180" y="241120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D91F441-3C8F-3741-F598-649B9042B1EA}"/>
              </a:ext>
            </a:extLst>
          </p:cNvPr>
          <p:cNvSpPr txBox="1"/>
          <p:nvPr/>
        </p:nvSpPr>
        <p:spPr>
          <a:xfrm>
            <a:off x="2337091" y="2501037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C26B32-65A4-A534-B948-D22FE557572A}"/>
              </a:ext>
            </a:extLst>
          </p:cNvPr>
          <p:cNvSpPr txBox="1"/>
          <p:nvPr/>
        </p:nvSpPr>
        <p:spPr>
          <a:xfrm>
            <a:off x="1874054" y="3551258"/>
            <a:ext cx="15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token_type_ids</a:t>
            </a:r>
            <a:endParaRPr lang="pt-BR" dirty="0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60B2A569-FE56-3D8C-0AA2-1F1B06793C33}"/>
              </a:ext>
            </a:extLst>
          </p:cNvPr>
          <p:cNvSpPr/>
          <p:nvPr/>
        </p:nvSpPr>
        <p:spPr>
          <a:xfrm>
            <a:off x="4323074" y="45172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5C5706D0-8FBD-3285-9131-AEFFCEE7F74D}"/>
              </a:ext>
            </a:extLst>
          </p:cNvPr>
          <p:cNvSpPr/>
          <p:nvPr/>
        </p:nvSpPr>
        <p:spPr>
          <a:xfrm>
            <a:off x="5219052" y="451725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3FC91C96-C9F5-8247-EFEA-41FEDACC1B45}"/>
              </a:ext>
            </a:extLst>
          </p:cNvPr>
          <p:cNvSpPr/>
          <p:nvPr/>
        </p:nvSpPr>
        <p:spPr>
          <a:xfrm>
            <a:off x="6115030" y="4517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8" name="Cubo 27">
            <a:extLst>
              <a:ext uri="{FF2B5EF4-FFF2-40B4-BE49-F238E27FC236}">
                <a16:creationId xmlns:a16="http://schemas.microsoft.com/office/drawing/2014/main" id="{12BA2E6B-092B-7008-622F-A4F16E813BF3}"/>
              </a:ext>
            </a:extLst>
          </p:cNvPr>
          <p:cNvSpPr/>
          <p:nvPr/>
        </p:nvSpPr>
        <p:spPr>
          <a:xfrm>
            <a:off x="7011008" y="4517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Cubo 28">
            <a:extLst>
              <a:ext uri="{FF2B5EF4-FFF2-40B4-BE49-F238E27FC236}">
                <a16:creationId xmlns:a16="http://schemas.microsoft.com/office/drawing/2014/main" id="{165FFB84-5912-238A-FBE7-FD2E0062C0E4}"/>
              </a:ext>
            </a:extLst>
          </p:cNvPr>
          <p:cNvSpPr/>
          <p:nvPr/>
        </p:nvSpPr>
        <p:spPr>
          <a:xfrm>
            <a:off x="3436210" y="451520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CD522D7-D042-9010-2DFA-7E651F3D086F}"/>
              </a:ext>
            </a:extLst>
          </p:cNvPr>
          <p:cNvSpPr txBox="1"/>
          <p:nvPr/>
        </p:nvSpPr>
        <p:spPr>
          <a:xfrm>
            <a:off x="653143" y="4630383"/>
            <a:ext cx="279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token_type_ids</a:t>
            </a:r>
            <a:r>
              <a:rPr lang="pt-BR" dirty="0"/>
              <a:t> corrigido</a:t>
            </a:r>
          </a:p>
        </p:txBody>
      </p:sp>
      <p:graphicFrame>
        <p:nvGraphicFramePr>
          <p:cNvPr id="37" name="Tabela 16">
            <a:extLst>
              <a:ext uri="{FF2B5EF4-FFF2-40B4-BE49-F238E27FC236}">
                <a16:creationId xmlns:a16="http://schemas.microsoft.com/office/drawing/2014/main" id="{C87780D5-97B2-F8C6-EDBC-91D83030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67755"/>
              </p:ext>
            </p:extLst>
          </p:nvPr>
        </p:nvGraphicFramePr>
        <p:xfrm>
          <a:off x="899679" y="5540077"/>
          <a:ext cx="987811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090">
                  <a:extLst>
                    <a:ext uri="{9D8B030D-6E8A-4147-A177-3AD203B41FA5}">
                      <a16:colId xmlns:a16="http://schemas.microsoft.com/office/drawing/2014/main" val="1325720365"/>
                    </a:ext>
                  </a:extLst>
                </a:gridCol>
                <a:gridCol w="2589970">
                  <a:extLst>
                    <a:ext uri="{9D8B030D-6E8A-4147-A177-3AD203B41FA5}">
                      <a16:colId xmlns:a16="http://schemas.microsoft.com/office/drawing/2014/main" val="4049910032"/>
                    </a:ext>
                  </a:extLst>
                </a:gridCol>
                <a:gridCol w="3024054">
                  <a:extLst>
                    <a:ext uri="{9D8B030D-6E8A-4147-A177-3AD203B41FA5}">
                      <a16:colId xmlns:a16="http://schemas.microsoft.com/office/drawing/2014/main" val="393428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 após correção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cross-encoder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/ms-marco-MiniLM-L-6-v2</a:t>
                      </a:r>
                    </a:p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(sem fine-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tuning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0,7131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1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7"/>
            <a:ext cx="11694252" cy="98310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funcionou e eu não faço ideia do motivo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ela 16">
            <a:extLst>
              <a:ext uri="{FF2B5EF4-FFF2-40B4-BE49-F238E27FC236}">
                <a16:creationId xmlns:a16="http://schemas.microsoft.com/office/drawing/2014/main" id="{4AFC528A-8708-114D-5C23-EC5F97A8A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00602"/>
              </p:ext>
            </p:extLst>
          </p:nvPr>
        </p:nvGraphicFramePr>
        <p:xfrm>
          <a:off x="1691512" y="241662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257203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499100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428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</a:t>
                      </a:r>
                      <a:r>
                        <a:rPr lang="pt-BR" dirty="0" err="1"/>
                        <a:t>token_type_ids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 </a:t>
                      </a:r>
                      <a:r>
                        <a:rPr lang="pt-BR" dirty="0" err="1"/>
                        <a:t>token_type_ids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Antes do fine-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Depois do fine-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0,6557 (melhor caso)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6466"/>
                  </a:ext>
                </a:extLst>
              </a:tr>
            </a:tbl>
          </a:graphicData>
        </a:graphic>
      </p:graphicFrame>
      <p:pic>
        <p:nvPicPr>
          <p:cNvPr id="21" name="Imagem 20">
            <a:extLst>
              <a:ext uri="{FF2B5EF4-FFF2-40B4-BE49-F238E27FC236}">
                <a16:creationId xmlns:a16="http://schemas.microsoft.com/office/drawing/2014/main" id="{B5E44DA4-A5B7-723D-D9CB-B47CDBE9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8" y="4008942"/>
            <a:ext cx="5301866" cy="24463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5A906F7-3033-3D0E-95D3-4DA52A57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7124"/>
            <a:ext cx="5301866" cy="24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9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7"/>
            <a:ext cx="11694252" cy="98310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funcionou e eu não faço ideia do motivo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1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80C913-65BA-BF17-52C6-A8DDBEEB1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12" y="2692034"/>
            <a:ext cx="2867164" cy="3556385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F5B45F30-8296-3F24-16E4-8638951ABE3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661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US$ 0.77 para gerar 1.000 queries usando gpt-3.5-turbo</a:t>
            </a:r>
          </a:p>
        </p:txBody>
      </p:sp>
    </p:spTree>
    <p:extLst>
      <p:ext uri="{BB962C8B-B14F-4D97-AF65-F5344CB8AC3E}">
        <p14:creationId xmlns:p14="http://schemas.microsoft.com/office/powerpoint/2010/main" val="150090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Dúvida básica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624027F-02E9-A18C-E521-0C9B9246AC90}"/>
              </a:ext>
            </a:extLst>
          </p:cNvPr>
          <p:cNvSpPr txBox="1">
            <a:spLocks/>
          </p:cNvSpPr>
          <p:nvPr/>
        </p:nvSpPr>
        <p:spPr>
          <a:xfrm>
            <a:off x="176168" y="1405785"/>
            <a:ext cx="11694252" cy="1315709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cálculo da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modelo ele usa o mesmo cálculo de similaridade que encontramos na busca densa.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Inpars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busca densa com o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feito a partir de dados gerados por um LLM?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E06628-B2C1-1579-6594-2920DECD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8" y="3108525"/>
            <a:ext cx="9640229" cy="17738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D685D1A-44FE-0493-D1D9-219339CD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6" y="5824426"/>
            <a:ext cx="4848902" cy="4191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188D2E0-F7D4-55FD-8D06-F9FF0A9C3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070" y="5537141"/>
            <a:ext cx="7020905" cy="123842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873BD9B-A086-3FBD-2BBA-FCF8484F1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070" y="5086058"/>
            <a:ext cx="6677957" cy="342948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3E817E8F-7FE1-A82C-E150-04ECFF03EC36}"/>
              </a:ext>
            </a:extLst>
          </p:cNvPr>
          <p:cNvSpPr/>
          <p:nvPr/>
        </p:nvSpPr>
        <p:spPr>
          <a:xfrm>
            <a:off x="961053" y="3070831"/>
            <a:ext cx="2946713" cy="4701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0A63EA7-C062-4A34-BF7D-1581850745F3}"/>
              </a:ext>
            </a:extLst>
          </p:cNvPr>
          <p:cNvSpPr/>
          <p:nvPr/>
        </p:nvSpPr>
        <p:spPr>
          <a:xfrm rot="6957437">
            <a:off x="757589" y="4480520"/>
            <a:ext cx="2028593" cy="355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2D081F6E-9EF9-2637-4035-CE602ED7F218}"/>
              </a:ext>
            </a:extLst>
          </p:cNvPr>
          <p:cNvSpPr/>
          <p:nvPr/>
        </p:nvSpPr>
        <p:spPr>
          <a:xfrm rot="21253277">
            <a:off x="2686041" y="5438479"/>
            <a:ext cx="2028593" cy="355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http://purl.org/dc/terms/"/>
    <ds:schemaRef ds:uri="230e9df3-be65-4c73-a93b-d1236ebd677e"/>
    <ds:schemaRef ds:uri="http://schemas.microsoft.com/office/2006/metadata/properties"/>
    <ds:schemaRef ds:uri="16c05727-aa75-4e4a-9b5f-8a80a1165891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1658</TotalTime>
  <Words>251</Words>
  <Application>Microsoft Office PowerPoint</Application>
  <PresentationFormat>Widescreen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Skeena</vt:lpstr>
      <vt:lpstr>Times New Roman</vt:lpstr>
      <vt:lpstr>Tema do Office</vt:lpstr>
      <vt:lpstr>Notebook – Inpars</vt:lpstr>
      <vt:lpstr>Conceitos do exercício</vt:lpstr>
      <vt:lpstr>Problemas e soluções no desenvolvimento</vt:lpstr>
      <vt:lpstr>Problemas e soluções no desenvolvimento</vt:lpstr>
      <vt:lpstr>Problemas e soluções no desenvolvimento</vt:lpstr>
      <vt:lpstr>Resultados</vt:lpstr>
      <vt:lpstr>Dúvida básica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densa</dc:title>
  <dc:creator>Leandro Carísio Fernandes</dc:creator>
  <cp:lastModifiedBy>Leandro Carisio Fernandes</cp:lastModifiedBy>
  <cp:revision>77</cp:revision>
  <dcterms:created xsi:type="dcterms:W3CDTF">2023-03-07T13:43:49Z</dcterms:created>
  <dcterms:modified xsi:type="dcterms:W3CDTF">2023-05-03T18:29:06Z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