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6" r:id="rId6"/>
    <p:sldId id="306" r:id="rId7"/>
    <p:sldId id="307" r:id="rId8"/>
    <p:sldId id="293" r:id="rId9"/>
    <p:sldId id="289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A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FE3099-591D-45A7-A51D-7A26F574396C}" type="datetime1">
              <a:rPr lang="pt-BR" smtClean="0"/>
              <a:t>12/04/2023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12B0B-086E-405E-B6A3-A336C302B6B7}" type="datetime1">
              <a:rPr lang="pt-BR" smtClean="0"/>
              <a:pPr/>
              <a:t>12/04/2023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10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1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4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18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5" name="Espaço Reservado para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6" name="Espaço Reservado para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7" name="Espaço Reservado para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8" name="Espaço Reservado para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9" name="Espaço Reservado para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spaço Reservado par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42" name="Espaço Reservado para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43" name="Espaço Reservado para o Número do Slide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no painel do lado direi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encerramen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e se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a equip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7" name="Espaço Reservado par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9" name="Espaço Reservado par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0" name="Espaço Reservado para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Nome</a:t>
            </a:r>
          </a:p>
        </p:txBody>
      </p:sp>
      <p:sp>
        <p:nvSpPr>
          <p:cNvPr id="23" name="Espaço Reservado para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24" name="Espaço Reservado par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5" name="Espaço Reservado para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6" name="Espaço Reservado para o Número do Slide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2" name="Espaço Reservado para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3" name="Espaço Reservado para o Número do Slide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o painel do lado esquer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4" name="Espaço Reservado par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5" name="Espaço Reservado para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6" name="Espaço Reservado para o Número do Slide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linhe o texto centrado com a borda no topo da págin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ralizar o text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Espaço Reservado par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10" name="Espaço Reservado para o Número do Slide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5" name="Espaço Reservado par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26" name="Espaço Reservado para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27" name="Espaço Reservado para o Número do Slide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5" name="Espaço Reservado para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1" name="Espaço Reservado para a imagem on-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2" name="Espaço Reservado para a imagem on-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3" name="Espaço Reservado para a imagem on-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24" name="Espaço Reservado para a imagem on-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pt-BR" noProof="0"/>
              <a:t>Clique no ícone para adicionar uma imagem online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1</a:t>
            </a:r>
          </a:p>
        </p:txBody>
      </p:sp>
      <p:sp>
        <p:nvSpPr>
          <p:cNvPr id="17" name="Espaço Reservado para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2</a:t>
            </a:r>
          </a:p>
        </p:txBody>
      </p:sp>
      <p:sp>
        <p:nvSpPr>
          <p:cNvPr id="18" name="Espaço Reservado para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3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Marcador 4</a:t>
            </a:r>
          </a:p>
        </p:txBody>
      </p:sp>
      <p:sp>
        <p:nvSpPr>
          <p:cNvPr id="28" name="Espaço Reservado para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31" name="Espaço Reservado para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32" name="Espaço Reservado para o Número do Slide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29/7/20XX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Orientações para os funcionários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29" y="629173"/>
            <a:ext cx="7726959" cy="1209413"/>
          </a:xfrm>
        </p:spPr>
        <p:txBody>
          <a:bodyPr rtlCol="0">
            <a:normAutofit/>
          </a:bodyPr>
          <a:lstStyle/>
          <a:p>
            <a:pPr rtl="0"/>
            <a:r>
              <a:rPr lang="pt-BR" sz="4000" dirty="0"/>
              <a:t>Notebook – doc2query</a:t>
            </a:r>
            <a:endParaRPr lang="pt-BR" sz="20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41F346-9A8B-A520-A540-B4DA9731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32" y="5914239"/>
            <a:ext cx="2743200" cy="5098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Conceitos do exercício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374835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Indexar TREC-COVID e testar com BM25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um modelo seq2seq usando MS MARCO</a:t>
            </a:r>
          </a:p>
          <a:p>
            <a:pPr marL="914400" lvl="2" indent="0">
              <a:buNone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Y) =&gt; (DOCUMENTO, QUERY)</a:t>
            </a:r>
          </a:p>
          <a:p>
            <a:pPr marL="914400" lvl="2" indent="0">
              <a:buNone/>
            </a:pPr>
            <a:endParaRPr lang="pt-BR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 o modelo treinado para inferir queries para os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TREC-COVID e enriquecer a base (usei 10 queries, </a:t>
            </a:r>
            <a:r>
              <a:rPr lang="pt-BR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top_p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0.9)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Indexar a base enriquecida e testar com BM25</a:t>
            </a:r>
          </a:p>
          <a:p>
            <a:pPr marL="457200" indent="-457200">
              <a:buAutoNum type="arabicPeriod"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Problemas e soluções no desenvolvimento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/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A26C9687-67C8-0FE8-0794-47272524905A}"/>
              </a:ext>
            </a:extLst>
          </p:cNvPr>
          <p:cNvSpPr txBox="1">
            <a:spLocks/>
          </p:cNvSpPr>
          <p:nvPr/>
        </p:nvSpPr>
        <p:spPr>
          <a:xfrm>
            <a:off x="176168" y="1643152"/>
            <a:ext cx="11694252" cy="3360169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dificuldade foi com a biblioteca (HF)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=&gt; Solução: caderno da Monique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260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CCE9D3B5-9815-E6A1-D9F0-D9190EFC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49911"/>
              </p:ext>
            </p:extLst>
          </p:nvPr>
        </p:nvGraphicFramePr>
        <p:xfrm>
          <a:off x="1937110" y="15193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11717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04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nDCG@10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8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0,5956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3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doc. original + expansão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9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BM25 sem doc. original + expansão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27277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77AA7471-CCC9-D0F1-75ED-3F5E123D6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364" y="3389630"/>
            <a:ext cx="6521271" cy="33152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067DA4D-26D2-3ADD-FFBF-607F5F79FB24}"/>
              </a:ext>
            </a:extLst>
          </p:cNvPr>
          <p:cNvSpPr txBox="1"/>
          <p:nvPr/>
        </p:nvSpPr>
        <p:spPr>
          <a:xfrm>
            <a:off x="176168" y="3968151"/>
            <a:ext cx="1708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 para</a:t>
            </a:r>
          </a:p>
          <a:p>
            <a:r>
              <a:rPr lang="pt-BR" dirty="0"/>
              <a:t>k1 = 0.82</a:t>
            </a:r>
          </a:p>
          <a:p>
            <a:r>
              <a:rPr lang="pt-BR" dirty="0"/>
              <a:t>b = 0.68</a:t>
            </a:r>
          </a:p>
        </p:txBody>
      </p:sp>
    </p:spTree>
    <p:extLst>
      <p:ext uri="{BB962C8B-B14F-4D97-AF65-F5344CB8AC3E}">
        <p14:creationId xmlns:p14="http://schemas.microsoft.com/office/powerpoint/2010/main" val="289085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402672"/>
            <a:ext cx="11325137" cy="729788"/>
          </a:xfrm>
        </p:spPr>
        <p:txBody>
          <a:bodyPr rtlCol="0">
            <a:normAutofit/>
          </a:bodyPr>
          <a:lstStyle/>
          <a:p>
            <a:pPr algn="l" rtl="0"/>
            <a:r>
              <a:rPr lang="pt-BR" dirty="0"/>
              <a:t>Resultados interessantes/inesperados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C26FA9E3-7887-C87B-5C45-53D8D8A692A2}"/>
              </a:ext>
            </a:extLst>
          </p:cNvPr>
          <p:cNvSpPr txBox="1">
            <a:spLocks/>
          </p:cNvSpPr>
          <p:nvPr/>
        </p:nvSpPr>
        <p:spPr>
          <a:xfrm>
            <a:off x="176168" y="1298096"/>
            <a:ext cx="11694252" cy="5910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Melhor nDCG@10 encontrado buscando parâmetros k1, 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0CD70A3-15D0-E726-A4C7-5D8BAAED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17755"/>
            <a:ext cx="10496550" cy="4010025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5075879-6D7D-7EB1-C87F-70852A18F248}"/>
              </a:ext>
            </a:extLst>
          </p:cNvPr>
          <p:cNvSpPr/>
          <p:nvPr/>
        </p:nvSpPr>
        <p:spPr>
          <a:xfrm rot="8830439">
            <a:off x="10259644" y="1904325"/>
            <a:ext cx="1903956" cy="3009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BF4BB5F3-C7A0-B917-FCE1-53539731864C}"/>
              </a:ext>
            </a:extLst>
          </p:cNvPr>
          <p:cNvSpPr txBox="1">
            <a:spLocks/>
          </p:cNvSpPr>
          <p:nvPr/>
        </p:nvSpPr>
        <p:spPr>
          <a:xfrm>
            <a:off x="857250" y="6266910"/>
            <a:ext cx="11235922" cy="5910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(k1, b) = (1.16, 0.42): 0.7081 (com expansão) e 0.6255 (sem expansão)</a:t>
            </a:r>
          </a:p>
        </p:txBody>
      </p:sp>
    </p:spTree>
    <p:extLst>
      <p:ext uri="{BB962C8B-B14F-4D97-AF65-F5344CB8AC3E}">
        <p14:creationId xmlns:p14="http://schemas.microsoft.com/office/powerpoint/2010/main" val="3935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Leandro Carísio</a:t>
            </a:r>
          </a:p>
          <a:p>
            <a:pPr rtl="0"/>
            <a:r>
              <a:rPr lang="pt-BR" dirty="0"/>
              <a:t>carisio@gmail.com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74_TF03460514_Win32.potx" id="{9CA428FB-1904-4535-8DBB-4F6E2844CD3F}" vid="{91CE045F-AF71-4554-BA03-AB10FE2648A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{E71FB80A-5CEA-4D9B-B429-3370144C1454}tf03460514_win32</Template>
  <TotalTime>493</TotalTime>
  <Words>180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Skeena</vt:lpstr>
      <vt:lpstr>Times New Roman</vt:lpstr>
      <vt:lpstr>Tema do Office</vt:lpstr>
      <vt:lpstr>Notebook – doc2query</vt:lpstr>
      <vt:lpstr>Conceitos do exercício</vt:lpstr>
      <vt:lpstr>Problemas e soluções no desenvolvimento</vt:lpstr>
      <vt:lpstr>Resultados interessantes/inesperados</vt:lpstr>
      <vt:lpstr>Resultados interessantes/inesperados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doc2query</dc:title>
  <dc:creator>Leandro Carísio Fernandes</dc:creator>
  <cp:lastModifiedBy>Leandro Carisio Fernandes</cp:lastModifiedBy>
  <cp:revision>33</cp:revision>
  <dcterms:created xsi:type="dcterms:W3CDTF">2023-03-07T13:43:49Z</dcterms:created>
  <dcterms:modified xsi:type="dcterms:W3CDTF">2023-04-12T16:59:08Z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