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96" r:id="rId6"/>
    <p:sldId id="306" r:id="rId7"/>
    <p:sldId id="307" r:id="rId8"/>
    <p:sldId id="308" r:id="rId9"/>
    <p:sldId id="289" r:id="rId1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A2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B5B42BD-8D3B-4B09-9029-8C63687D5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E2EC764-34EA-4620-8CF9-F605D96BC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CFE3099-591D-45A7-A51D-7A26F574396C}" type="datetime1">
              <a:rPr lang="pt-BR" smtClean="0"/>
              <a:t>17/04/2023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1FA7CC-A0A2-4292-AA1A-FFA1D3AC9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6C9D8F1-C311-48E0-A5EA-6AC70E14D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827EC1-36E0-417D-8141-8D14DF1BDF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852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12B0B-086E-405E-B6A3-A336C302B6B7}" type="datetime1">
              <a:rPr lang="pt-BR" smtClean="0"/>
              <a:pPr/>
              <a:t>17/04/2023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5BAF473-2665-42A7-89E3-C7BA7EB58D1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39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100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111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46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1835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183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465970"/>
            <a:ext cx="5739882" cy="2387600"/>
          </a:xfrm>
        </p:spPr>
        <p:txBody>
          <a:bodyPr rtlCol="0"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95037"/>
            <a:ext cx="4573200" cy="1325563"/>
          </a:xfrm>
        </p:spPr>
        <p:txBody>
          <a:bodyPr rtlCol="0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4" name="Espaço Reservado para Texto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5" name="Espaço Reservado para Texto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6" name="Espaço Reservado para Texto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7" name="Espaço Reservado para Texto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8" name="Espaço Reservado para Texto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9" name="Espaço Reservado para Texto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spaço Reservado para Data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42" name="Espaço Reservado para Rodapé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43" name="Espaço Reservado para o Número do Slide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no painel do lado direit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2376805"/>
            <a:ext cx="501396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4150042"/>
            <a:ext cx="5013960" cy="196119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0" name="Espaço Reservado para o Número do Slide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encerramen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2402" y="2348318"/>
            <a:ext cx="2743200" cy="1659715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 rtlCol="0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e seçã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429000"/>
            <a:ext cx="10515600" cy="3080657"/>
          </a:xfrm>
        </p:spPr>
        <p:txBody>
          <a:bodyPr rtlCol="0"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a equip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Imagem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7" name="Espaço Reservado para Imagem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8" name="Espaço Reservado para Imagem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Imagem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2" name="Espaço Reservado para Texto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3" name="Espaço Reservado para Texto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4" name="Espaço Reservado para Data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5" name="Espaço Reservado para Rodapé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6" name="Espaço Reservado para o Número do Slide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2595562"/>
            <a:ext cx="5684520" cy="318103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1" name="Espaço Reservado para Data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2" name="Espaço Reservado para Rodapé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3" name="Espaço Reservado para o Número do Slide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595562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4529818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38200" y="3040514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38200" y="4993888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Data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15" name="Espaço Reservado para Rodapé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6" name="Espaço Reservado para o Número do Slide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quatro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24742" y="822325"/>
            <a:ext cx="9329058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24742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19111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024742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019111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024740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019109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024740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019109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1" name="Espaço Reservado para Data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2" name="Espaço Reservado para Rodapé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3" name="Espaço Reservado para o Número do Slide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do painel do lado esquer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3864426"/>
            <a:ext cx="5684520" cy="737734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3480" y="4879291"/>
            <a:ext cx="5684520" cy="13255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Espaço Reservado para Data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5" name="Espaço Reservado para Rodapé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6" name="Espaço Reservado para o Número do Slide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linhe o texto centrado com a borda no topo da págin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ralizar o text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Espaço Reservado para Data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9" name="Espaço Reservado para Rodapé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0" name="Espaço Reservado para o Número do Slide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tro conteúdo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1" name="Espaço Reservado para a imagem on-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2" name="Espaço Reservado para a imagem on-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3" name="Espaço Reservado para a imagem on-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4" name="Espaço Reservado para a imagem on-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5" name="Espaço Reservado para Data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6" name="Espaço Reservado para Rodapé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7" name="Espaço Reservado para o Número do Slide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quatro imagen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3200400" cy="2621139"/>
          </a:xfrm>
        </p:spPr>
        <p:txBody>
          <a:bodyPr rtlCol="0"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1" name="Espaço Reservado para a imagem on-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2" name="Espaço Reservado para a imagem on-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3" name="Espaço Reservado para a imagem on-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4" name="Espaço Reservado para a imagem on-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8200" y="4112198"/>
            <a:ext cx="3200400" cy="1395974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8" name="Espaço Reservado para Texto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38201" y="5511642"/>
            <a:ext cx="3200400" cy="844707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0" name="Espaço Reservado para Data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31" name="Espaço Reservado para Rodapé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32" name="Espaço Reservado para o Número do Slide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029" y="629173"/>
            <a:ext cx="7726959" cy="1209413"/>
          </a:xfrm>
        </p:spPr>
        <p:txBody>
          <a:bodyPr rtlCol="0">
            <a:normAutofit/>
          </a:bodyPr>
          <a:lstStyle/>
          <a:p>
            <a:pPr rtl="0"/>
            <a:r>
              <a:rPr lang="pt-BR" sz="4000" dirty="0"/>
              <a:t>Notebook – Busca densa</a:t>
            </a:r>
            <a:endParaRPr lang="pt-BR" sz="2000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41F346-9A8B-A520-A540-B4DA97317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7432" y="5914239"/>
            <a:ext cx="2743200" cy="509825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Leandro Carísio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Conceitos do exercício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2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643152"/>
            <a:ext cx="11694252" cy="501644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 texto é representado por um vetor</a:t>
            </a:r>
          </a:p>
          <a:p>
            <a:pPr marL="457200" indent="-457200">
              <a:buAutoNum type="arabicPeriod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Existem 2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texto que são treinados simultaneamente, um pra documento e outro pra query. O primeiro gera um vetor pro documento (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v_d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e, o segundo, para a query (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v_q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457200" indent="-457200">
              <a:buAutoNum type="arabicPeriod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objetivo é que o produto interno entre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v_d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v_q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seja alto quando o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relevante para query, e baixo caso contrário.</a:t>
            </a:r>
          </a:p>
          <a:p>
            <a:pPr marL="457200" indent="-457200">
              <a:buAutoNum type="arabicPeriod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score é calculado por esse produto interno.</a:t>
            </a:r>
          </a:p>
        </p:txBody>
      </p:sp>
    </p:spTree>
    <p:extLst>
      <p:ext uri="{BB962C8B-B14F-4D97-AF65-F5344CB8AC3E}">
        <p14:creationId xmlns:p14="http://schemas.microsoft.com/office/powerpoint/2010/main" val="158358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Problemas e soluções no desenvolvimento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3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643152"/>
            <a:ext cx="11694252" cy="4812176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No treinamento inicial a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não estava reduzindo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=&gt; estava calculando a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batch somando a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cada item. Mudando pra média, reduziu.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Na implementação inicial o nDCG@10 estava em 0.03.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=&gt; estava normalizando os vetores da query e do documento antes de calcular a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Sem normalizar, resolveu.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Em ambos os casos tive ajuda do Eduardo.</a:t>
            </a:r>
          </a:p>
        </p:txBody>
      </p:sp>
    </p:spTree>
    <p:extLst>
      <p:ext uri="{BB962C8B-B14F-4D97-AF65-F5344CB8AC3E}">
        <p14:creationId xmlns:p14="http://schemas.microsoft.com/office/powerpoint/2010/main" val="26064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Resultados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4</a:t>
            </a:fld>
            <a:endParaRPr lang="pt-BR"/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CCE9D3B5-9815-E6A1-D9F0-D9190EFC0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121625"/>
              </p:ext>
            </p:extLst>
          </p:nvPr>
        </p:nvGraphicFramePr>
        <p:xfrm>
          <a:off x="720596" y="1941005"/>
          <a:ext cx="10750808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404">
                  <a:extLst>
                    <a:ext uri="{9D8B030D-6E8A-4147-A177-3AD203B41FA5}">
                      <a16:colId xmlns:a16="http://schemas.microsoft.com/office/drawing/2014/main" val="2911717806"/>
                    </a:ext>
                  </a:extLst>
                </a:gridCol>
                <a:gridCol w="5375404">
                  <a:extLst>
                    <a:ext uri="{9D8B030D-6E8A-4147-A177-3AD203B41FA5}">
                      <a16:colId xmlns:a16="http://schemas.microsoft.com/office/drawing/2014/main" val="124046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nDCG@10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183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BM25 (Aula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0,5956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33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BM25 doc. original + expansão (Aula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0,6719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996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Resultados dessa aula – busca densa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75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Implementação – busca em todos os </a:t>
                      </a:r>
                      <a:r>
                        <a:rPr lang="pt-BR" dirty="0" err="1"/>
                        <a:t>docs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0,3322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73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Implementação – k </a:t>
                      </a:r>
                      <a:r>
                        <a:rPr lang="pt-BR" dirty="0" err="1"/>
                        <a:t>means</a:t>
                      </a:r>
                      <a:r>
                        <a:rPr lang="pt-BR" dirty="0"/>
                        <a:t> 10 clusters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0,2991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636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Implementação – treinamento normalizando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docs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queries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0,0355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34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all-mpnet-base-v2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0,5133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884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all-MiniLM-L12-v2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0,5082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744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BM25 com 1000 hits e usar busca densa pra reranking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TODO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769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854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Tópico para discussão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5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643152"/>
            <a:ext cx="11694252" cy="501644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primeiro problema que tive foi resolvido quando parei de normalizar os vetores da query e do documento.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Porque não podemos normalizar os vetores? Não era pra dar o mesmo resultado?</a:t>
            </a:r>
          </a:p>
        </p:txBody>
      </p:sp>
    </p:spTree>
    <p:extLst>
      <p:ext uri="{BB962C8B-B14F-4D97-AF65-F5344CB8AC3E}">
        <p14:creationId xmlns:p14="http://schemas.microsoft.com/office/powerpoint/2010/main" val="227318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/>
          <a:lstStyle/>
          <a:p>
            <a:pPr rtl="0"/>
            <a:r>
              <a:rPr lang="pt-BR"/>
              <a:t>Obrigado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Leandro Carísio</a:t>
            </a:r>
          </a:p>
          <a:p>
            <a:pPr rtl="0"/>
            <a:r>
              <a:rPr lang="pt-BR" dirty="0"/>
              <a:t>carisio@gmail.com</a:t>
            </a:r>
          </a:p>
        </p:txBody>
      </p:sp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2257BCF9-933D-4329-B564-4E404B1C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9985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396174_TF03460514_Win32.potx" id="{9CA428FB-1904-4535-8DBB-4F6E2844CD3F}" vid="{91CE045F-AF71-4554-BA03-AB10FE2648A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4F7154-AFAC-4BE7-8A74-7F4B6FC2743C}">
  <ds:schemaRefs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230e9df3-be65-4c73-a93b-d1236ebd677e"/>
    <ds:schemaRef ds:uri="http://purl.org/dc/dcmitype/"/>
    <ds:schemaRef ds:uri="16c05727-aa75-4e4a-9b5f-8a80a1165891"/>
    <ds:schemaRef ds:uri="71af3243-3dd4-4a8d-8c0d-dd76da1f02a5"/>
    <ds:schemaRef ds:uri="http://schemas.microsoft.com/sharepoint/v3"/>
    <ds:schemaRef ds:uri="http://purl.org/dc/elements/1.1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{E71FB80A-5CEA-4D9B-B429-3370144C1454}tf03460514_win32</Template>
  <TotalTime>510</TotalTime>
  <Words>301</Words>
  <Application>Microsoft Office PowerPoint</Application>
  <PresentationFormat>Widescreen</PresentationFormat>
  <Paragraphs>56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Skeena</vt:lpstr>
      <vt:lpstr>Times New Roman</vt:lpstr>
      <vt:lpstr>Tema do Office</vt:lpstr>
      <vt:lpstr>Notebook – Busca densa</vt:lpstr>
      <vt:lpstr>Conceitos do exercício</vt:lpstr>
      <vt:lpstr>Problemas e soluções no desenvolvimento</vt:lpstr>
      <vt:lpstr>Resultados</vt:lpstr>
      <vt:lpstr>Tópico para discussão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Busca densa</dc:title>
  <dc:creator>Leandro Carísio Fernandes</dc:creator>
  <cp:lastModifiedBy>Leandro Carisio Fernandes</cp:lastModifiedBy>
  <cp:revision>38</cp:revision>
  <dcterms:created xsi:type="dcterms:W3CDTF">2023-03-07T13:43:49Z</dcterms:created>
  <dcterms:modified xsi:type="dcterms:W3CDTF">2023-04-17T11:47:29Z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