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6" r:id="rId6"/>
    <p:sldId id="306" r:id="rId7"/>
    <p:sldId id="307" r:id="rId8"/>
    <p:sldId id="293" r:id="rId9"/>
    <p:sldId id="28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12/04/2023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12/04/2023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40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doc2query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374835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Indexar TREC-COVID e testar com BM25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Treinar um modelo seq2seq usando MS MARCO</a:t>
            </a:r>
          </a:p>
          <a:p>
            <a:pPr marL="914400" lvl="2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Y) =&gt; (DOCUMENTO, QUERY)</a:t>
            </a:r>
          </a:p>
          <a:p>
            <a:pPr marL="914400" lvl="2" indent="0">
              <a:buNone/>
            </a:pP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 o modelo treinado para inferir queries para 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TREC-COVID e enriquecer a base (usei 10 queries,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top_p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0.9)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Indexar a base enriquecida e testar com BM25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336016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dificuldade foi com a biblioteca (HF)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Solução: caderno da Monique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de treinamento</a:t>
            </a:r>
          </a:p>
        </p:txBody>
      </p:sp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49911"/>
              </p:ext>
            </p:extLst>
          </p:nvPr>
        </p:nvGraphicFramePr>
        <p:xfrm>
          <a:off x="1937110" y="151936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404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doc. original + expansão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sem doc. original + expansão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27277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77AA7471-CCC9-D0F1-75ED-3F5E123D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64" y="3389630"/>
            <a:ext cx="6521271" cy="33152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067DA4D-26D2-3ADD-FFBF-607F5F79FB24}"/>
              </a:ext>
            </a:extLst>
          </p:cNvPr>
          <p:cNvSpPr txBox="1"/>
          <p:nvPr/>
        </p:nvSpPr>
        <p:spPr>
          <a:xfrm>
            <a:off x="176168" y="3968151"/>
            <a:ext cx="1708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 para</a:t>
            </a:r>
          </a:p>
          <a:p>
            <a:r>
              <a:rPr lang="pt-BR" dirty="0"/>
              <a:t>k1 = 0.82</a:t>
            </a:r>
          </a:p>
          <a:p>
            <a:r>
              <a:rPr lang="pt-BR" dirty="0"/>
              <a:t>b = 0.68</a:t>
            </a:r>
          </a:p>
        </p:txBody>
      </p:sp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C26FA9E3-7887-C87B-5C45-53D8D8A692A2}"/>
              </a:ext>
            </a:extLst>
          </p:cNvPr>
          <p:cNvSpPr txBox="1">
            <a:spLocks/>
          </p:cNvSpPr>
          <p:nvPr/>
        </p:nvSpPr>
        <p:spPr>
          <a:xfrm>
            <a:off x="176168" y="1298096"/>
            <a:ext cx="11694252" cy="5910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 nDCG@10 encontrando buscando parâmetros (k1, b) = (1.16, 0.42):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0CD70A3-15D0-E726-A4C7-5D8BAAED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17755"/>
            <a:ext cx="10496550" cy="4010025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5075879-6D7D-7EB1-C87F-70852A18F248}"/>
              </a:ext>
            </a:extLst>
          </p:cNvPr>
          <p:cNvSpPr/>
          <p:nvPr/>
        </p:nvSpPr>
        <p:spPr>
          <a:xfrm rot="8830439">
            <a:off x="10259644" y="1904325"/>
            <a:ext cx="1903956" cy="3009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BF4BB5F3-C7A0-B917-FCE1-53539731864C}"/>
              </a:ext>
            </a:extLst>
          </p:cNvPr>
          <p:cNvSpPr txBox="1">
            <a:spLocks/>
          </p:cNvSpPr>
          <p:nvPr/>
        </p:nvSpPr>
        <p:spPr>
          <a:xfrm>
            <a:off x="398920" y="6266910"/>
            <a:ext cx="11694252" cy="5910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nDCG@10 0.7081 (com expansão) e 0.6255 (sem expansão)</a:t>
            </a:r>
          </a:p>
        </p:txBody>
      </p:sp>
    </p:spTree>
    <p:extLst>
      <p:ext uri="{BB962C8B-B14F-4D97-AF65-F5344CB8AC3E}">
        <p14:creationId xmlns:p14="http://schemas.microsoft.com/office/powerpoint/2010/main" val="393511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493</TotalTime>
  <Words>179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Skeena</vt:lpstr>
      <vt:lpstr>Times New Roman</vt:lpstr>
      <vt:lpstr>Tema do Office</vt:lpstr>
      <vt:lpstr>Notebook – doc2query</vt:lpstr>
      <vt:lpstr>Conceitos do exercício</vt:lpstr>
      <vt:lpstr>Problemas e soluções no desenvolvimento</vt:lpstr>
      <vt:lpstr>Resultados interessantes/inesperados</vt:lpstr>
      <vt:lpstr>Resultados interessantes/inesperados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doc2query</dc:title>
  <dc:creator>Leandro Carísio Fernandes</dc:creator>
  <cp:lastModifiedBy>Leandro Carisio Fernandes</cp:lastModifiedBy>
  <cp:revision>32</cp:revision>
  <dcterms:created xsi:type="dcterms:W3CDTF">2023-03-07T13:43:49Z</dcterms:created>
  <dcterms:modified xsi:type="dcterms:W3CDTF">2023-04-12T14:18:35Z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