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98" r:id="rId6"/>
    <p:sldId id="277" r:id="rId7"/>
    <p:sldId id="289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DC7FC1-09EB-4DC4-A2F8-A6B123FCEB6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D9CABE3-8516-46E0-A32C-E2A9B35C4A97}">
      <dgm:prSet phldrT="[Texto]"/>
      <dgm:spPr/>
      <dgm:t>
        <a:bodyPr/>
        <a:lstStyle/>
        <a:p>
          <a:r>
            <a:rPr lang="pt-BR" dirty="0" err="1"/>
            <a:t>Decompose</a:t>
          </a:r>
          <a:r>
            <a:rPr lang="pt-BR" dirty="0"/>
            <a:t> (LLM)</a:t>
          </a:r>
        </a:p>
      </dgm:t>
    </dgm:pt>
    <dgm:pt modelId="{07731B2A-9344-4007-A3AE-D4633AAF5EA3}" type="parTrans" cxnId="{083DD627-A22E-40CC-8581-18B5C38238EF}">
      <dgm:prSet/>
      <dgm:spPr/>
      <dgm:t>
        <a:bodyPr/>
        <a:lstStyle/>
        <a:p>
          <a:endParaRPr lang="pt-BR"/>
        </a:p>
      </dgm:t>
    </dgm:pt>
    <dgm:pt modelId="{F1416CBB-9FBD-466B-9FBC-14C3A5E34E2E}" type="sibTrans" cxnId="{083DD627-A22E-40CC-8581-18B5C38238EF}">
      <dgm:prSet/>
      <dgm:spPr/>
      <dgm:t>
        <a:bodyPr/>
        <a:lstStyle/>
        <a:p>
          <a:endParaRPr lang="pt-BR"/>
        </a:p>
      </dgm:t>
    </dgm:pt>
    <dgm:pt modelId="{2AA68EEA-B521-49F5-B3AF-7A1C743177C6}">
      <dgm:prSet phldrT="[Texto]"/>
      <dgm:spPr/>
      <dgm:t>
        <a:bodyPr/>
        <a:lstStyle/>
        <a:p>
          <a:r>
            <a:rPr lang="pt-BR" dirty="0"/>
            <a:t>Search</a:t>
          </a:r>
        </a:p>
      </dgm:t>
    </dgm:pt>
    <dgm:pt modelId="{823BD5C4-73B4-4239-97E6-1422FEF3A30C}" type="parTrans" cxnId="{341580CE-A23E-42FB-9A83-A39B97945FA2}">
      <dgm:prSet/>
      <dgm:spPr/>
      <dgm:t>
        <a:bodyPr/>
        <a:lstStyle/>
        <a:p>
          <a:endParaRPr lang="pt-BR"/>
        </a:p>
      </dgm:t>
    </dgm:pt>
    <dgm:pt modelId="{83F6202D-959D-49E5-929A-13BBFE3EF22F}" type="sibTrans" cxnId="{341580CE-A23E-42FB-9A83-A39B97945FA2}">
      <dgm:prSet/>
      <dgm:spPr/>
      <dgm:t>
        <a:bodyPr/>
        <a:lstStyle/>
        <a:p>
          <a:endParaRPr lang="pt-BR"/>
        </a:p>
      </dgm:t>
    </dgm:pt>
    <dgm:pt modelId="{E5BB94F4-E865-4A05-8F56-1BA4BE447525}">
      <dgm:prSet phldrT="[Texto]"/>
      <dgm:spPr/>
      <dgm:t>
        <a:bodyPr/>
        <a:lstStyle/>
        <a:p>
          <a:r>
            <a:rPr lang="pt-BR" dirty="0" err="1"/>
            <a:t>Aggregate</a:t>
          </a:r>
          <a:endParaRPr lang="pt-BR" dirty="0"/>
        </a:p>
      </dgm:t>
    </dgm:pt>
    <dgm:pt modelId="{44D76979-1B48-4398-96D7-2F89848AC9A3}" type="parTrans" cxnId="{D59B6DC7-0266-4CEA-83F0-DCFAFAE8E717}">
      <dgm:prSet/>
      <dgm:spPr/>
      <dgm:t>
        <a:bodyPr/>
        <a:lstStyle/>
        <a:p>
          <a:endParaRPr lang="pt-BR"/>
        </a:p>
      </dgm:t>
    </dgm:pt>
    <dgm:pt modelId="{2DCD107B-7953-4BDB-A095-7A843EDE9FD4}" type="sibTrans" cxnId="{D59B6DC7-0266-4CEA-83F0-DCFAFAE8E717}">
      <dgm:prSet/>
      <dgm:spPr/>
      <dgm:t>
        <a:bodyPr/>
        <a:lstStyle/>
        <a:p>
          <a:endParaRPr lang="pt-BR"/>
        </a:p>
      </dgm:t>
    </dgm:pt>
    <dgm:pt modelId="{85CA1252-76B6-4FE3-A797-28B693B2A81F}" type="pres">
      <dgm:prSet presAssocID="{56DC7FC1-09EB-4DC4-A2F8-A6B123FCEB60}" presName="Name0" presStyleCnt="0">
        <dgm:presLayoutVars>
          <dgm:dir/>
          <dgm:animLvl val="lvl"/>
          <dgm:resizeHandles val="exact"/>
        </dgm:presLayoutVars>
      </dgm:prSet>
      <dgm:spPr/>
    </dgm:pt>
    <dgm:pt modelId="{8B1E78E1-A79B-498F-984A-0A40C5FC2D8B}" type="pres">
      <dgm:prSet presAssocID="{CD9CABE3-8516-46E0-A32C-E2A9B35C4A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3DB2F5B-B2B6-4BA0-8082-77C4721E30E7}" type="pres">
      <dgm:prSet presAssocID="{F1416CBB-9FBD-466B-9FBC-14C3A5E34E2E}" presName="parTxOnlySpace" presStyleCnt="0"/>
      <dgm:spPr/>
    </dgm:pt>
    <dgm:pt modelId="{62676C02-2445-40A1-88CD-EEEF85821D63}" type="pres">
      <dgm:prSet presAssocID="{2AA68EEA-B521-49F5-B3AF-7A1C743177C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59EB7CA-6C98-459A-B376-761EC8803D79}" type="pres">
      <dgm:prSet presAssocID="{83F6202D-959D-49E5-929A-13BBFE3EF22F}" presName="parTxOnlySpace" presStyleCnt="0"/>
      <dgm:spPr/>
    </dgm:pt>
    <dgm:pt modelId="{25F6BC24-EF23-4AA1-888D-0DBCA9E1956D}" type="pres">
      <dgm:prSet presAssocID="{E5BB94F4-E865-4A05-8F56-1BA4BE44752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0AE0E24-E3FB-4A95-A12E-7B2D3AD83F61}" type="presOf" srcId="{2AA68EEA-B521-49F5-B3AF-7A1C743177C6}" destId="{62676C02-2445-40A1-88CD-EEEF85821D63}" srcOrd="0" destOrd="0" presId="urn:microsoft.com/office/officeart/2005/8/layout/chevron1"/>
    <dgm:cxn modelId="{083DD627-A22E-40CC-8581-18B5C38238EF}" srcId="{56DC7FC1-09EB-4DC4-A2F8-A6B123FCEB60}" destId="{CD9CABE3-8516-46E0-A32C-E2A9B35C4A97}" srcOrd="0" destOrd="0" parTransId="{07731B2A-9344-4007-A3AE-D4633AAF5EA3}" sibTransId="{F1416CBB-9FBD-466B-9FBC-14C3A5E34E2E}"/>
    <dgm:cxn modelId="{249E4929-9D30-414E-8BD5-34490A756BB8}" type="presOf" srcId="{E5BB94F4-E865-4A05-8F56-1BA4BE447525}" destId="{25F6BC24-EF23-4AA1-888D-0DBCA9E1956D}" srcOrd="0" destOrd="0" presId="urn:microsoft.com/office/officeart/2005/8/layout/chevron1"/>
    <dgm:cxn modelId="{A71FE329-7518-40BD-ACF3-5CFA1CAC7393}" type="presOf" srcId="{56DC7FC1-09EB-4DC4-A2F8-A6B123FCEB60}" destId="{85CA1252-76B6-4FE3-A797-28B693B2A81F}" srcOrd="0" destOrd="0" presId="urn:microsoft.com/office/officeart/2005/8/layout/chevron1"/>
    <dgm:cxn modelId="{3BE01A82-DFFF-4757-9DD2-E1AF5104A404}" type="presOf" srcId="{CD9CABE3-8516-46E0-A32C-E2A9B35C4A97}" destId="{8B1E78E1-A79B-498F-984A-0A40C5FC2D8B}" srcOrd="0" destOrd="0" presId="urn:microsoft.com/office/officeart/2005/8/layout/chevron1"/>
    <dgm:cxn modelId="{D59B6DC7-0266-4CEA-83F0-DCFAFAE8E717}" srcId="{56DC7FC1-09EB-4DC4-A2F8-A6B123FCEB60}" destId="{E5BB94F4-E865-4A05-8F56-1BA4BE447525}" srcOrd="2" destOrd="0" parTransId="{44D76979-1B48-4398-96D7-2F89848AC9A3}" sibTransId="{2DCD107B-7953-4BDB-A095-7A843EDE9FD4}"/>
    <dgm:cxn modelId="{341580CE-A23E-42FB-9A83-A39B97945FA2}" srcId="{56DC7FC1-09EB-4DC4-A2F8-A6B123FCEB60}" destId="{2AA68EEA-B521-49F5-B3AF-7A1C743177C6}" srcOrd="1" destOrd="0" parTransId="{823BD5C4-73B4-4239-97E6-1422FEF3A30C}" sibTransId="{83F6202D-959D-49E5-929A-13BBFE3EF22F}"/>
    <dgm:cxn modelId="{17B10685-CEF1-425B-97D4-15F70030695A}" type="presParOf" srcId="{85CA1252-76B6-4FE3-A797-28B693B2A81F}" destId="{8B1E78E1-A79B-498F-984A-0A40C5FC2D8B}" srcOrd="0" destOrd="0" presId="urn:microsoft.com/office/officeart/2005/8/layout/chevron1"/>
    <dgm:cxn modelId="{4E52EE44-EF94-446A-A7E6-4D677824A731}" type="presParOf" srcId="{85CA1252-76B6-4FE3-A797-28B693B2A81F}" destId="{E3DB2F5B-B2B6-4BA0-8082-77C4721E30E7}" srcOrd="1" destOrd="0" presId="urn:microsoft.com/office/officeart/2005/8/layout/chevron1"/>
    <dgm:cxn modelId="{72FD390E-3227-441C-A065-2A6805349E98}" type="presParOf" srcId="{85CA1252-76B6-4FE3-A797-28B693B2A81F}" destId="{62676C02-2445-40A1-88CD-EEEF85821D63}" srcOrd="2" destOrd="0" presId="urn:microsoft.com/office/officeart/2005/8/layout/chevron1"/>
    <dgm:cxn modelId="{7E71106A-22D5-493C-AF7D-F4E6FE10311C}" type="presParOf" srcId="{85CA1252-76B6-4FE3-A797-28B693B2A81F}" destId="{C59EB7CA-6C98-459A-B376-761EC8803D79}" srcOrd="3" destOrd="0" presId="urn:microsoft.com/office/officeart/2005/8/layout/chevron1"/>
    <dgm:cxn modelId="{18D73F53-5B3F-4F7B-A4B4-D1A052C89546}" type="presParOf" srcId="{85CA1252-76B6-4FE3-A797-28B693B2A81F}" destId="{25F6BC24-EF23-4AA1-888D-0DBCA9E1956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E78E1-A79B-498F-984A-0A40C5FC2D8B}">
      <dsp:nvSpPr>
        <dsp:cNvPr id="0" name=""/>
        <dsp:cNvSpPr/>
      </dsp:nvSpPr>
      <dsp:spPr>
        <a:xfrm>
          <a:off x="3429" y="0"/>
          <a:ext cx="4178063" cy="729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 err="1"/>
            <a:t>Decompose</a:t>
          </a:r>
          <a:r>
            <a:rPr lang="pt-BR" sz="3300" kern="1200" dirty="0"/>
            <a:t> (LLM)</a:t>
          </a:r>
        </a:p>
      </dsp:txBody>
      <dsp:txXfrm>
        <a:off x="368323" y="0"/>
        <a:ext cx="3448275" cy="729788"/>
      </dsp:txXfrm>
    </dsp:sp>
    <dsp:sp modelId="{62676C02-2445-40A1-88CD-EEEF85821D63}">
      <dsp:nvSpPr>
        <dsp:cNvPr id="0" name=""/>
        <dsp:cNvSpPr/>
      </dsp:nvSpPr>
      <dsp:spPr>
        <a:xfrm>
          <a:off x="3763686" y="0"/>
          <a:ext cx="4178063" cy="729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Search</a:t>
          </a:r>
        </a:p>
      </dsp:txBody>
      <dsp:txXfrm>
        <a:off x="4128580" y="0"/>
        <a:ext cx="3448275" cy="729788"/>
      </dsp:txXfrm>
    </dsp:sp>
    <dsp:sp modelId="{25F6BC24-EF23-4AA1-888D-0DBCA9E1956D}">
      <dsp:nvSpPr>
        <dsp:cNvPr id="0" name=""/>
        <dsp:cNvSpPr/>
      </dsp:nvSpPr>
      <dsp:spPr>
        <a:xfrm>
          <a:off x="7523943" y="0"/>
          <a:ext cx="4178063" cy="729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 err="1"/>
            <a:t>Aggregate</a:t>
          </a:r>
          <a:endParaRPr lang="pt-BR" sz="3300" kern="1200" dirty="0"/>
        </a:p>
      </dsp:txBody>
      <dsp:txXfrm>
        <a:off x="7888837" y="0"/>
        <a:ext cx="3448275" cy="729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15/05/2023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15/05/2023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09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67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30" y="629173"/>
            <a:ext cx="7458512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Leitura do artigo</a:t>
            </a:r>
            <a:br>
              <a:rPr lang="pt-BR" sz="4000" dirty="0"/>
            </a:br>
            <a:endParaRPr lang="pt-BR" sz="2000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2B7E4B-68DD-E604-DAE1-B9D04F3B3993}"/>
              </a:ext>
            </a:extLst>
          </p:cNvPr>
          <p:cNvSpPr txBox="1">
            <a:spLocks/>
          </p:cNvSpPr>
          <p:nvPr/>
        </p:nvSpPr>
        <p:spPr>
          <a:xfrm>
            <a:off x="77639" y="2496423"/>
            <a:ext cx="8540150" cy="1627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pt-BR" sz="4000" dirty="0"/>
            </a:br>
            <a:r>
              <a:rPr lang="pt-BR" sz="4000" dirty="0"/>
              <a:t>Visconde: </a:t>
            </a:r>
            <a:r>
              <a:rPr lang="pt-BR" sz="4000" dirty="0" err="1"/>
              <a:t>Multi-document</a:t>
            </a:r>
            <a:r>
              <a:rPr lang="pt-BR" sz="4000" dirty="0"/>
              <a:t> QA </a:t>
            </a:r>
            <a:r>
              <a:rPr lang="pt-BR" sz="4000" dirty="0" err="1"/>
              <a:t>with</a:t>
            </a:r>
            <a:r>
              <a:rPr lang="pt-BR" sz="4000" dirty="0"/>
              <a:t> GPT-3 </a:t>
            </a:r>
            <a:r>
              <a:rPr lang="pt-BR" sz="4000" dirty="0" err="1"/>
              <a:t>and</a:t>
            </a:r>
            <a:r>
              <a:rPr lang="pt-BR" sz="4000" dirty="0"/>
              <a:t> Neural </a:t>
            </a:r>
            <a:r>
              <a:rPr lang="pt-BR" sz="4000" dirty="0" err="1"/>
              <a:t>Reranking</a:t>
            </a:r>
            <a:endParaRPr lang="pt-BR" sz="4000" dirty="0"/>
          </a:p>
          <a:p>
            <a:pPr algn="r"/>
            <a:r>
              <a:rPr lang="pt-BR" sz="2000" i="1" dirty="0"/>
              <a:t>(</a:t>
            </a:r>
            <a:r>
              <a:rPr lang="pt-BR" sz="2000" i="1" dirty="0" err="1"/>
              <a:t>Jayr</a:t>
            </a:r>
            <a:r>
              <a:rPr lang="pt-BR" sz="2000" i="1" dirty="0"/>
              <a:t> Pereira et al)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243281"/>
            <a:ext cx="11831801" cy="729788"/>
          </a:xfrm>
        </p:spPr>
        <p:txBody>
          <a:bodyPr rtlCol="0"/>
          <a:lstStyle/>
          <a:p>
            <a:pPr algn="l" rtl="0"/>
            <a:r>
              <a:rPr lang="pt-BR" dirty="0"/>
              <a:t>Contribuições do artigo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844E510C-6C66-9514-573E-0EC1B83DF3EA}"/>
              </a:ext>
            </a:extLst>
          </p:cNvPr>
          <p:cNvSpPr txBox="1">
            <a:spLocks/>
          </p:cNvSpPr>
          <p:nvPr/>
        </p:nvSpPr>
        <p:spPr>
          <a:xfrm>
            <a:off x="176169" y="1502264"/>
            <a:ext cx="11694252" cy="9390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um modelo em três estágios para responder perguntas a partir de uma série de documentos.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92C6ABBE-979F-1ABC-48EF-1FAF3A13B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643442"/>
              </p:ext>
            </p:extLst>
          </p:nvPr>
        </p:nvGraphicFramePr>
        <p:xfrm>
          <a:off x="243281" y="2970471"/>
          <a:ext cx="11705437" cy="729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8FBA1828-EEAB-8336-2567-70D5057C216C}"/>
              </a:ext>
            </a:extLst>
          </p:cNvPr>
          <p:cNvSpPr txBox="1"/>
          <p:nvPr/>
        </p:nvSpPr>
        <p:spPr>
          <a:xfrm>
            <a:off x="1035170" y="3821501"/>
            <a:ext cx="2320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Serve para dividir uma pergunta em várias (nos casos em que uma única pergunta trata de mais de um assunto)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FED402-AB25-9C38-3962-99F446E2519D}"/>
              </a:ext>
            </a:extLst>
          </p:cNvPr>
          <p:cNvSpPr txBox="1"/>
          <p:nvPr/>
        </p:nvSpPr>
        <p:spPr>
          <a:xfrm>
            <a:off x="4863042" y="3798508"/>
            <a:ext cx="2320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Usa um mecanismo de busca para trazer os documentos relevantes para a pergunta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B723F89-6644-BEA9-BEF4-8795775CC22F}"/>
              </a:ext>
            </a:extLst>
          </p:cNvPr>
          <p:cNvSpPr txBox="1"/>
          <p:nvPr/>
        </p:nvSpPr>
        <p:spPr>
          <a:xfrm>
            <a:off x="8576419" y="3878408"/>
            <a:ext cx="2743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Considera o(s) documento(s) relevante(s) retornados para extrair uma resposta para a pergunta</a:t>
            </a:r>
          </a:p>
        </p:txBody>
      </p:sp>
    </p:spTree>
    <p:extLst>
      <p:ext uri="{BB962C8B-B14F-4D97-AF65-F5344CB8AC3E}">
        <p14:creationId xmlns:p14="http://schemas.microsoft.com/office/powerpoint/2010/main" val="34592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Resultados inesperados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01D5BDAE-396B-7FC5-DCF9-C8B3895676EC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8613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2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Chain </a:t>
            </a:r>
            <a:r>
              <a:rPr lang="pt-BR" sz="2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Visconde </a:t>
            </a:r>
            <a:r>
              <a:rPr lang="pt-BR" sz="2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tends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performe </a:t>
            </a:r>
            <a:r>
              <a:rPr lang="pt-BR" sz="2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2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requering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7F4EF9-DC56-926D-79FD-EFE40A723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59" y="2738215"/>
            <a:ext cx="5950481" cy="370452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F0B088A-2735-7F84-0BD3-4910AA8C379F}"/>
              </a:ext>
            </a:extLst>
          </p:cNvPr>
          <p:cNvSpPr txBox="1"/>
          <p:nvPr/>
        </p:nvSpPr>
        <p:spPr>
          <a:xfrm>
            <a:off x="176170" y="3821501"/>
            <a:ext cx="496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inesperado pois o GPT-3 não é lá essas coisas em aritmética...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infopath/2007/PartnerControls"/>
    <ds:schemaRef ds:uri="230e9df3-be65-4c73-a93b-d1236ebd677e"/>
    <ds:schemaRef ds:uri="http://schemas.microsoft.com/sharepoint/v3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1789</TotalTime>
  <Words>151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Skeena</vt:lpstr>
      <vt:lpstr>Times New Roman</vt:lpstr>
      <vt:lpstr>Tema do Office</vt:lpstr>
      <vt:lpstr>Leitura do artigo </vt:lpstr>
      <vt:lpstr>Contribuições do artigo</vt:lpstr>
      <vt:lpstr>Resultados inesperados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visconde</dc:title>
  <dc:creator>Leandro Carísio Fernandes</dc:creator>
  <cp:lastModifiedBy>Leandro Carisio Fernandes</cp:lastModifiedBy>
  <cp:revision>33</cp:revision>
  <dcterms:created xsi:type="dcterms:W3CDTF">2023-03-07T13:43:49Z</dcterms:created>
  <dcterms:modified xsi:type="dcterms:W3CDTF">2023-05-15T12:28:13Z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