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98" r:id="rId6"/>
    <p:sldId id="277" r:id="rId7"/>
    <p:sldId id="304" r:id="rId8"/>
    <p:sldId id="289" r:id="rId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042B4-0E4D-40B5-B5F2-FF01A506C65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01F8908-AFD3-49F3-B9A1-7FAF6368EA3B}">
      <dgm:prSet phldrT="[Texto]"/>
      <dgm:spPr/>
      <dgm:t>
        <a:bodyPr/>
        <a:lstStyle/>
        <a:p>
          <a:r>
            <a:rPr lang="pt-BR" dirty="0" err="1"/>
            <a:t>Dataset</a:t>
          </a:r>
          <a:endParaRPr lang="pt-BR" dirty="0"/>
        </a:p>
        <a:p>
          <a:r>
            <a:rPr lang="pt-BR" dirty="0"/>
            <a:t>(query, </a:t>
          </a:r>
          <a:r>
            <a:rPr lang="pt-BR" dirty="0" err="1"/>
            <a:t>doc</a:t>
          </a:r>
          <a:r>
            <a:rPr lang="pt-BR" dirty="0"/>
            <a:t> relevantes)</a:t>
          </a:r>
        </a:p>
      </dgm:t>
    </dgm:pt>
    <dgm:pt modelId="{0EDF16B8-CCFF-4323-A911-8C03D10904FD}" type="parTrans" cxnId="{6356754A-F6A9-443F-A168-C85B69F6FE0A}">
      <dgm:prSet/>
      <dgm:spPr/>
      <dgm:t>
        <a:bodyPr/>
        <a:lstStyle/>
        <a:p>
          <a:endParaRPr lang="pt-BR"/>
        </a:p>
      </dgm:t>
    </dgm:pt>
    <dgm:pt modelId="{4296EC72-F954-41A6-923A-E2D5535FF4C8}" type="sibTrans" cxnId="{6356754A-F6A9-443F-A168-C85B69F6FE0A}">
      <dgm:prSet/>
      <dgm:spPr/>
      <dgm:t>
        <a:bodyPr/>
        <a:lstStyle/>
        <a:p>
          <a:endParaRPr lang="pt-BR"/>
        </a:p>
      </dgm:t>
    </dgm:pt>
    <dgm:pt modelId="{F205B34D-28D7-400B-97AC-58264D7B16C3}">
      <dgm:prSet phldrT="[Texto]"/>
      <dgm:spPr/>
      <dgm:t>
        <a:bodyPr/>
        <a:lstStyle/>
        <a:p>
          <a:r>
            <a:rPr lang="pt-BR" dirty="0" err="1"/>
            <a:t>Transformer</a:t>
          </a:r>
          <a:r>
            <a:rPr lang="pt-BR" dirty="0"/>
            <a:t> seq2seq para gerar queries</a:t>
          </a:r>
        </a:p>
      </dgm:t>
    </dgm:pt>
    <dgm:pt modelId="{031AB810-7810-4F04-9B56-8B9B70A9D7F6}" type="parTrans" cxnId="{DD720D1C-71F6-40E1-8989-FF05EE5857D4}">
      <dgm:prSet/>
      <dgm:spPr/>
      <dgm:t>
        <a:bodyPr/>
        <a:lstStyle/>
        <a:p>
          <a:endParaRPr lang="pt-BR"/>
        </a:p>
      </dgm:t>
    </dgm:pt>
    <dgm:pt modelId="{392EAF97-F638-49AE-8C63-28916B52EB27}" type="sibTrans" cxnId="{DD720D1C-71F6-40E1-8989-FF05EE5857D4}">
      <dgm:prSet/>
      <dgm:spPr/>
      <dgm:t>
        <a:bodyPr/>
        <a:lstStyle/>
        <a:p>
          <a:endParaRPr lang="pt-BR"/>
        </a:p>
      </dgm:t>
    </dgm:pt>
    <dgm:pt modelId="{B7647E79-612A-4684-9154-D7670C6C93B9}">
      <dgm:prSet phldrT="[Texto]"/>
      <dgm:spPr/>
      <dgm:t>
        <a:bodyPr/>
        <a:lstStyle/>
        <a:p>
          <a:r>
            <a:rPr lang="pt-BR" dirty="0"/>
            <a:t>Usar top-k para gerar 10 queries e adicionar aos </a:t>
          </a:r>
          <a:r>
            <a:rPr lang="pt-BR" dirty="0" err="1"/>
            <a:t>doc</a:t>
          </a:r>
          <a:endParaRPr lang="pt-BR" dirty="0"/>
        </a:p>
      </dgm:t>
    </dgm:pt>
    <dgm:pt modelId="{DB1903C2-81B9-4DCA-A36F-BE44A9027545}" type="parTrans" cxnId="{F730EE6C-871B-43E5-B7DB-413FFDA06D21}">
      <dgm:prSet/>
      <dgm:spPr/>
      <dgm:t>
        <a:bodyPr/>
        <a:lstStyle/>
        <a:p>
          <a:endParaRPr lang="pt-BR"/>
        </a:p>
      </dgm:t>
    </dgm:pt>
    <dgm:pt modelId="{B09EBE29-0EC0-4D01-8D79-B07474625C6A}" type="sibTrans" cxnId="{F730EE6C-871B-43E5-B7DB-413FFDA06D21}">
      <dgm:prSet/>
      <dgm:spPr/>
      <dgm:t>
        <a:bodyPr/>
        <a:lstStyle/>
        <a:p>
          <a:endParaRPr lang="pt-BR"/>
        </a:p>
      </dgm:t>
    </dgm:pt>
    <dgm:pt modelId="{6A55C4EE-BFA1-4299-AD13-1553A24F392C}">
      <dgm:prSet phldrT="[Texto]"/>
      <dgm:spPr/>
      <dgm:t>
        <a:bodyPr/>
        <a:lstStyle/>
        <a:p>
          <a:r>
            <a:rPr lang="pt-BR" dirty="0"/>
            <a:t>BM25</a:t>
          </a:r>
        </a:p>
      </dgm:t>
    </dgm:pt>
    <dgm:pt modelId="{A3DD20A0-2585-4667-81B9-AB483EDD6417}" type="parTrans" cxnId="{17581834-FC96-42F2-81E1-88975C4BCDE8}">
      <dgm:prSet/>
      <dgm:spPr/>
      <dgm:t>
        <a:bodyPr/>
        <a:lstStyle/>
        <a:p>
          <a:endParaRPr lang="pt-BR"/>
        </a:p>
      </dgm:t>
    </dgm:pt>
    <dgm:pt modelId="{1E44AB6E-F5C2-4CA1-949C-CB792E67F234}" type="sibTrans" cxnId="{17581834-FC96-42F2-81E1-88975C4BCDE8}">
      <dgm:prSet/>
      <dgm:spPr/>
      <dgm:t>
        <a:bodyPr/>
        <a:lstStyle/>
        <a:p>
          <a:endParaRPr lang="pt-BR"/>
        </a:p>
      </dgm:t>
    </dgm:pt>
    <dgm:pt modelId="{1A5F8B41-A027-4524-85C1-E56FEE249C0C}" type="pres">
      <dgm:prSet presAssocID="{2AF042B4-0E4D-40B5-B5F2-FF01A506C659}" presName="Name0" presStyleCnt="0">
        <dgm:presLayoutVars>
          <dgm:dir/>
          <dgm:animLvl val="lvl"/>
          <dgm:resizeHandles val="exact"/>
        </dgm:presLayoutVars>
      </dgm:prSet>
      <dgm:spPr/>
    </dgm:pt>
    <dgm:pt modelId="{48144068-BEC8-4015-92A0-06F3F9B5733F}" type="pres">
      <dgm:prSet presAssocID="{901F8908-AFD3-49F3-B9A1-7FAF6368EA3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6FFAC5A-7B43-4B6B-A298-EAFC4C17715C}" type="pres">
      <dgm:prSet presAssocID="{4296EC72-F954-41A6-923A-E2D5535FF4C8}" presName="parTxOnlySpace" presStyleCnt="0"/>
      <dgm:spPr/>
    </dgm:pt>
    <dgm:pt modelId="{B461FA9B-0628-46F6-8CFA-BFC9A8EEA4B5}" type="pres">
      <dgm:prSet presAssocID="{F205B34D-28D7-400B-97AC-58264D7B16C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38BBE67-C936-4FE5-A50A-19500D877A1A}" type="pres">
      <dgm:prSet presAssocID="{392EAF97-F638-49AE-8C63-28916B52EB27}" presName="parTxOnlySpace" presStyleCnt="0"/>
      <dgm:spPr/>
    </dgm:pt>
    <dgm:pt modelId="{54029605-4889-41F3-BF9A-53D26314C269}" type="pres">
      <dgm:prSet presAssocID="{B7647E79-612A-4684-9154-D7670C6C93B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FEE4465-4E79-4BE9-B409-764DA5D15989}" type="pres">
      <dgm:prSet presAssocID="{B09EBE29-0EC0-4D01-8D79-B07474625C6A}" presName="parTxOnlySpace" presStyleCnt="0"/>
      <dgm:spPr/>
    </dgm:pt>
    <dgm:pt modelId="{3A8FA0BB-D825-400F-BD42-841DDC2F775C}" type="pres">
      <dgm:prSet presAssocID="{6A55C4EE-BFA1-4299-AD13-1553A24F392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D720D1C-71F6-40E1-8989-FF05EE5857D4}" srcId="{2AF042B4-0E4D-40B5-B5F2-FF01A506C659}" destId="{F205B34D-28D7-400B-97AC-58264D7B16C3}" srcOrd="1" destOrd="0" parTransId="{031AB810-7810-4F04-9B56-8B9B70A9D7F6}" sibTransId="{392EAF97-F638-49AE-8C63-28916B52EB27}"/>
    <dgm:cxn modelId="{17581834-FC96-42F2-81E1-88975C4BCDE8}" srcId="{2AF042B4-0E4D-40B5-B5F2-FF01A506C659}" destId="{6A55C4EE-BFA1-4299-AD13-1553A24F392C}" srcOrd="3" destOrd="0" parTransId="{A3DD20A0-2585-4667-81B9-AB483EDD6417}" sibTransId="{1E44AB6E-F5C2-4CA1-949C-CB792E67F234}"/>
    <dgm:cxn modelId="{8795AA5B-52F8-466D-991A-FDD2709D59D6}" type="presOf" srcId="{B7647E79-612A-4684-9154-D7670C6C93B9}" destId="{54029605-4889-41F3-BF9A-53D26314C269}" srcOrd="0" destOrd="0" presId="urn:microsoft.com/office/officeart/2005/8/layout/chevron1"/>
    <dgm:cxn modelId="{A8A85864-57D5-4C99-9AC4-9C86375C6AD3}" type="presOf" srcId="{F205B34D-28D7-400B-97AC-58264D7B16C3}" destId="{B461FA9B-0628-46F6-8CFA-BFC9A8EEA4B5}" srcOrd="0" destOrd="0" presId="urn:microsoft.com/office/officeart/2005/8/layout/chevron1"/>
    <dgm:cxn modelId="{6356754A-F6A9-443F-A168-C85B69F6FE0A}" srcId="{2AF042B4-0E4D-40B5-B5F2-FF01A506C659}" destId="{901F8908-AFD3-49F3-B9A1-7FAF6368EA3B}" srcOrd="0" destOrd="0" parTransId="{0EDF16B8-CCFF-4323-A911-8C03D10904FD}" sibTransId="{4296EC72-F954-41A6-923A-E2D5535FF4C8}"/>
    <dgm:cxn modelId="{F730EE6C-871B-43E5-B7DB-413FFDA06D21}" srcId="{2AF042B4-0E4D-40B5-B5F2-FF01A506C659}" destId="{B7647E79-612A-4684-9154-D7670C6C93B9}" srcOrd="2" destOrd="0" parTransId="{DB1903C2-81B9-4DCA-A36F-BE44A9027545}" sibTransId="{B09EBE29-0EC0-4D01-8D79-B07474625C6A}"/>
    <dgm:cxn modelId="{064879AC-696F-48F4-902D-F021842292EC}" type="presOf" srcId="{2AF042B4-0E4D-40B5-B5F2-FF01A506C659}" destId="{1A5F8B41-A027-4524-85C1-E56FEE249C0C}" srcOrd="0" destOrd="0" presId="urn:microsoft.com/office/officeart/2005/8/layout/chevron1"/>
    <dgm:cxn modelId="{CED9D2C2-013D-4C87-85CC-5A5E3D167C77}" type="presOf" srcId="{6A55C4EE-BFA1-4299-AD13-1553A24F392C}" destId="{3A8FA0BB-D825-400F-BD42-841DDC2F775C}" srcOrd="0" destOrd="0" presId="urn:microsoft.com/office/officeart/2005/8/layout/chevron1"/>
    <dgm:cxn modelId="{55FE88CA-94A1-4E20-A1ED-D3882B2158C1}" type="presOf" srcId="{901F8908-AFD3-49F3-B9A1-7FAF6368EA3B}" destId="{48144068-BEC8-4015-92A0-06F3F9B5733F}" srcOrd="0" destOrd="0" presId="urn:microsoft.com/office/officeart/2005/8/layout/chevron1"/>
    <dgm:cxn modelId="{D2D9799A-3A98-4ADB-9C45-D919A5A7373E}" type="presParOf" srcId="{1A5F8B41-A027-4524-85C1-E56FEE249C0C}" destId="{48144068-BEC8-4015-92A0-06F3F9B5733F}" srcOrd="0" destOrd="0" presId="urn:microsoft.com/office/officeart/2005/8/layout/chevron1"/>
    <dgm:cxn modelId="{9C74B79D-6642-4190-84B3-B30E27174A4B}" type="presParOf" srcId="{1A5F8B41-A027-4524-85C1-E56FEE249C0C}" destId="{06FFAC5A-7B43-4B6B-A298-EAFC4C17715C}" srcOrd="1" destOrd="0" presId="urn:microsoft.com/office/officeart/2005/8/layout/chevron1"/>
    <dgm:cxn modelId="{B09025B5-64A6-422F-946E-CE1902063B95}" type="presParOf" srcId="{1A5F8B41-A027-4524-85C1-E56FEE249C0C}" destId="{B461FA9B-0628-46F6-8CFA-BFC9A8EEA4B5}" srcOrd="2" destOrd="0" presId="urn:microsoft.com/office/officeart/2005/8/layout/chevron1"/>
    <dgm:cxn modelId="{E3ABADCA-C46A-41B3-A080-98C6F087D0D9}" type="presParOf" srcId="{1A5F8B41-A027-4524-85C1-E56FEE249C0C}" destId="{738BBE67-C936-4FE5-A50A-19500D877A1A}" srcOrd="3" destOrd="0" presId="urn:microsoft.com/office/officeart/2005/8/layout/chevron1"/>
    <dgm:cxn modelId="{88357BFE-E749-492D-BFE9-227811B5FBE4}" type="presParOf" srcId="{1A5F8B41-A027-4524-85C1-E56FEE249C0C}" destId="{54029605-4889-41F3-BF9A-53D26314C269}" srcOrd="4" destOrd="0" presId="urn:microsoft.com/office/officeart/2005/8/layout/chevron1"/>
    <dgm:cxn modelId="{D6E3EDA3-0F8D-4576-83E3-A6495F2A9A93}" type="presParOf" srcId="{1A5F8B41-A027-4524-85C1-E56FEE249C0C}" destId="{AFEE4465-4E79-4BE9-B409-764DA5D15989}" srcOrd="5" destOrd="0" presId="urn:microsoft.com/office/officeart/2005/8/layout/chevron1"/>
    <dgm:cxn modelId="{7D0A0460-1134-423E-83F2-0DF32FBCEBAF}" type="presParOf" srcId="{1A5F8B41-A027-4524-85C1-E56FEE249C0C}" destId="{3A8FA0BB-D825-400F-BD42-841DDC2F775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44068-BEC8-4015-92A0-06F3F9B5733F}">
      <dsp:nvSpPr>
        <dsp:cNvPr id="0" name=""/>
        <dsp:cNvSpPr/>
      </dsp:nvSpPr>
      <dsp:spPr>
        <a:xfrm>
          <a:off x="5229" y="386014"/>
          <a:ext cx="3044225" cy="12176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 err="1"/>
            <a:t>Dataset</a:t>
          </a:r>
          <a:endParaRPr lang="pt-BR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(query, </a:t>
          </a:r>
          <a:r>
            <a:rPr lang="pt-BR" sz="1900" kern="1200" dirty="0" err="1"/>
            <a:t>doc</a:t>
          </a:r>
          <a:r>
            <a:rPr lang="pt-BR" sz="1900" kern="1200" dirty="0"/>
            <a:t> relevantes)</a:t>
          </a:r>
        </a:p>
      </dsp:txBody>
      <dsp:txXfrm>
        <a:off x="614074" y="386014"/>
        <a:ext cx="1826535" cy="1217690"/>
      </dsp:txXfrm>
    </dsp:sp>
    <dsp:sp modelId="{B461FA9B-0628-46F6-8CFA-BFC9A8EEA4B5}">
      <dsp:nvSpPr>
        <dsp:cNvPr id="0" name=""/>
        <dsp:cNvSpPr/>
      </dsp:nvSpPr>
      <dsp:spPr>
        <a:xfrm>
          <a:off x="2745032" y="386014"/>
          <a:ext cx="3044225" cy="12176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 err="1"/>
            <a:t>Transformer</a:t>
          </a:r>
          <a:r>
            <a:rPr lang="pt-BR" sz="1900" kern="1200" dirty="0"/>
            <a:t> seq2seq para gerar queries</a:t>
          </a:r>
        </a:p>
      </dsp:txBody>
      <dsp:txXfrm>
        <a:off x="3353877" y="386014"/>
        <a:ext cx="1826535" cy="1217690"/>
      </dsp:txXfrm>
    </dsp:sp>
    <dsp:sp modelId="{54029605-4889-41F3-BF9A-53D26314C269}">
      <dsp:nvSpPr>
        <dsp:cNvPr id="0" name=""/>
        <dsp:cNvSpPr/>
      </dsp:nvSpPr>
      <dsp:spPr>
        <a:xfrm>
          <a:off x="5484835" y="386014"/>
          <a:ext cx="3044225" cy="12176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Usar top-k para gerar 10 queries e adicionar aos </a:t>
          </a:r>
          <a:r>
            <a:rPr lang="pt-BR" sz="1900" kern="1200" dirty="0" err="1"/>
            <a:t>doc</a:t>
          </a:r>
          <a:endParaRPr lang="pt-BR" sz="1900" kern="1200" dirty="0"/>
        </a:p>
      </dsp:txBody>
      <dsp:txXfrm>
        <a:off x="6093680" y="386014"/>
        <a:ext cx="1826535" cy="1217690"/>
      </dsp:txXfrm>
    </dsp:sp>
    <dsp:sp modelId="{3A8FA0BB-D825-400F-BD42-841DDC2F775C}">
      <dsp:nvSpPr>
        <dsp:cNvPr id="0" name=""/>
        <dsp:cNvSpPr/>
      </dsp:nvSpPr>
      <dsp:spPr>
        <a:xfrm>
          <a:off x="8224638" y="386014"/>
          <a:ext cx="3044225" cy="12176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BM25</a:t>
          </a:r>
        </a:p>
      </dsp:txBody>
      <dsp:txXfrm>
        <a:off x="8833483" y="386014"/>
        <a:ext cx="1826535" cy="1217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10/04/2023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10/04/2023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09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674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825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30" y="629173"/>
            <a:ext cx="7458512" cy="120941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Leitura dos artigos</a:t>
            </a:r>
            <a:br>
              <a:rPr lang="pt-BR" sz="4000" dirty="0"/>
            </a:br>
            <a:endParaRPr lang="pt-BR" sz="2000" i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92B7E4B-68DD-E604-DAE1-B9D04F3B3993}"/>
              </a:ext>
            </a:extLst>
          </p:cNvPr>
          <p:cNvSpPr txBox="1">
            <a:spLocks/>
          </p:cNvSpPr>
          <p:nvPr/>
        </p:nvSpPr>
        <p:spPr>
          <a:xfrm>
            <a:off x="77639" y="2496423"/>
            <a:ext cx="8540150" cy="1627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pt-BR" sz="4000" dirty="0"/>
            </a:br>
            <a:r>
              <a:rPr lang="pt-BR" sz="4000" dirty="0" err="1"/>
              <a:t>Document</a:t>
            </a:r>
            <a:r>
              <a:rPr lang="pt-BR" sz="4000" dirty="0"/>
              <a:t> </a:t>
            </a:r>
            <a:r>
              <a:rPr lang="pt-BR" sz="4000" dirty="0" err="1"/>
              <a:t>Expansion</a:t>
            </a:r>
            <a:r>
              <a:rPr lang="pt-BR" sz="4000" dirty="0"/>
              <a:t> </a:t>
            </a:r>
            <a:r>
              <a:rPr lang="pt-BR" sz="4000" dirty="0" err="1"/>
              <a:t>by</a:t>
            </a:r>
            <a:r>
              <a:rPr lang="pt-BR" sz="4000" dirty="0"/>
              <a:t> Query </a:t>
            </a:r>
            <a:r>
              <a:rPr lang="pt-BR" sz="4000" dirty="0" err="1"/>
              <a:t>Prediction</a:t>
            </a:r>
            <a:endParaRPr lang="pt-BR" sz="4000" dirty="0"/>
          </a:p>
          <a:p>
            <a:pPr algn="r"/>
            <a:r>
              <a:rPr lang="pt-BR" sz="2000" i="1" dirty="0"/>
              <a:t>(Nogueira et al)</a:t>
            </a:r>
          </a:p>
          <a:p>
            <a:pPr algn="r"/>
            <a:endParaRPr lang="pt-BR" sz="4000" dirty="0"/>
          </a:p>
          <a:p>
            <a:pPr algn="r"/>
            <a:r>
              <a:rPr lang="pt-BR" sz="4000" dirty="0" err="1"/>
              <a:t>From</a:t>
            </a:r>
            <a:r>
              <a:rPr lang="pt-BR" sz="4000" dirty="0"/>
              <a:t> doc2query </a:t>
            </a:r>
            <a:r>
              <a:rPr lang="pt-BR" sz="4000" dirty="0" err="1"/>
              <a:t>to</a:t>
            </a:r>
            <a:r>
              <a:rPr lang="pt-BR" sz="4000" dirty="0"/>
              <a:t> </a:t>
            </a:r>
            <a:r>
              <a:rPr lang="pt-BR" sz="4000" dirty="0" err="1"/>
              <a:t>docTTTTTquery</a:t>
            </a:r>
            <a:endParaRPr lang="pt-BR" sz="4000" dirty="0"/>
          </a:p>
          <a:p>
            <a:pPr algn="r"/>
            <a:r>
              <a:rPr lang="pt-BR" sz="2000" i="1" dirty="0"/>
              <a:t>(Nogueira et al)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Conceitos importantes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844E510C-6C66-9514-573E-0EC1B83DF3EA}"/>
              </a:ext>
            </a:extLst>
          </p:cNvPr>
          <p:cNvSpPr txBox="1">
            <a:spLocks/>
          </p:cNvSpPr>
          <p:nvPr/>
        </p:nvSpPr>
        <p:spPr>
          <a:xfrm>
            <a:off x="176169" y="1502263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2400" b="1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Vocabulary</a:t>
            </a:r>
            <a:r>
              <a:rPr lang="pt-BR" sz="2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mismatch</a:t>
            </a:r>
            <a:r>
              <a:rPr lang="pt-BR" sz="2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pt-BR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Sinônimos &gt; usuários usam termos de busca diferentes do que estão no documento.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“Query </a:t>
            </a:r>
            <a:r>
              <a:rPr lang="pt-BR" sz="2400" b="1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expansion</a:t>
            </a:r>
            <a:r>
              <a:rPr lang="pt-BR" sz="2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Alterar a query do usuário colocando novos termos relacionados aquela query. É feito no momento da busca</a:t>
            </a:r>
          </a:p>
        </p:txBody>
      </p:sp>
    </p:spTree>
    <p:extLst>
      <p:ext uri="{BB962C8B-B14F-4D97-AF65-F5344CB8AC3E}">
        <p14:creationId xmlns:p14="http://schemas.microsoft.com/office/powerpoint/2010/main" val="34592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Contribuições do artigo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01D5BDAE-396B-7FC5-DCF9-C8B3895676EC}"/>
              </a:ext>
            </a:extLst>
          </p:cNvPr>
          <p:cNvSpPr txBox="1">
            <a:spLocks/>
          </p:cNvSpPr>
          <p:nvPr/>
        </p:nvSpPr>
        <p:spPr>
          <a:xfrm>
            <a:off x="176169" y="1502263"/>
            <a:ext cx="11694252" cy="1042529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2400" b="1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2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expansion</a:t>
            </a:r>
            <a:r>
              <a:rPr lang="pt-BR" sz="2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Expande o documento com novas possíveis queries. É feito antes da indexação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A28197ED-7E20-9D89-92E5-6294C92FF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7189839"/>
              </p:ext>
            </p:extLst>
          </p:nvPr>
        </p:nvGraphicFramePr>
        <p:xfrm>
          <a:off x="362940" y="2746183"/>
          <a:ext cx="11274093" cy="1989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7DE43161-384C-BBD5-1239-83F86FF012BA}"/>
              </a:ext>
            </a:extLst>
          </p:cNvPr>
          <p:cNvSpPr txBox="1">
            <a:spLocks/>
          </p:cNvSpPr>
          <p:nvPr/>
        </p:nvSpPr>
        <p:spPr>
          <a:xfrm>
            <a:off x="134808" y="4834472"/>
            <a:ext cx="11694252" cy="1780247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queries geradas possuem palavras copiadas do documento e palavras que não existiam nos documentos. As primeiras alteram a frequência das palavras e ajudam na reordenação do documento. As últimas ajudam a encontrar novos documentos.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Dúvida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844E510C-6C66-9514-573E-0EC1B83DF3EA}"/>
              </a:ext>
            </a:extLst>
          </p:cNvPr>
          <p:cNvSpPr txBox="1">
            <a:spLocks/>
          </p:cNvSpPr>
          <p:nvPr/>
        </p:nvSpPr>
        <p:spPr>
          <a:xfrm>
            <a:off x="176169" y="1502263"/>
            <a:ext cx="11694252" cy="511245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o treinamento do modelo foi usado um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query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documentos relevantes.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Poderia ser usado também um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query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documentos não relevantes para gerar um segundo modelo? Esse segundo modelo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popularia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campo separado, que depois poderia ser usado para diminuir o score pelo BM25 (por exemplo, o score seria dado pelo score do documento menos x% do score calculado usando apenas esse campo).</a:t>
            </a:r>
          </a:p>
        </p:txBody>
      </p:sp>
    </p:spTree>
    <p:extLst>
      <p:ext uri="{BB962C8B-B14F-4D97-AF65-F5344CB8AC3E}">
        <p14:creationId xmlns:p14="http://schemas.microsoft.com/office/powerpoint/2010/main" val="117056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  <a:p>
            <a:pPr rtl="0"/>
            <a:r>
              <a:rPr lang="pt-BR" dirty="0"/>
              <a:t>carisio@gmail.com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4F7154-AFAC-4BE7-8A74-7F4B6FC2743C}">
  <ds:schemaRefs>
    <ds:schemaRef ds:uri="http://schemas.openxmlformats.org/package/2006/metadata/core-properties"/>
    <ds:schemaRef ds:uri="71af3243-3dd4-4a8d-8c0d-dd76da1f02a5"/>
    <ds:schemaRef ds:uri="16c05727-aa75-4e4a-9b5f-8a80a1165891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230e9df3-be65-4c73-a93b-d1236ebd677e"/>
    <ds:schemaRef ds:uri="http://schemas.microsoft.com/office/2006/documentManagement/types"/>
    <ds:schemaRef ds:uri="http://schemas.microsoft.com/sharepoint/v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{E71FB80A-5CEA-4D9B-B429-3370144C1454}tf03460514_win32</Template>
  <TotalTime>1720</TotalTime>
  <Words>240</Words>
  <Application>Microsoft Office PowerPoint</Application>
  <PresentationFormat>Widescreen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Skeena</vt:lpstr>
      <vt:lpstr>Times New Roman</vt:lpstr>
      <vt:lpstr>Tema do Office</vt:lpstr>
      <vt:lpstr>Leitura dos artigos </vt:lpstr>
      <vt:lpstr>Conceitos importantes</vt:lpstr>
      <vt:lpstr>Contribuições do artigo</vt:lpstr>
      <vt:lpstr>Dúvida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doc2query</dc:title>
  <dc:creator>Leandro Carísio Fernandes</dc:creator>
  <cp:lastModifiedBy>Leandro Carisio Fernandes</cp:lastModifiedBy>
  <cp:revision>26</cp:revision>
  <dcterms:created xsi:type="dcterms:W3CDTF">2023-03-07T13:43:49Z</dcterms:created>
  <dcterms:modified xsi:type="dcterms:W3CDTF">2023-04-10T11:31:41Z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