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6" r:id="rId6"/>
    <p:sldId id="306" r:id="rId7"/>
    <p:sldId id="307" r:id="rId8"/>
    <p:sldId id="308" r:id="rId9"/>
    <p:sldId id="28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16/04/2023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16/04/2023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3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Busca densa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16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texto é representado por um vetor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2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texto que são treinados simultaneamente, um pra documento e outro pra query. O primeiro gera um vetor pro documento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e, o segundo, para a query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v_q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objetivo é que o produto interno entre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v_d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v_q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seja alto quando 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relevante para query, e baixo caso contrário.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score é calculado por esse produto interno.</a:t>
            </a: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481217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No treinamento inicial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não estava reduzindo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estava calculando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batch somando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cada item. Mudando pra média, reduziu.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Na implementação inicial o nDCG@10 estava em 0.03.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estava normalizando os vetores da query e do documento antes de calcular a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Sem normalizar, resolveu.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Em ambos os casos tive ajuda do Eduardo.</a:t>
            </a:r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76717"/>
              </p:ext>
            </p:extLst>
          </p:nvPr>
        </p:nvGraphicFramePr>
        <p:xfrm>
          <a:off x="750497" y="2614917"/>
          <a:ext cx="1075080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404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5375404">
                  <a:extLst>
                    <a:ext uri="{9D8B030D-6E8A-4147-A177-3AD203B41FA5}">
                      <a16:colId xmlns:a16="http://schemas.microsoft.com/office/drawing/2014/main" val="12404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 (Aula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 dessa aula – busca densa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5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– busca em todos os </a:t>
                      </a:r>
                      <a:r>
                        <a:rPr lang="pt-BR" dirty="0" err="1"/>
                        <a:t>docs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3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Implementação – k </a:t>
                      </a:r>
                      <a:r>
                        <a:rPr lang="pt-BR" dirty="0" err="1"/>
                        <a:t>means</a:t>
                      </a:r>
                      <a:r>
                        <a:rPr lang="pt-BR" dirty="0"/>
                        <a:t> 10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3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Implementação – treinamento normalizando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84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Tópico para discussão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50164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problema que tive foi resolvido quando parei de normalizar os vetores da query e do documento.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não podemos normalizar os vetores? Não era pra dar o mesmo resultado?</a:t>
            </a:r>
          </a:p>
        </p:txBody>
      </p:sp>
    </p:spTree>
    <p:extLst>
      <p:ext uri="{BB962C8B-B14F-4D97-AF65-F5344CB8AC3E}">
        <p14:creationId xmlns:p14="http://schemas.microsoft.com/office/powerpoint/2010/main" val="22731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30e9df3-be65-4c73-a93b-d1236ebd677e"/>
    <ds:schemaRef ds:uri="http://purl.org/dc/dcmitype/"/>
    <ds:schemaRef ds:uri="16c05727-aa75-4e4a-9b5f-8a80a1165891"/>
    <ds:schemaRef ds:uri="71af3243-3dd4-4a8d-8c0d-dd76da1f02a5"/>
    <ds:schemaRef ds:uri="http://schemas.microsoft.com/sharepoint/v3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509</TotalTime>
  <Words>288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Skeena</vt:lpstr>
      <vt:lpstr>Times New Roman</vt:lpstr>
      <vt:lpstr>Tema do Office</vt:lpstr>
      <vt:lpstr>Notebook – Busca densa</vt:lpstr>
      <vt:lpstr>Conceitos do exercício</vt:lpstr>
      <vt:lpstr>Problemas e soluções no desenvolvimento</vt:lpstr>
      <vt:lpstr>Resultados</vt:lpstr>
      <vt:lpstr>Tópico para discussão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 densa</dc:title>
  <dc:creator>Leandro Carísio Fernandes</dc:creator>
  <cp:lastModifiedBy>Leandro Carisio Fernandes</cp:lastModifiedBy>
  <cp:revision>37</cp:revision>
  <dcterms:created xsi:type="dcterms:W3CDTF">2023-03-07T13:43:49Z</dcterms:created>
  <dcterms:modified xsi:type="dcterms:W3CDTF">2023-04-17T00:21:16Z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