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6" r:id="rId6"/>
    <p:sldId id="306" r:id="rId7"/>
    <p:sldId id="308" r:id="rId8"/>
    <p:sldId id="307" r:id="rId9"/>
    <p:sldId id="293" r:id="rId10"/>
    <p:sldId id="28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29/03/2023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29/03/2023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5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0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OPT-125M com treinamento em português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48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Problema: como prever a próxima palavra do texto?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F9DD51-8814-D6A0-24B6-B9388612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6" y="2181657"/>
            <a:ext cx="5189351" cy="45398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B942411-2059-BD2C-1990-946AEC09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71" y="2147977"/>
            <a:ext cx="5166894" cy="45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48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sugestão do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279105-32A0-3DEF-B4B5-8435FF2B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1" y="2147977"/>
            <a:ext cx="9250066" cy="130510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7925A6A-AA63-545E-D407-CDE7CEE50C69}"/>
              </a:ext>
            </a:extLst>
          </p:cNvPr>
          <p:cNvSpPr txBox="1">
            <a:spLocks/>
          </p:cNvSpPr>
          <p:nvPr/>
        </p:nvSpPr>
        <p:spPr>
          <a:xfrm>
            <a:off x="248874" y="3576581"/>
            <a:ext cx="11694252" cy="5048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foi usar a biblioteca direto (copiado do caderno da Monique):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DBE2D8-49CA-6AD4-1F07-66DB1143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51" y="4198795"/>
            <a:ext cx="7268589" cy="6192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1CAA067-19FA-7D00-2076-B7EC5E5D5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51" y="5129468"/>
            <a:ext cx="889759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48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pedir pro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“abrir” a implementação do pipeline: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DBE2D8-49CA-6AD4-1F07-66DB1143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63" y="2307830"/>
            <a:ext cx="7268589" cy="6192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B6509C7-46DD-4FFB-23E3-B5E8060C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761" y="3557171"/>
            <a:ext cx="834506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289470"/>
            <a:ext cx="11694252" cy="10827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como o final da frase termina muda todo o resto. Intuitivamente faz sentido se a gente pensa em ponto (final/exclamação/interrogação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Mas não faz muito sentido se a frase termina sem pontuação ou com algum(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espaço(s).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99D676-F832-66F2-D7BB-88AC4CF42B1B}"/>
              </a:ext>
            </a:extLst>
          </p:cNvPr>
          <p:cNvSpPr txBox="1"/>
          <p:nvPr/>
        </p:nvSpPr>
        <p:spPr>
          <a:xfrm>
            <a:off x="8893833" y="3691802"/>
            <a:ext cx="3230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Obs.:Sem</a:t>
            </a:r>
            <a:r>
              <a:rPr lang="pt-BR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amostragem estocástica e com temperatura = 0.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2BF9DF2-E4DB-A84C-EDB1-46CF7E81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34" y="2405886"/>
            <a:ext cx="7678978" cy="44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Um tópico avançado(*) para discutirmos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578634"/>
            <a:ext cx="11694252" cy="34591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Considerando os métodos de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disponíveis [1]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Search, top-k, top-p), quando usar cada um deles?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 oferece resultado claramente melhor que todos os outros ou depende da aplicação?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16EF65-1F6B-5260-981C-E7C99413EC51}"/>
              </a:ext>
            </a:extLst>
          </p:cNvPr>
          <p:cNvSpPr txBox="1"/>
          <p:nvPr/>
        </p:nvSpPr>
        <p:spPr>
          <a:xfrm>
            <a:off x="416225" y="5763247"/>
            <a:ext cx="6129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(*) ou dúvida básica, depende de quem está lendo</a:t>
            </a:r>
          </a:p>
          <a:p>
            <a:r>
              <a:rPr lang="pt-BR" dirty="0"/>
              <a:t>[1] https://huggingface.co/blog/how-to-generate</a:t>
            </a:r>
          </a:p>
        </p:txBody>
      </p:sp>
    </p:spTree>
    <p:extLst>
      <p:ext uri="{BB962C8B-B14F-4D97-AF65-F5344CB8AC3E}">
        <p14:creationId xmlns:p14="http://schemas.microsoft.com/office/powerpoint/2010/main" val="393511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sharepoint/v3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308</TotalTime>
  <Words>220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Skeena</vt:lpstr>
      <vt:lpstr>Times New Roman</vt:lpstr>
      <vt:lpstr>Tema do Office</vt:lpstr>
      <vt:lpstr>Notebook – OPT-125M com treinamento em português</vt:lpstr>
      <vt:lpstr>Problemas e soluções no desenvolvimento</vt:lpstr>
      <vt:lpstr>Problemas e soluções no desenvolvimento</vt:lpstr>
      <vt:lpstr>Problemas e soluções no desenvolvimento</vt:lpstr>
      <vt:lpstr>Resultados interessantes/inesperados</vt:lpstr>
      <vt:lpstr>Um tópico avançado(*) para discutirmos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linguagem em português</dc:title>
  <dc:creator>Leandro Carísio Fernandes</dc:creator>
  <cp:lastModifiedBy>Leandro Carisio Fernandes</cp:lastModifiedBy>
  <cp:revision>26</cp:revision>
  <dcterms:created xsi:type="dcterms:W3CDTF">2023-03-07T13:43:49Z</dcterms:created>
  <dcterms:modified xsi:type="dcterms:W3CDTF">2023-03-29T17:36:25Z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