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93" r:id="rId6"/>
    <p:sldId id="295" r:id="rId7"/>
    <p:sldId id="290" r:id="rId8"/>
    <p:sldId id="291" r:id="rId9"/>
    <p:sldId id="294" r:id="rId10"/>
    <p:sldId id="289" r:id="rId11"/>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A2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276"/>
      </p:cViewPr>
      <p:guideLst/>
    </p:cSldViewPr>
  </p:slideViewPr>
  <p:notesTextViewPr>
    <p:cViewPr>
      <p:scale>
        <a:sx n="1" d="1"/>
        <a:sy n="1" d="1"/>
      </p:scale>
      <p:origin x="0" y="0"/>
    </p:cViewPr>
  </p:notesTextViewPr>
  <p:notesViewPr>
    <p:cSldViewPr snapToGrid="0">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9B5B42BD-8D3B-4B09-9029-8C63687D5D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a:extLst>
              <a:ext uri="{FF2B5EF4-FFF2-40B4-BE49-F238E27FC236}">
                <a16:creationId xmlns:a16="http://schemas.microsoft.com/office/drawing/2014/main" id="{1E2EC764-34EA-4620-8CF9-F605D96BC3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CFE3099-591D-45A7-A51D-7A26F574396C}" type="datetime1">
              <a:rPr lang="pt-BR" smtClean="0"/>
              <a:t>14/03/2023</a:t>
            </a:fld>
            <a:endParaRPr lang="pt-BR" dirty="0"/>
          </a:p>
        </p:txBody>
      </p:sp>
      <p:sp>
        <p:nvSpPr>
          <p:cNvPr id="4" name="Espaço Reservado para Rodapé 3">
            <a:extLst>
              <a:ext uri="{FF2B5EF4-FFF2-40B4-BE49-F238E27FC236}">
                <a16:creationId xmlns:a16="http://schemas.microsoft.com/office/drawing/2014/main" id="{3C1FA7CC-A0A2-4292-AA1A-FFA1D3AC96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id="{36C9D8F1-C311-48E0-A5EA-6AC70E14D0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827EC1-36E0-417D-8141-8D14DF1BDFD9}" type="slidenum">
              <a:rPr lang="pt-BR" smtClean="0"/>
              <a:t>‹nº›</a:t>
            </a:fld>
            <a:endParaRPr lang="pt-BR"/>
          </a:p>
        </p:txBody>
      </p:sp>
    </p:spTree>
    <p:extLst>
      <p:ext uri="{BB962C8B-B14F-4D97-AF65-F5344CB8AC3E}">
        <p14:creationId xmlns:p14="http://schemas.microsoft.com/office/powerpoint/2010/main" val="64585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512B0B-086E-405E-B6A3-A336C302B6B7}" type="datetime1">
              <a:rPr lang="pt-BR" smtClean="0"/>
              <a:pPr/>
              <a:t>14/03/2023</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5BAF473-2665-42A7-89E3-C7BA7EB58D12}" type="slidenum">
              <a:rPr lang="pt-BR" noProof="0" smtClean="0"/>
              <a:t>‹nº›</a:t>
            </a:fld>
            <a:endParaRPr lang="pt-BR" noProof="0"/>
          </a:p>
        </p:txBody>
      </p:sp>
    </p:spTree>
    <p:extLst>
      <p:ext uri="{BB962C8B-B14F-4D97-AF65-F5344CB8AC3E}">
        <p14:creationId xmlns:p14="http://schemas.microsoft.com/office/powerpoint/2010/main" val="69354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noProof="0" dirty="0"/>
          </a:p>
        </p:txBody>
      </p:sp>
      <p:sp>
        <p:nvSpPr>
          <p:cNvPr id="4" name="Espaço Reservado para o Número do Slide 3"/>
          <p:cNvSpPr>
            <a:spLocks noGrp="1"/>
          </p:cNvSpPr>
          <p:nvPr>
            <p:ph type="sldNum" sz="quarter" idx="5"/>
          </p:nvPr>
        </p:nvSpPr>
        <p:spPr/>
        <p:txBody>
          <a:bodyPr rtlCol="0"/>
          <a:lstStyle/>
          <a:p>
            <a:pPr rtl="0"/>
            <a:fld id="{35BAF473-2665-42A7-89E3-C7BA7EB58D12}" type="slidenum">
              <a:rPr lang="pt-BR" smtClean="0"/>
              <a:t>1</a:t>
            </a:fld>
            <a:endParaRPr lang="pt-BR"/>
          </a:p>
        </p:txBody>
      </p:sp>
    </p:spTree>
    <p:extLst>
      <p:ext uri="{BB962C8B-B14F-4D97-AF65-F5344CB8AC3E}">
        <p14:creationId xmlns:p14="http://schemas.microsoft.com/office/powerpoint/2010/main" val="1833397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35BAF473-2665-42A7-89E3-C7BA7EB58D12}" type="slidenum">
              <a:rPr lang="pt-BR" smtClean="0"/>
              <a:t>2</a:t>
            </a:fld>
            <a:endParaRPr lang="pt-BR"/>
          </a:p>
        </p:txBody>
      </p:sp>
    </p:spTree>
    <p:extLst>
      <p:ext uri="{BB962C8B-B14F-4D97-AF65-F5344CB8AC3E}">
        <p14:creationId xmlns:p14="http://schemas.microsoft.com/office/powerpoint/2010/main" val="269540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35BAF473-2665-42A7-89E3-C7BA7EB58D12}" type="slidenum">
              <a:rPr lang="pt-BR" smtClean="0"/>
              <a:t>3</a:t>
            </a:fld>
            <a:endParaRPr lang="pt-BR"/>
          </a:p>
        </p:txBody>
      </p:sp>
    </p:spTree>
    <p:extLst>
      <p:ext uri="{BB962C8B-B14F-4D97-AF65-F5344CB8AC3E}">
        <p14:creationId xmlns:p14="http://schemas.microsoft.com/office/powerpoint/2010/main" val="4210810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35BAF473-2665-42A7-89E3-C7BA7EB58D12}" type="slidenum">
              <a:rPr lang="pt-BR" smtClean="0"/>
              <a:t>4</a:t>
            </a:fld>
            <a:endParaRPr lang="pt-BR"/>
          </a:p>
        </p:txBody>
      </p:sp>
    </p:spTree>
    <p:extLst>
      <p:ext uri="{BB962C8B-B14F-4D97-AF65-F5344CB8AC3E}">
        <p14:creationId xmlns:p14="http://schemas.microsoft.com/office/powerpoint/2010/main" val="2175196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35BAF473-2665-42A7-89E3-C7BA7EB58D12}" type="slidenum">
              <a:rPr lang="pt-BR" smtClean="0"/>
              <a:t>5</a:t>
            </a:fld>
            <a:endParaRPr lang="pt-BR"/>
          </a:p>
        </p:txBody>
      </p:sp>
    </p:spTree>
    <p:extLst>
      <p:ext uri="{BB962C8B-B14F-4D97-AF65-F5344CB8AC3E}">
        <p14:creationId xmlns:p14="http://schemas.microsoft.com/office/powerpoint/2010/main" val="2658965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35BAF473-2665-42A7-89E3-C7BA7EB58D12}" type="slidenum">
              <a:rPr lang="pt-BR" smtClean="0"/>
              <a:t>6</a:t>
            </a:fld>
            <a:endParaRPr lang="pt-BR"/>
          </a:p>
        </p:txBody>
      </p:sp>
    </p:spTree>
    <p:extLst>
      <p:ext uri="{BB962C8B-B14F-4D97-AF65-F5344CB8AC3E}">
        <p14:creationId xmlns:p14="http://schemas.microsoft.com/office/powerpoint/2010/main" val="374396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noProof="0" dirty="0"/>
          </a:p>
        </p:txBody>
      </p:sp>
      <p:sp>
        <p:nvSpPr>
          <p:cNvPr id="4" name="Espaço Reservado para Número de Slide 3"/>
          <p:cNvSpPr>
            <a:spLocks noGrp="1"/>
          </p:cNvSpPr>
          <p:nvPr>
            <p:ph type="sldNum" sz="quarter" idx="5"/>
          </p:nvPr>
        </p:nvSpPr>
        <p:spPr/>
        <p:txBody>
          <a:bodyPr/>
          <a:lstStyle/>
          <a:p>
            <a:pPr rtl="0"/>
            <a:fld id="{35BAF473-2665-42A7-89E3-C7BA7EB58D12}" type="slidenum">
              <a:rPr lang="pt-BR" smtClean="0"/>
              <a:t>7</a:t>
            </a:fld>
            <a:endParaRPr lang="pt-BR"/>
          </a:p>
        </p:txBody>
      </p:sp>
    </p:spTree>
    <p:extLst>
      <p:ext uri="{BB962C8B-B14F-4D97-AF65-F5344CB8AC3E}">
        <p14:creationId xmlns:p14="http://schemas.microsoft.com/office/powerpoint/2010/main" val="3421183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solidFill>
          <a:schemeClr val="accent1"/>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A3215B1E-B289-4C56-BCC0-2AB8CF93E2A1}"/>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2465970"/>
            <a:ext cx="5739882" cy="2387600"/>
          </a:xfrm>
        </p:spPr>
        <p:txBody>
          <a:bodyPr rtlCol="0" anchor="b">
            <a:normAutofit/>
          </a:bodyPr>
          <a:lstStyle>
            <a:lvl1pPr algn="l">
              <a:defRPr sz="5400" b="1">
                <a:solidFill>
                  <a:schemeClr val="bg1"/>
                </a:solidFill>
              </a:defRPr>
            </a:lvl1pPr>
          </a:lstStyle>
          <a:p>
            <a:pPr rtl="0"/>
            <a:r>
              <a:rPr lang="pt-BR" noProof="0"/>
              <a:t>Clique para editar o estilo de título Mestre</a:t>
            </a:r>
          </a:p>
        </p:txBody>
      </p:sp>
      <p:sp>
        <p:nvSpPr>
          <p:cNvPr id="3" name="Subtítulo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838200" y="5159827"/>
            <a:ext cx="5739882" cy="783773"/>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de subtítulo Mestre</a:t>
            </a:r>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rganograma">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695037"/>
            <a:ext cx="4573200" cy="1325563"/>
          </a:xfrm>
        </p:spPr>
        <p:txBody>
          <a:bodyPr rtlCol="0"/>
          <a:lstStyle>
            <a:lvl1pPr algn="l">
              <a:defRPr b="1">
                <a:solidFill>
                  <a:schemeClr val="accent4"/>
                </a:solidFill>
              </a:defRPr>
            </a:lvl1pPr>
          </a:lstStyle>
          <a:p>
            <a:pPr rtl="0"/>
            <a:r>
              <a:rPr lang="pt-BR" noProof="0"/>
              <a:t>Clique para editar o estilo de título Mestre</a:t>
            </a:r>
          </a:p>
        </p:txBody>
      </p:sp>
      <p:sp>
        <p:nvSpPr>
          <p:cNvPr id="9" name="Espaço Reservado para Texto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5021635" y="2039382"/>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14" name="Espaço Reservado para Texto 8">
            <a:extLst>
              <a:ext uri="{FF2B5EF4-FFF2-40B4-BE49-F238E27FC236}">
                <a16:creationId xmlns:a16="http://schemas.microsoft.com/office/drawing/2014/main" id="{16CC17AD-6E52-42E9-989B-FB086C64DFD1}"/>
              </a:ext>
            </a:extLst>
          </p:cNvPr>
          <p:cNvSpPr>
            <a:spLocks noGrp="1"/>
          </p:cNvSpPr>
          <p:nvPr>
            <p:ph type="body" sz="quarter" idx="46" hasCustomPrompt="1"/>
          </p:nvPr>
        </p:nvSpPr>
        <p:spPr>
          <a:xfrm>
            <a:off x="5021635" y="2408260"/>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16" name="Espaço Reservado para Texto 8">
            <a:extLst>
              <a:ext uri="{FF2B5EF4-FFF2-40B4-BE49-F238E27FC236}">
                <a16:creationId xmlns:a16="http://schemas.microsoft.com/office/drawing/2014/main" id="{D36B0D72-6C95-4E3A-A679-D94CB154306B}"/>
              </a:ext>
            </a:extLst>
          </p:cNvPr>
          <p:cNvSpPr>
            <a:spLocks noGrp="1"/>
          </p:cNvSpPr>
          <p:nvPr>
            <p:ph type="body" sz="quarter" idx="47" hasCustomPrompt="1"/>
          </p:nvPr>
        </p:nvSpPr>
        <p:spPr>
          <a:xfrm>
            <a:off x="5043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17" name="Espaço Reservado para Texto 8">
            <a:extLst>
              <a:ext uri="{FF2B5EF4-FFF2-40B4-BE49-F238E27FC236}">
                <a16:creationId xmlns:a16="http://schemas.microsoft.com/office/drawing/2014/main" id="{7E6E1537-8CF9-4C86-8E25-29BFFDAFDDD2}"/>
              </a:ext>
            </a:extLst>
          </p:cNvPr>
          <p:cNvSpPr>
            <a:spLocks noGrp="1"/>
          </p:cNvSpPr>
          <p:nvPr>
            <p:ph type="body" sz="quarter" idx="48" hasCustomPrompt="1"/>
          </p:nvPr>
        </p:nvSpPr>
        <p:spPr>
          <a:xfrm>
            <a:off x="5043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18" name="Espaço Reservado para Texto 8">
            <a:extLst>
              <a:ext uri="{FF2B5EF4-FFF2-40B4-BE49-F238E27FC236}">
                <a16:creationId xmlns:a16="http://schemas.microsoft.com/office/drawing/2014/main" id="{755E9ED2-721A-416D-AFA6-B57E6B8D8C5D}"/>
              </a:ext>
            </a:extLst>
          </p:cNvPr>
          <p:cNvSpPr>
            <a:spLocks noGrp="1"/>
          </p:cNvSpPr>
          <p:nvPr>
            <p:ph type="body" sz="quarter" idx="49" hasCustomPrompt="1"/>
          </p:nvPr>
        </p:nvSpPr>
        <p:spPr>
          <a:xfrm>
            <a:off x="2757407" y="4758255"/>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19" name="Espaço Reservado para Texto 8">
            <a:extLst>
              <a:ext uri="{FF2B5EF4-FFF2-40B4-BE49-F238E27FC236}">
                <a16:creationId xmlns:a16="http://schemas.microsoft.com/office/drawing/2014/main" id="{0DE1C87C-07E3-42FC-9B43-81D789BF794B}"/>
              </a:ext>
            </a:extLst>
          </p:cNvPr>
          <p:cNvSpPr>
            <a:spLocks noGrp="1"/>
          </p:cNvSpPr>
          <p:nvPr>
            <p:ph type="body" sz="quarter" idx="50" hasCustomPrompt="1"/>
          </p:nvPr>
        </p:nvSpPr>
        <p:spPr>
          <a:xfrm>
            <a:off x="2757407" y="5127133"/>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20" name="Espaço Reservado para Texto 8">
            <a:extLst>
              <a:ext uri="{FF2B5EF4-FFF2-40B4-BE49-F238E27FC236}">
                <a16:creationId xmlns:a16="http://schemas.microsoft.com/office/drawing/2014/main" id="{8556C5D2-9D30-44C4-95EA-DA672356995D}"/>
              </a:ext>
            </a:extLst>
          </p:cNvPr>
          <p:cNvSpPr>
            <a:spLocks noGrp="1"/>
          </p:cNvSpPr>
          <p:nvPr>
            <p:ph type="body" sz="quarter" idx="51" hasCustomPrompt="1"/>
          </p:nvPr>
        </p:nvSpPr>
        <p:spPr>
          <a:xfrm>
            <a:off x="471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25" name="Espaço Reservado para Texto 8">
            <a:extLst>
              <a:ext uri="{FF2B5EF4-FFF2-40B4-BE49-F238E27FC236}">
                <a16:creationId xmlns:a16="http://schemas.microsoft.com/office/drawing/2014/main" id="{BB8DD76A-44FE-4266-9CE3-FC74ACF61470}"/>
              </a:ext>
            </a:extLst>
          </p:cNvPr>
          <p:cNvSpPr>
            <a:spLocks noGrp="1"/>
          </p:cNvSpPr>
          <p:nvPr>
            <p:ph type="body" sz="quarter" idx="52" hasCustomPrompt="1"/>
          </p:nvPr>
        </p:nvSpPr>
        <p:spPr>
          <a:xfrm>
            <a:off x="471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26" name="Espaço Reservado para Texto 8">
            <a:extLst>
              <a:ext uri="{FF2B5EF4-FFF2-40B4-BE49-F238E27FC236}">
                <a16:creationId xmlns:a16="http://schemas.microsoft.com/office/drawing/2014/main" id="{BB7FB830-D9B0-43D8-B279-D8A3831911C7}"/>
              </a:ext>
            </a:extLst>
          </p:cNvPr>
          <p:cNvSpPr>
            <a:spLocks noGrp="1"/>
          </p:cNvSpPr>
          <p:nvPr>
            <p:ph type="body" sz="quarter" idx="53" hasCustomPrompt="1"/>
          </p:nvPr>
        </p:nvSpPr>
        <p:spPr>
          <a:xfrm>
            <a:off x="9615407" y="4758255"/>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27" name="Espaço Reservado para Texto 8">
            <a:extLst>
              <a:ext uri="{FF2B5EF4-FFF2-40B4-BE49-F238E27FC236}">
                <a16:creationId xmlns:a16="http://schemas.microsoft.com/office/drawing/2014/main" id="{DA699CE9-2DCD-4D59-B359-D7D3511A2158}"/>
              </a:ext>
            </a:extLst>
          </p:cNvPr>
          <p:cNvSpPr>
            <a:spLocks noGrp="1"/>
          </p:cNvSpPr>
          <p:nvPr>
            <p:ph type="body" sz="quarter" idx="54" hasCustomPrompt="1"/>
          </p:nvPr>
        </p:nvSpPr>
        <p:spPr>
          <a:xfrm>
            <a:off x="9615407" y="5127133"/>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28" name="Espaço Reservado para Texto 8">
            <a:extLst>
              <a:ext uri="{FF2B5EF4-FFF2-40B4-BE49-F238E27FC236}">
                <a16:creationId xmlns:a16="http://schemas.microsoft.com/office/drawing/2014/main" id="{5B0C1AF9-7ECA-4F02-B71D-97228D05B031}"/>
              </a:ext>
            </a:extLst>
          </p:cNvPr>
          <p:cNvSpPr>
            <a:spLocks noGrp="1"/>
          </p:cNvSpPr>
          <p:nvPr>
            <p:ph type="body" sz="quarter" idx="55" hasCustomPrompt="1"/>
          </p:nvPr>
        </p:nvSpPr>
        <p:spPr>
          <a:xfrm>
            <a:off x="7329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29" name="Espaço Reservado para Texto 8">
            <a:extLst>
              <a:ext uri="{FF2B5EF4-FFF2-40B4-BE49-F238E27FC236}">
                <a16:creationId xmlns:a16="http://schemas.microsoft.com/office/drawing/2014/main" id="{FE515F87-B08B-4273-9427-B4477D68E33E}"/>
              </a:ext>
            </a:extLst>
          </p:cNvPr>
          <p:cNvSpPr>
            <a:spLocks noGrp="1"/>
          </p:cNvSpPr>
          <p:nvPr>
            <p:ph type="body" sz="quarter" idx="56" hasCustomPrompt="1"/>
          </p:nvPr>
        </p:nvSpPr>
        <p:spPr>
          <a:xfrm>
            <a:off x="7329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cxnSp>
        <p:nvCxnSpPr>
          <p:cNvPr id="5" name="Conector Reto 4">
            <a:extLst>
              <a:ext uri="{FF2B5EF4-FFF2-40B4-BE49-F238E27FC236}">
                <a16:creationId xmlns:a16="http://schemas.microsoft.com/office/drawing/2014/main" id="{02353FBD-19BF-45E4-A6F5-4217CDAAA52E}"/>
              </a:ext>
            </a:extLst>
          </p:cNvPr>
          <p:cNvCxnSpPr/>
          <p:nvPr userDrawn="1"/>
        </p:nvCxnSpPr>
        <p:spPr>
          <a:xfrm>
            <a:off x="1513114" y="3875317"/>
            <a:ext cx="9111343" cy="0"/>
          </a:xfrm>
          <a:prstGeom prst="line">
            <a:avLst/>
          </a:prstGeom>
          <a:ln w="28575">
            <a:solidFill>
              <a:schemeClr val="accent4"/>
            </a:solidFill>
          </a:ln>
        </p:spPr>
        <p:style>
          <a:lnRef idx="1">
            <a:schemeClr val="dk1"/>
          </a:lnRef>
          <a:fillRef idx="0">
            <a:schemeClr val="dk1"/>
          </a:fillRef>
          <a:effectRef idx="0">
            <a:schemeClr val="dk1"/>
          </a:effectRef>
          <a:fontRef idx="minor">
            <a:schemeClr val="tx1"/>
          </a:fontRef>
        </p:style>
      </p:cxnSp>
      <p:sp>
        <p:nvSpPr>
          <p:cNvPr id="41" name="Espaço Reservado para Data 4">
            <a:extLst>
              <a:ext uri="{FF2B5EF4-FFF2-40B4-BE49-F238E27FC236}">
                <a16:creationId xmlns:a16="http://schemas.microsoft.com/office/drawing/2014/main" id="{BA4BCF05-CDFF-42C0-A406-D762B747C799}"/>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pt-BR" noProof="0"/>
              <a:t>29/7/20XX</a:t>
            </a:r>
          </a:p>
        </p:txBody>
      </p:sp>
      <p:sp>
        <p:nvSpPr>
          <p:cNvPr id="42" name="Espaço Reservado para Rodapé 5">
            <a:extLst>
              <a:ext uri="{FF2B5EF4-FFF2-40B4-BE49-F238E27FC236}">
                <a16:creationId xmlns:a16="http://schemas.microsoft.com/office/drawing/2014/main" id="{FE043986-6365-4919-A13C-B1086DCFF1BD}"/>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pt-BR" noProof="0"/>
              <a:t>Orientações para os funcionários</a:t>
            </a:r>
          </a:p>
        </p:txBody>
      </p:sp>
      <p:sp>
        <p:nvSpPr>
          <p:cNvPr id="43" name="Espaço Reservado para o Número do Slide 6">
            <a:extLst>
              <a:ext uri="{FF2B5EF4-FFF2-40B4-BE49-F238E27FC236}">
                <a16:creationId xmlns:a16="http://schemas.microsoft.com/office/drawing/2014/main" id="{4FD22B22-DA9C-4B3F-A67F-D07291278BE6}"/>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pt-BR" noProof="0" smtClean="0"/>
              <a:pPr rtl="0"/>
              <a:t>‹nº›</a:t>
            </a:fld>
            <a:endParaRPr lang="pt-BR" noProof="0"/>
          </a:p>
        </p:txBody>
      </p:sp>
      <p:cxnSp>
        <p:nvCxnSpPr>
          <p:cNvPr id="47" name="Conector Reto 46">
            <a:extLst>
              <a:ext uri="{FF2B5EF4-FFF2-40B4-BE49-F238E27FC236}">
                <a16:creationId xmlns:a16="http://schemas.microsoft.com/office/drawing/2014/main" id="{AFAB3CE1-D027-49AE-8023-7D6E330C7E2D}"/>
              </a:ext>
            </a:extLst>
          </p:cNvPr>
          <p:cNvCxnSpPr>
            <a:cxnSpLocks/>
          </p:cNvCxnSpPr>
          <p:nvPr userDrawn="1"/>
        </p:nvCxnSpPr>
        <p:spPr>
          <a:xfrm flipV="1">
            <a:off x="6096000" y="2852057"/>
            <a:ext cx="0" cy="164374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Conector Reto 48">
            <a:extLst>
              <a:ext uri="{FF2B5EF4-FFF2-40B4-BE49-F238E27FC236}">
                <a16:creationId xmlns:a16="http://schemas.microsoft.com/office/drawing/2014/main" id="{6B59BE6F-06DF-4031-A366-9BF6A53377C4}"/>
              </a:ext>
            </a:extLst>
          </p:cNvPr>
          <p:cNvCxnSpPr>
            <a:cxnSpLocks/>
          </p:cNvCxnSpPr>
          <p:nvPr userDrawn="1"/>
        </p:nvCxnSpPr>
        <p:spPr>
          <a:xfrm flipV="1">
            <a:off x="10611592"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588442AB-AF81-4C81-B0CE-584EE410EB92}"/>
              </a:ext>
            </a:extLst>
          </p:cNvPr>
          <p:cNvCxnSpPr>
            <a:cxnSpLocks/>
          </p:cNvCxnSpPr>
          <p:nvPr userDrawn="1"/>
        </p:nvCxnSpPr>
        <p:spPr>
          <a:xfrm flipV="1">
            <a:off x="1513114"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Conector Reto 55">
            <a:extLst>
              <a:ext uri="{FF2B5EF4-FFF2-40B4-BE49-F238E27FC236}">
                <a16:creationId xmlns:a16="http://schemas.microsoft.com/office/drawing/2014/main" id="{35F27884-729D-4CA6-A08A-92EBC733CCB5}"/>
              </a:ext>
            </a:extLst>
          </p:cNvPr>
          <p:cNvCxnSpPr>
            <a:cxnSpLocks/>
          </p:cNvCxnSpPr>
          <p:nvPr userDrawn="1"/>
        </p:nvCxnSpPr>
        <p:spPr>
          <a:xfrm flipV="1">
            <a:off x="3815938"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Conector Reto 57">
            <a:extLst>
              <a:ext uri="{FF2B5EF4-FFF2-40B4-BE49-F238E27FC236}">
                <a16:creationId xmlns:a16="http://schemas.microsoft.com/office/drawing/2014/main" id="{A1F7E5A1-BEA5-447F-BED5-E18F7A1D9A37}"/>
              </a:ext>
            </a:extLst>
          </p:cNvPr>
          <p:cNvCxnSpPr>
            <a:cxnSpLocks/>
          </p:cNvCxnSpPr>
          <p:nvPr userDrawn="1"/>
        </p:nvCxnSpPr>
        <p:spPr>
          <a:xfrm flipV="1">
            <a:off x="8381011"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08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ítulo e conteúdo no painel do lado direito">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5669280" y="2376805"/>
            <a:ext cx="5013960" cy="1325563"/>
          </a:xfrm>
        </p:spPr>
        <p:txBody>
          <a:bodyPr rtlCol="0" anchor="b"/>
          <a:lstStyle>
            <a:lvl1pPr>
              <a:defRPr b="1">
                <a:solidFill>
                  <a:schemeClr val="bg1"/>
                </a:solidFill>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BF8F5A6A-E29E-401A-801A-8FD9CAABA7A5}"/>
              </a:ext>
            </a:extLst>
          </p:cNvPr>
          <p:cNvSpPr>
            <a:spLocks noGrp="1"/>
          </p:cNvSpPr>
          <p:nvPr>
            <p:ph idx="1" hasCustomPrompt="1"/>
          </p:nvPr>
        </p:nvSpPr>
        <p:spPr>
          <a:xfrm>
            <a:off x="5669280" y="4150042"/>
            <a:ext cx="5013960" cy="1961198"/>
          </a:xfrm>
        </p:spPr>
        <p:txBody>
          <a:bodyPr rtlCol="0">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9" name="Retângulo 8">
            <a:extLst>
              <a:ext uri="{FF2B5EF4-FFF2-40B4-BE49-F238E27FC236}">
                <a16:creationId xmlns:a16="http://schemas.microsoft.com/office/drawing/2014/main" id="{29197FF6-6321-41EE-A0C4-DEC0761A3C01}"/>
              </a:ext>
            </a:extLst>
          </p:cNvPr>
          <p:cNvSpPr/>
          <p:nvPr userDrawn="1"/>
        </p:nvSpPr>
        <p:spPr>
          <a:xfrm>
            <a:off x="0" y="0"/>
            <a:ext cx="417576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1" name="Retângulo 10">
            <a:extLst>
              <a:ext uri="{FF2B5EF4-FFF2-40B4-BE49-F238E27FC236}">
                <a16:creationId xmlns:a16="http://schemas.microsoft.com/office/drawing/2014/main" id="{E545EFDD-D97D-44D9-8A6D-0FACEE0964B3}"/>
              </a:ext>
            </a:extLst>
          </p:cNvPr>
          <p:cNvSpPr/>
          <p:nvPr userDrawn="1"/>
        </p:nvSpPr>
        <p:spPr>
          <a:xfrm flipV="1">
            <a:off x="371856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7" name="Espaço Reservado para Data 4">
            <a:extLst>
              <a:ext uri="{FF2B5EF4-FFF2-40B4-BE49-F238E27FC236}">
                <a16:creationId xmlns:a16="http://schemas.microsoft.com/office/drawing/2014/main" id="{9ECA7294-D791-453A-AEDA-C7BC2C83BACB}"/>
              </a:ext>
            </a:extLst>
          </p:cNvPr>
          <p:cNvSpPr>
            <a:spLocks noGrp="1"/>
          </p:cNvSpPr>
          <p:nvPr>
            <p:ph type="dt" sz="half" idx="10"/>
          </p:nvPr>
        </p:nvSpPr>
        <p:spPr>
          <a:xfrm>
            <a:off x="838200" y="6356350"/>
            <a:ext cx="2743200" cy="365125"/>
          </a:xfrm>
        </p:spPr>
        <p:txBody>
          <a:bodyPr rtlCol="0"/>
          <a:lstStyle>
            <a:lvl1pPr>
              <a:defRPr sz="900">
                <a:solidFill>
                  <a:schemeClr val="accent3">
                    <a:lumMod val="75000"/>
                  </a:schemeClr>
                </a:solidFill>
              </a:defRPr>
            </a:lvl1pPr>
          </a:lstStyle>
          <a:p>
            <a:pPr rtl="0"/>
            <a:r>
              <a:rPr lang="pt-BR" noProof="0"/>
              <a:t>29/7/20XX</a:t>
            </a:r>
          </a:p>
        </p:txBody>
      </p:sp>
      <p:sp>
        <p:nvSpPr>
          <p:cNvPr id="8" name="Espaço Reservado para Rodapé 5">
            <a:extLst>
              <a:ext uri="{FF2B5EF4-FFF2-40B4-BE49-F238E27FC236}">
                <a16:creationId xmlns:a16="http://schemas.microsoft.com/office/drawing/2014/main" id="{E3F008A3-FE03-4B55-99DE-C66C7215F529}"/>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pt-BR" noProof="0"/>
              <a:t>Orientações para os funcionários</a:t>
            </a:r>
          </a:p>
        </p:txBody>
      </p:sp>
      <p:sp>
        <p:nvSpPr>
          <p:cNvPr id="10" name="Espaço Reservado para o Número do Slide 6">
            <a:extLst>
              <a:ext uri="{FF2B5EF4-FFF2-40B4-BE49-F238E27FC236}">
                <a16:creationId xmlns:a16="http://schemas.microsoft.com/office/drawing/2014/main" id="{561AA2A7-90C9-48FA-A998-4CB16275ABA5}"/>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4030503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encerramento">
    <p:bg>
      <p:bgPr>
        <a:solidFill>
          <a:schemeClr val="accent1"/>
        </a:solidFill>
        <a:effectLst/>
      </p:bgPr>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A3215B1E-B289-4C56-BCC0-2AB8CF93E2A1}"/>
              </a:ext>
            </a:extLst>
          </p:cNvPr>
          <p:cNvSpPr/>
          <p:nvPr userDrawn="1"/>
        </p:nvSpPr>
        <p:spPr>
          <a:xfrm>
            <a:off x="0" y="0"/>
            <a:ext cx="6096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6C25C416-A3A2-4CF9-9532-2C0BFB51CFDF}"/>
              </a:ext>
            </a:extLst>
          </p:cNvPr>
          <p:cNvSpPr>
            <a:spLocks noGrp="1"/>
          </p:cNvSpPr>
          <p:nvPr>
            <p:ph type="ctrTitle"/>
          </p:nvPr>
        </p:nvSpPr>
        <p:spPr>
          <a:xfrm>
            <a:off x="838200" y="2313571"/>
            <a:ext cx="4419600" cy="1659716"/>
          </a:xfrm>
        </p:spPr>
        <p:txBody>
          <a:bodyPr rtlCol="0" anchor="ctr">
            <a:normAutofit/>
          </a:bodyPr>
          <a:lstStyle>
            <a:lvl1pPr algn="ctr">
              <a:defRPr sz="5400" b="1">
                <a:solidFill>
                  <a:schemeClr val="accent4"/>
                </a:solidFill>
              </a:defRPr>
            </a:lvl1pPr>
          </a:lstStyle>
          <a:p>
            <a:pPr rtl="0"/>
            <a:r>
              <a:rPr lang="pt-BR" noProof="0"/>
              <a:t>Clique para editar o título Mestre</a:t>
            </a:r>
          </a:p>
        </p:txBody>
      </p:sp>
      <p:sp>
        <p:nvSpPr>
          <p:cNvPr id="3" name="Subtítulo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7772402" y="2348318"/>
            <a:ext cx="2743200" cy="1659715"/>
          </a:xfrm>
        </p:spPr>
        <p:txBody>
          <a:bodyPr rtlCol="0"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de subtítulo Mestre</a:t>
            </a:r>
          </a:p>
        </p:txBody>
      </p:sp>
      <p:sp>
        <p:nvSpPr>
          <p:cNvPr id="4" name="Espaço Reservado para Data 3">
            <a:extLst>
              <a:ext uri="{FF2B5EF4-FFF2-40B4-BE49-F238E27FC236}">
                <a16:creationId xmlns:a16="http://schemas.microsoft.com/office/drawing/2014/main" id="{74D64503-659B-472D-ABF8-01D077EB0D83}"/>
              </a:ext>
            </a:extLst>
          </p:cNvPr>
          <p:cNvSpPr>
            <a:spLocks noGrp="1"/>
          </p:cNvSpPr>
          <p:nvPr>
            <p:ph type="dt" sz="half" idx="10"/>
          </p:nvPr>
        </p:nvSpPr>
        <p:spPr>
          <a:xfrm>
            <a:off x="838200" y="6356350"/>
            <a:ext cx="1632857" cy="365125"/>
          </a:xfrm>
        </p:spPr>
        <p:txBody>
          <a:bodyPr rtlCol="0"/>
          <a:lstStyle>
            <a:lvl1pPr>
              <a:defRPr sz="900">
                <a:solidFill>
                  <a:schemeClr val="accent5">
                    <a:lumMod val="75000"/>
                  </a:schemeClr>
                </a:solidFill>
              </a:defRPr>
            </a:lvl1pPr>
          </a:lstStyle>
          <a:p>
            <a:pPr rtl="0"/>
            <a:r>
              <a:rPr lang="pt-BR" noProof="0"/>
              <a:t>29/7/20XX</a:t>
            </a:r>
          </a:p>
        </p:txBody>
      </p:sp>
      <p:sp>
        <p:nvSpPr>
          <p:cNvPr id="5" name="Espaço Reservado para Rodapé 4">
            <a:extLst>
              <a:ext uri="{FF2B5EF4-FFF2-40B4-BE49-F238E27FC236}">
                <a16:creationId xmlns:a16="http://schemas.microsoft.com/office/drawing/2014/main" id="{FE209C12-0CED-4CD5-B463-885A793CC25E}"/>
              </a:ext>
            </a:extLst>
          </p:cNvPr>
          <p:cNvSpPr>
            <a:spLocks noGrp="1"/>
          </p:cNvSpPr>
          <p:nvPr>
            <p:ph type="ftr" sz="quarter" idx="11"/>
          </p:nvPr>
        </p:nvSpPr>
        <p:spPr>
          <a:xfrm>
            <a:off x="2743200" y="6356350"/>
            <a:ext cx="2514600" cy="365125"/>
          </a:xfrm>
        </p:spPr>
        <p:txBody>
          <a:bodyPr rtlCol="0"/>
          <a:lstStyle>
            <a:lvl1pPr algn="r">
              <a:defRPr sz="900">
                <a:solidFill>
                  <a:schemeClr val="accent5">
                    <a:lumMod val="75000"/>
                  </a:schemeClr>
                </a:solidFill>
              </a:defRPr>
            </a:lvl1pPr>
          </a:lstStyle>
          <a:p>
            <a:pPr rtl="0"/>
            <a:r>
              <a:rPr lang="pt-BR" noProof="0"/>
              <a:t>Orientações para os funcionários</a:t>
            </a:r>
          </a:p>
        </p:txBody>
      </p:sp>
      <p:sp>
        <p:nvSpPr>
          <p:cNvPr id="6" name="Espaço Reservado para o Número do Slide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rtlCol="0"/>
          <a:lstStyle>
            <a:lvl1pPr>
              <a:defRPr sz="900">
                <a:solidFill>
                  <a:schemeClr val="accent1">
                    <a:lumMod val="40000"/>
                    <a:lumOff val="60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3390968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beçalho de seção">
    <p:bg>
      <p:bgPr>
        <a:solidFill>
          <a:schemeClr val="accent5"/>
        </a:solidFill>
        <a:effectLst/>
      </p:bgPr>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8434EB92-62CF-4273-86A4-59223DABDBB8}"/>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0" name="Retângulo 9">
            <a:extLst>
              <a:ext uri="{FF2B5EF4-FFF2-40B4-BE49-F238E27FC236}">
                <a16:creationId xmlns:a16="http://schemas.microsoft.com/office/drawing/2014/main" id="{29A25F60-1F94-4EB8-AECE-53F9C3EBF6AC}"/>
              </a:ext>
            </a:extLst>
          </p:cNvPr>
          <p:cNvSpPr/>
          <p:nvPr userDrawn="1"/>
        </p:nvSpPr>
        <p:spPr>
          <a:xfrm>
            <a:off x="0" y="6509657"/>
            <a:ext cx="12192000" cy="3483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3429000"/>
            <a:ext cx="10515600" cy="3080657"/>
          </a:xfrm>
        </p:spPr>
        <p:txBody>
          <a:bodyPr rtlCol="0" anchor="ctr"/>
          <a:lstStyle>
            <a:lvl1pPr>
              <a:defRPr sz="6000" b="1">
                <a:solidFill>
                  <a:schemeClr val="bg1"/>
                </a:solidFill>
              </a:defRPr>
            </a:lvl1pPr>
          </a:lstStyle>
          <a:p>
            <a:pPr rtl="0"/>
            <a:r>
              <a:rPr lang="pt-BR" noProof="0"/>
              <a:t>Clique para editar o estilo de título Mestre</a:t>
            </a:r>
          </a:p>
        </p:txBody>
      </p:sp>
    </p:spTree>
    <p:extLst>
      <p:ext uri="{BB962C8B-B14F-4D97-AF65-F5344CB8AC3E}">
        <p14:creationId xmlns:p14="http://schemas.microsoft.com/office/powerpoint/2010/main" val="15916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da equipe">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lstStyle>
            <a:lvl1pPr algn="ctr">
              <a:defRPr b="1">
                <a:solidFill>
                  <a:schemeClr val="accent4"/>
                </a:solidFill>
              </a:defRPr>
            </a:lvl1pPr>
          </a:lstStyle>
          <a:p>
            <a:pPr rtl="0"/>
            <a:r>
              <a:rPr lang="pt-BR" noProof="0"/>
              <a:t>Clique para editar o estilo de título Mestre</a:t>
            </a:r>
          </a:p>
        </p:txBody>
      </p:sp>
      <p:sp>
        <p:nvSpPr>
          <p:cNvPr id="6" name="Espaço Reservado para Imagem 15">
            <a:extLst>
              <a:ext uri="{FF2B5EF4-FFF2-40B4-BE49-F238E27FC236}">
                <a16:creationId xmlns:a16="http://schemas.microsoft.com/office/drawing/2014/main" id="{A74BA5A7-7918-4C65-BAAB-14B3A1E2B4E4}"/>
              </a:ext>
            </a:extLst>
          </p:cNvPr>
          <p:cNvSpPr>
            <a:spLocks noGrp="1"/>
          </p:cNvSpPr>
          <p:nvPr>
            <p:ph type="pic" sz="quarter" idx="42"/>
          </p:nvPr>
        </p:nvSpPr>
        <p:spPr>
          <a:xfrm>
            <a:off x="152161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pt-BR" noProof="0"/>
              <a:t>Clique no ícone para adicionar uma imagem</a:t>
            </a:r>
          </a:p>
        </p:txBody>
      </p:sp>
      <p:sp>
        <p:nvSpPr>
          <p:cNvPr id="7" name="Espaço Reservado para Imagem 15">
            <a:extLst>
              <a:ext uri="{FF2B5EF4-FFF2-40B4-BE49-F238E27FC236}">
                <a16:creationId xmlns:a16="http://schemas.microsoft.com/office/drawing/2014/main" id="{0C5DF728-AFC5-467F-86BF-45BBD7787257}"/>
              </a:ext>
            </a:extLst>
          </p:cNvPr>
          <p:cNvSpPr>
            <a:spLocks noGrp="1"/>
          </p:cNvSpPr>
          <p:nvPr>
            <p:ph type="pic" sz="quarter" idx="43"/>
          </p:nvPr>
        </p:nvSpPr>
        <p:spPr>
          <a:xfrm>
            <a:off x="407938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pt-BR" noProof="0"/>
              <a:t>Clique no ícone para adicionar uma imagem</a:t>
            </a:r>
          </a:p>
        </p:txBody>
      </p:sp>
      <p:sp>
        <p:nvSpPr>
          <p:cNvPr id="8" name="Espaço Reservado para Imagem 15">
            <a:extLst>
              <a:ext uri="{FF2B5EF4-FFF2-40B4-BE49-F238E27FC236}">
                <a16:creationId xmlns:a16="http://schemas.microsoft.com/office/drawing/2014/main" id="{BBFE7B80-0990-424B-A099-BFECB5508302}"/>
              </a:ext>
            </a:extLst>
          </p:cNvPr>
          <p:cNvSpPr>
            <a:spLocks noGrp="1"/>
          </p:cNvSpPr>
          <p:nvPr>
            <p:ph type="pic" sz="quarter" idx="44"/>
          </p:nvPr>
        </p:nvSpPr>
        <p:spPr>
          <a:xfrm>
            <a:off x="663715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pt-BR" noProof="0"/>
              <a:t>Clique no ícone para adicionar uma imagem</a:t>
            </a:r>
          </a:p>
        </p:txBody>
      </p:sp>
      <p:sp>
        <p:nvSpPr>
          <p:cNvPr id="9" name="Espaço Reservado para Imagem 15">
            <a:extLst>
              <a:ext uri="{FF2B5EF4-FFF2-40B4-BE49-F238E27FC236}">
                <a16:creationId xmlns:a16="http://schemas.microsoft.com/office/drawing/2014/main" id="{5B4A0F3D-F23F-4072-9FF5-6CFE888CE1E0}"/>
              </a:ext>
            </a:extLst>
          </p:cNvPr>
          <p:cNvSpPr>
            <a:spLocks noGrp="1"/>
          </p:cNvSpPr>
          <p:nvPr>
            <p:ph type="pic" sz="quarter" idx="45"/>
          </p:nvPr>
        </p:nvSpPr>
        <p:spPr>
          <a:xfrm>
            <a:off x="919492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pt-BR" noProof="0"/>
              <a:t>Clique no ícone para adicionar uma imagem</a:t>
            </a:r>
          </a:p>
        </p:txBody>
      </p:sp>
      <p:sp>
        <p:nvSpPr>
          <p:cNvPr id="11" name="Espaço Reservado para Texto 8">
            <a:extLst>
              <a:ext uri="{FF2B5EF4-FFF2-40B4-BE49-F238E27FC236}">
                <a16:creationId xmlns:a16="http://schemas.microsoft.com/office/drawing/2014/main" id="{14F97182-060B-42D4-9BD6-AADEBB4691F8}"/>
              </a:ext>
            </a:extLst>
          </p:cNvPr>
          <p:cNvSpPr>
            <a:spLocks noGrp="1"/>
          </p:cNvSpPr>
          <p:nvPr>
            <p:ph type="body" sz="quarter" idx="33" hasCustomPrompt="1"/>
          </p:nvPr>
        </p:nvSpPr>
        <p:spPr>
          <a:xfrm>
            <a:off x="1214950"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12" name="Espaço Reservado para Texto 8">
            <a:extLst>
              <a:ext uri="{FF2B5EF4-FFF2-40B4-BE49-F238E27FC236}">
                <a16:creationId xmlns:a16="http://schemas.microsoft.com/office/drawing/2014/main" id="{0C32DCEC-D4CF-4F91-ABA7-22726A1E9925}"/>
              </a:ext>
            </a:extLst>
          </p:cNvPr>
          <p:cNvSpPr>
            <a:spLocks noGrp="1"/>
          </p:cNvSpPr>
          <p:nvPr>
            <p:ph type="body" sz="quarter" idx="46" hasCustomPrompt="1"/>
          </p:nvPr>
        </p:nvSpPr>
        <p:spPr>
          <a:xfrm>
            <a:off x="1214950"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16" name="Espaço Reservado para Texto 8">
            <a:extLst>
              <a:ext uri="{FF2B5EF4-FFF2-40B4-BE49-F238E27FC236}">
                <a16:creationId xmlns:a16="http://schemas.microsoft.com/office/drawing/2014/main" id="{04BECAB1-5EBD-4BC7-8F7A-8B4CA80746C4}"/>
              </a:ext>
            </a:extLst>
          </p:cNvPr>
          <p:cNvSpPr>
            <a:spLocks noGrp="1"/>
          </p:cNvSpPr>
          <p:nvPr>
            <p:ph type="body" sz="quarter" idx="47" hasCustomPrompt="1"/>
          </p:nvPr>
        </p:nvSpPr>
        <p:spPr>
          <a:xfrm>
            <a:off x="3764623"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17" name="Espaço Reservado para Texto 8">
            <a:extLst>
              <a:ext uri="{FF2B5EF4-FFF2-40B4-BE49-F238E27FC236}">
                <a16:creationId xmlns:a16="http://schemas.microsoft.com/office/drawing/2014/main" id="{8D671F83-5A25-4513-86E5-FFBF3BF3106F}"/>
              </a:ext>
            </a:extLst>
          </p:cNvPr>
          <p:cNvSpPr>
            <a:spLocks noGrp="1"/>
          </p:cNvSpPr>
          <p:nvPr>
            <p:ph type="body" sz="quarter" idx="48" hasCustomPrompt="1"/>
          </p:nvPr>
        </p:nvSpPr>
        <p:spPr>
          <a:xfrm>
            <a:off x="3764623"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19" name="Espaço Reservado para Texto 8">
            <a:extLst>
              <a:ext uri="{FF2B5EF4-FFF2-40B4-BE49-F238E27FC236}">
                <a16:creationId xmlns:a16="http://schemas.microsoft.com/office/drawing/2014/main" id="{F6EE3639-A148-489C-A695-7EA2313AEF3B}"/>
              </a:ext>
            </a:extLst>
          </p:cNvPr>
          <p:cNvSpPr>
            <a:spLocks noGrp="1"/>
          </p:cNvSpPr>
          <p:nvPr>
            <p:ph type="body" sz="quarter" idx="49" hasCustomPrompt="1"/>
          </p:nvPr>
        </p:nvSpPr>
        <p:spPr>
          <a:xfrm>
            <a:off x="6314296"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20" name="Espaço Reservado para Texto 8">
            <a:extLst>
              <a:ext uri="{FF2B5EF4-FFF2-40B4-BE49-F238E27FC236}">
                <a16:creationId xmlns:a16="http://schemas.microsoft.com/office/drawing/2014/main" id="{BB55BB21-9247-450C-9A9D-D2AD9161E10F}"/>
              </a:ext>
            </a:extLst>
          </p:cNvPr>
          <p:cNvSpPr>
            <a:spLocks noGrp="1"/>
          </p:cNvSpPr>
          <p:nvPr>
            <p:ph type="body" sz="quarter" idx="50" hasCustomPrompt="1"/>
          </p:nvPr>
        </p:nvSpPr>
        <p:spPr>
          <a:xfrm>
            <a:off x="6314296"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22" name="Espaço Reservado para Texto 8">
            <a:extLst>
              <a:ext uri="{FF2B5EF4-FFF2-40B4-BE49-F238E27FC236}">
                <a16:creationId xmlns:a16="http://schemas.microsoft.com/office/drawing/2014/main" id="{934A7F7B-4591-45E6-AF17-EC81162B7336}"/>
              </a:ext>
            </a:extLst>
          </p:cNvPr>
          <p:cNvSpPr>
            <a:spLocks noGrp="1"/>
          </p:cNvSpPr>
          <p:nvPr>
            <p:ph type="body" sz="quarter" idx="51" hasCustomPrompt="1"/>
          </p:nvPr>
        </p:nvSpPr>
        <p:spPr>
          <a:xfrm>
            <a:off x="8863969"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pt-BR" noProof="0"/>
              <a:t>Nome</a:t>
            </a:r>
          </a:p>
        </p:txBody>
      </p:sp>
      <p:sp>
        <p:nvSpPr>
          <p:cNvPr id="23" name="Espaço Reservado para Texto 8">
            <a:extLst>
              <a:ext uri="{FF2B5EF4-FFF2-40B4-BE49-F238E27FC236}">
                <a16:creationId xmlns:a16="http://schemas.microsoft.com/office/drawing/2014/main" id="{730702B6-2129-4FAB-8868-58B59C11FFCD}"/>
              </a:ext>
            </a:extLst>
          </p:cNvPr>
          <p:cNvSpPr>
            <a:spLocks noGrp="1"/>
          </p:cNvSpPr>
          <p:nvPr>
            <p:ph type="body" sz="quarter" idx="52" hasCustomPrompt="1"/>
          </p:nvPr>
        </p:nvSpPr>
        <p:spPr>
          <a:xfrm>
            <a:off x="8863969"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pt-BR" noProof="0"/>
              <a:t>Título</a:t>
            </a:r>
          </a:p>
        </p:txBody>
      </p:sp>
      <p:sp>
        <p:nvSpPr>
          <p:cNvPr id="24" name="Espaço Reservado para Data 4">
            <a:extLst>
              <a:ext uri="{FF2B5EF4-FFF2-40B4-BE49-F238E27FC236}">
                <a16:creationId xmlns:a16="http://schemas.microsoft.com/office/drawing/2014/main" id="{AD0AC7DB-F500-41DA-8326-3ED61B33F924}"/>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pt-BR" noProof="0"/>
              <a:t>29/7/20XX</a:t>
            </a:r>
          </a:p>
        </p:txBody>
      </p:sp>
      <p:sp>
        <p:nvSpPr>
          <p:cNvPr id="25" name="Espaço Reservado para Rodapé 5">
            <a:extLst>
              <a:ext uri="{FF2B5EF4-FFF2-40B4-BE49-F238E27FC236}">
                <a16:creationId xmlns:a16="http://schemas.microsoft.com/office/drawing/2014/main" id="{798612DF-528A-42D7-8634-25EFF61598DF}"/>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pt-BR" noProof="0"/>
              <a:t>Orientações para os funcionários</a:t>
            </a:r>
          </a:p>
        </p:txBody>
      </p:sp>
      <p:sp>
        <p:nvSpPr>
          <p:cNvPr id="26" name="Espaço Reservado para o Número do Slide 6">
            <a:extLst>
              <a:ext uri="{FF2B5EF4-FFF2-40B4-BE49-F238E27FC236}">
                <a16:creationId xmlns:a16="http://schemas.microsoft.com/office/drawing/2014/main" id="{1E3817B4-A707-4ACC-9CAC-E32B5E0A4F0B}"/>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66386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5669280" y="822325"/>
            <a:ext cx="5684520" cy="1325563"/>
          </a:xfrm>
        </p:spPr>
        <p:txBody>
          <a:bodyPr rtlCol="0" anchor="b"/>
          <a:lstStyle>
            <a:lvl1pPr>
              <a:defRPr b="1">
                <a:solidFill>
                  <a:schemeClr val="bg1"/>
                </a:solidFill>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BF8F5A6A-E29E-401A-801A-8FD9CAABA7A5}"/>
              </a:ext>
            </a:extLst>
          </p:cNvPr>
          <p:cNvSpPr>
            <a:spLocks noGrp="1"/>
          </p:cNvSpPr>
          <p:nvPr>
            <p:ph idx="1" hasCustomPrompt="1"/>
          </p:nvPr>
        </p:nvSpPr>
        <p:spPr>
          <a:xfrm>
            <a:off x="5669280" y="2595562"/>
            <a:ext cx="5684520" cy="3181034"/>
          </a:xfrm>
        </p:spPr>
        <p:txBody>
          <a:bodyPr rtlCol="0">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9" name="Retângulo 8">
            <a:extLst>
              <a:ext uri="{FF2B5EF4-FFF2-40B4-BE49-F238E27FC236}">
                <a16:creationId xmlns:a16="http://schemas.microsoft.com/office/drawing/2014/main" id="{29197FF6-6321-41EE-A0C4-DEC0761A3C01}"/>
              </a:ext>
            </a:extLst>
          </p:cNvPr>
          <p:cNvSpPr/>
          <p:nvPr userDrawn="1"/>
        </p:nvSpPr>
        <p:spPr>
          <a:xfrm>
            <a:off x="0" y="0"/>
            <a:ext cx="4175760" cy="3840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1" name="Retângulo 10">
            <a:extLst>
              <a:ext uri="{FF2B5EF4-FFF2-40B4-BE49-F238E27FC236}">
                <a16:creationId xmlns:a16="http://schemas.microsoft.com/office/drawing/2014/main" id="{E545EFDD-D97D-44D9-8A6D-0FACEE0964B3}"/>
              </a:ext>
            </a:extLst>
          </p:cNvPr>
          <p:cNvSpPr/>
          <p:nvPr userDrawn="1"/>
        </p:nvSpPr>
        <p:spPr>
          <a:xfrm flipV="1">
            <a:off x="0" y="3840480"/>
            <a:ext cx="4175760" cy="2087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3" name="Retângulo 12">
            <a:extLst>
              <a:ext uri="{FF2B5EF4-FFF2-40B4-BE49-F238E27FC236}">
                <a16:creationId xmlns:a16="http://schemas.microsoft.com/office/drawing/2014/main" id="{B54E59D1-0F68-4FA3-944D-63FCD442DA66}"/>
              </a:ext>
            </a:extLst>
          </p:cNvPr>
          <p:cNvSpPr/>
          <p:nvPr userDrawn="1"/>
        </p:nvSpPr>
        <p:spPr>
          <a:xfrm flipV="1">
            <a:off x="0" y="5928360"/>
            <a:ext cx="4175760" cy="929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1" name="Espaço Reservado para Data 4">
            <a:extLst>
              <a:ext uri="{FF2B5EF4-FFF2-40B4-BE49-F238E27FC236}">
                <a16:creationId xmlns:a16="http://schemas.microsoft.com/office/drawing/2014/main" id="{2FF674D8-A0B1-4D60-AB18-A733984F7044}"/>
              </a:ext>
            </a:extLst>
          </p:cNvPr>
          <p:cNvSpPr>
            <a:spLocks noGrp="1"/>
          </p:cNvSpPr>
          <p:nvPr>
            <p:ph type="dt" sz="half" idx="10"/>
          </p:nvPr>
        </p:nvSpPr>
        <p:spPr>
          <a:xfrm>
            <a:off x="838200" y="6356350"/>
            <a:ext cx="2743200" cy="365125"/>
          </a:xfrm>
        </p:spPr>
        <p:txBody>
          <a:bodyPr rtlCol="0"/>
          <a:lstStyle>
            <a:lvl1pPr>
              <a:defRPr sz="900">
                <a:solidFill>
                  <a:schemeClr val="accent2">
                    <a:lumMod val="75000"/>
                  </a:schemeClr>
                </a:solidFill>
              </a:defRPr>
            </a:lvl1pPr>
          </a:lstStyle>
          <a:p>
            <a:pPr rtl="0"/>
            <a:r>
              <a:rPr lang="pt-BR" noProof="0"/>
              <a:t>29/7/20XX</a:t>
            </a:r>
          </a:p>
        </p:txBody>
      </p:sp>
      <p:sp>
        <p:nvSpPr>
          <p:cNvPr id="22" name="Espaço Reservado para Rodapé 5">
            <a:extLst>
              <a:ext uri="{FF2B5EF4-FFF2-40B4-BE49-F238E27FC236}">
                <a16:creationId xmlns:a16="http://schemas.microsoft.com/office/drawing/2014/main" id="{7E0AFFFB-7406-40B3-B2D5-18288BEA52C6}"/>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pt-BR" noProof="0"/>
              <a:t>Orientações para os funcionários</a:t>
            </a:r>
          </a:p>
        </p:txBody>
      </p:sp>
      <p:sp>
        <p:nvSpPr>
          <p:cNvPr id="23" name="Espaço Reservado para o Número do Slide 6">
            <a:extLst>
              <a:ext uri="{FF2B5EF4-FFF2-40B4-BE49-F238E27FC236}">
                <a16:creationId xmlns:a16="http://schemas.microsoft.com/office/drawing/2014/main" id="{0D2AF818-9E4C-485A-8EA3-3BD5917D5233}"/>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116458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dois conteúdos">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200" y="822325"/>
            <a:ext cx="5684520" cy="1325563"/>
          </a:xfrm>
        </p:spPr>
        <p:txBody>
          <a:bodyPr rtlCol="0" anchor="b"/>
          <a:lstStyle>
            <a:lvl1pPr>
              <a:defRPr b="1">
                <a:solidFill>
                  <a:schemeClr val="bg1"/>
                </a:solidFill>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BF8F5A6A-E29E-401A-801A-8FD9CAABA7A5}"/>
              </a:ext>
            </a:extLst>
          </p:cNvPr>
          <p:cNvSpPr>
            <a:spLocks noGrp="1"/>
          </p:cNvSpPr>
          <p:nvPr>
            <p:ph idx="1" hasCustomPrompt="1"/>
          </p:nvPr>
        </p:nvSpPr>
        <p:spPr>
          <a:xfrm>
            <a:off x="838200" y="2595562"/>
            <a:ext cx="5684520" cy="441552"/>
          </a:xfrm>
        </p:spPr>
        <p:txBody>
          <a:bodyPr rtlCol="0">
            <a:normAutofit/>
          </a:bodyPr>
          <a:lstStyle>
            <a:lvl1pPr marL="0" indent="0">
              <a:lnSpc>
                <a:spcPct val="100000"/>
              </a:lnSpc>
              <a:buNone/>
              <a:defRPr lang="en-US" sz="1800" b="1" kern="1200" dirty="0" smtClean="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9" name="Retângulo 8">
            <a:extLst>
              <a:ext uri="{FF2B5EF4-FFF2-40B4-BE49-F238E27FC236}">
                <a16:creationId xmlns:a16="http://schemas.microsoft.com/office/drawing/2014/main" id="{29197FF6-6321-41EE-A0C4-DEC0761A3C01}"/>
              </a:ext>
            </a:extLst>
          </p:cNvPr>
          <p:cNvSpPr/>
          <p:nvPr userDrawn="1"/>
        </p:nvSpPr>
        <p:spPr>
          <a:xfrm>
            <a:off x="8016240" y="0"/>
            <a:ext cx="240138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1" name="Retângulo 10">
            <a:extLst>
              <a:ext uri="{FF2B5EF4-FFF2-40B4-BE49-F238E27FC236}">
                <a16:creationId xmlns:a16="http://schemas.microsoft.com/office/drawing/2014/main" id="{E545EFDD-D97D-44D9-8A6D-0FACEE0964B3}"/>
              </a:ext>
            </a:extLst>
          </p:cNvPr>
          <p:cNvSpPr/>
          <p:nvPr userDrawn="1"/>
        </p:nvSpPr>
        <p:spPr>
          <a:xfrm flipV="1">
            <a:off x="10417629" y="0"/>
            <a:ext cx="17743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3" name="Retângulo 12">
            <a:extLst>
              <a:ext uri="{FF2B5EF4-FFF2-40B4-BE49-F238E27FC236}">
                <a16:creationId xmlns:a16="http://schemas.microsoft.com/office/drawing/2014/main" id="{B54E59D1-0F68-4FA3-944D-63FCD442DA66}"/>
              </a:ext>
            </a:extLst>
          </p:cNvPr>
          <p:cNvSpPr/>
          <p:nvPr userDrawn="1"/>
        </p:nvSpPr>
        <p:spPr>
          <a:xfrm flipV="1">
            <a:off x="11800114" y="0"/>
            <a:ext cx="39188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7" name="Espaço Reservado para Conteúdo 2">
            <a:extLst>
              <a:ext uri="{FF2B5EF4-FFF2-40B4-BE49-F238E27FC236}">
                <a16:creationId xmlns:a16="http://schemas.microsoft.com/office/drawing/2014/main" id="{620C3808-5997-40A2-83EF-E2136C52EFE1}"/>
              </a:ext>
            </a:extLst>
          </p:cNvPr>
          <p:cNvSpPr>
            <a:spLocks noGrp="1"/>
          </p:cNvSpPr>
          <p:nvPr>
            <p:ph idx="10" hasCustomPrompt="1"/>
          </p:nvPr>
        </p:nvSpPr>
        <p:spPr>
          <a:xfrm>
            <a:off x="838200" y="4529818"/>
            <a:ext cx="5684520" cy="441552"/>
          </a:xfrm>
        </p:spPr>
        <p:txBody>
          <a:bodyPr rtlCol="0">
            <a:normAutofit/>
          </a:bodyPr>
          <a:lstStyle>
            <a:lvl1pPr marL="0" indent="0">
              <a:lnSpc>
                <a:spcPct val="100000"/>
              </a:lnSpc>
              <a:buNone/>
              <a:defRPr lang="en-US" sz="1800" b="1" kern="1200" dirty="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1000"/>
              </a:spcBef>
              <a:buFont typeface="Arial" panose="020B0604020202020204" pitchFamily="34" charset="0"/>
              <a:buNone/>
            </a:pPr>
            <a:r>
              <a:rPr lang="pt-BR" noProof="0"/>
              <a:t>Clique para editar o texto Mestre</a:t>
            </a:r>
          </a:p>
        </p:txBody>
      </p:sp>
      <p:sp>
        <p:nvSpPr>
          <p:cNvPr id="8" name="Espaço Reservado para Conteúdo 2">
            <a:extLst>
              <a:ext uri="{FF2B5EF4-FFF2-40B4-BE49-F238E27FC236}">
                <a16:creationId xmlns:a16="http://schemas.microsoft.com/office/drawing/2014/main" id="{EAD9A34D-2599-4944-8F4B-6953690367EE}"/>
              </a:ext>
            </a:extLst>
          </p:cNvPr>
          <p:cNvSpPr>
            <a:spLocks noGrp="1"/>
          </p:cNvSpPr>
          <p:nvPr>
            <p:ph idx="11" hasCustomPrompt="1"/>
          </p:nvPr>
        </p:nvSpPr>
        <p:spPr>
          <a:xfrm>
            <a:off x="838200" y="3040514"/>
            <a:ext cx="5684520" cy="1106942"/>
          </a:xfrm>
        </p:spPr>
        <p:txBody>
          <a:bodyPr rtlCol="0">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0" name="Espaço Reservado para Conteúdo 2">
            <a:extLst>
              <a:ext uri="{FF2B5EF4-FFF2-40B4-BE49-F238E27FC236}">
                <a16:creationId xmlns:a16="http://schemas.microsoft.com/office/drawing/2014/main" id="{4D123A04-698E-4E6B-BB2C-C4FCA2CFBB9A}"/>
              </a:ext>
            </a:extLst>
          </p:cNvPr>
          <p:cNvSpPr>
            <a:spLocks noGrp="1"/>
          </p:cNvSpPr>
          <p:nvPr>
            <p:ph idx="12" hasCustomPrompt="1"/>
          </p:nvPr>
        </p:nvSpPr>
        <p:spPr>
          <a:xfrm>
            <a:off x="838200" y="4993888"/>
            <a:ext cx="5684520" cy="1106942"/>
          </a:xfrm>
        </p:spPr>
        <p:txBody>
          <a:bodyPr rtlCol="0">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4" name="Espaço Reservado para Data 4">
            <a:extLst>
              <a:ext uri="{FF2B5EF4-FFF2-40B4-BE49-F238E27FC236}">
                <a16:creationId xmlns:a16="http://schemas.microsoft.com/office/drawing/2014/main" id="{8BC6F0B0-7E88-4658-BED0-B126DDE797A0}"/>
              </a:ext>
            </a:extLst>
          </p:cNvPr>
          <p:cNvSpPr>
            <a:spLocks noGrp="1"/>
          </p:cNvSpPr>
          <p:nvPr>
            <p:ph type="dt" sz="half" idx="13"/>
          </p:nvPr>
        </p:nvSpPr>
        <p:spPr>
          <a:xfrm>
            <a:off x="838200" y="6356350"/>
            <a:ext cx="2743200" cy="365125"/>
          </a:xfrm>
        </p:spPr>
        <p:txBody>
          <a:bodyPr rtlCol="0"/>
          <a:lstStyle>
            <a:lvl1pPr>
              <a:defRPr sz="900">
                <a:solidFill>
                  <a:schemeClr val="accent4">
                    <a:lumMod val="40000"/>
                    <a:lumOff val="60000"/>
                  </a:schemeClr>
                </a:solidFill>
              </a:defRPr>
            </a:lvl1pPr>
          </a:lstStyle>
          <a:p>
            <a:pPr rtl="0"/>
            <a:r>
              <a:rPr lang="pt-BR" noProof="0"/>
              <a:t>29/7/20XX</a:t>
            </a:r>
          </a:p>
        </p:txBody>
      </p:sp>
      <p:sp>
        <p:nvSpPr>
          <p:cNvPr id="15" name="Espaço Reservado para Rodapé 5">
            <a:extLst>
              <a:ext uri="{FF2B5EF4-FFF2-40B4-BE49-F238E27FC236}">
                <a16:creationId xmlns:a16="http://schemas.microsoft.com/office/drawing/2014/main" id="{1B454B68-B7BD-4197-BF00-63964D76348E}"/>
              </a:ext>
            </a:extLst>
          </p:cNvPr>
          <p:cNvSpPr>
            <a:spLocks noGrp="1"/>
          </p:cNvSpPr>
          <p:nvPr>
            <p:ph type="ftr" sz="quarter" idx="14"/>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pt-BR" noProof="0"/>
              <a:t>Orientações para os funcionários</a:t>
            </a:r>
          </a:p>
        </p:txBody>
      </p:sp>
      <p:sp>
        <p:nvSpPr>
          <p:cNvPr id="16" name="Espaço Reservado para o Número do Slide 6">
            <a:extLst>
              <a:ext uri="{FF2B5EF4-FFF2-40B4-BE49-F238E27FC236}">
                <a16:creationId xmlns:a16="http://schemas.microsoft.com/office/drawing/2014/main" id="{BAA42605-D696-484D-B611-62CB3140EAC3}"/>
              </a:ext>
            </a:extLst>
          </p:cNvPr>
          <p:cNvSpPr>
            <a:spLocks noGrp="1"/>
          </p:cNvSpPr>
          <p:nvPr>
            <p:ph type="sldNum" sz="quarter" idx="15"/>
          </p:nvPr>
        </p:nvSpPr>
        <p:spPr>
          <a:xfrm>
            <a:off x="8610600" y="6356350"/>
            <a:ext cx="2743200" cy="365125"/>
          </a:xfrm>
        </p:spPr>
        <p:txBody>
          <a:bodyPr rtlCol="0"/>
          <a:lstStyle>
            <a:lvl1pPr>
              <a:defRPr sz="900">
                <a:solidFill>
                  <a:schemeClr val="accent5"/>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365568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e quatro conteúdos">
    <p:bg>
      <p:bgPr>
        <a:solidFill>
          <a:schemeClr val="accent4"/>
        </a:solid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C2A3DF3F-0A0C-4018-A9D5-6DE43170F37E}"/>
              </a:ext>
            </a:extLst>
          </p:cNvPr>
          <p:cNvSpPr>
            <a:spLocks noGrp="1"/>
          </p:cNvSpPr>
          <p:nvPr>
            <p:ph type="title" hasCustomPrompt="1"/>
          </p:nvPr>
        </p:nvSpPr>
        <p:spPr>
          <a:xfrm>
            <a:off x="2024742" y="822325"/>
            <a:ext cx="9329058" cy="1325563"/>
          </a:xfrm>
        </p:spPr>
        <p:txBody>
          <a:bodyPr rtlCol="0" anchor="b"/>
          <a:lstStyle>
            <a:lvl1pPr>
              <a:defRPr b="1">
                <a:solidFill>
                  <a:schemeClr val="bg1"/>
                </a:solidFill>
              </a:defRPr>
            </a:lvl1pPr>
          </a:lstStyle>
          <a:p>
            <a:pPr rtl="0"/>
            <a:r>
              <a:rPr lang="pt-BR" noProof="0"/>
              <a:t>Clique para editar o estilo de título Mestre</a:t>
            </a:r>
          </a:p>
        </p:txBody>
      </p:sp>
      <p:sp>
        <p:nvSpPr>
          <p:cNvPr id="8" name="Espaço Reservado para Conteúdo 2">
            <a:extLst>
              <a:ext uri="{FF2B5EF4-FFF2-40B4-BE49-F238E27FC236}">
                <a16:creationId xmlns:a16="http://schemas.microsoft.com/office/drawing/2014/main" id="{B2E9ED8E-C27B-434B-BABA-E66DF12C5036}"/>
              </a:ext>
            </a:extLst>
          </p:cNvPr>
          <p:cNvSpPr>
            <a:spLocks noGrp="1"/>
          </p:cNvSpPr>
          <p:nvPr>
            <p:ph idx="1" hasCustomPrompt="1"/>
          </p:nvPr>
        </p:nvSpPr>
        <p:spPr>
          <a:xfrm>
            <a:off x="2024742" y="259556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0" name="Retângulo 9">
            <a:extLst>
              <a:ext uri="{FF2B5EF4-FFF2-40B4-BE49-F238E27FC236}">
                <a16:creationId xmlns:a16="http://schemas.microsoft.com/office/drawing/2014/main" id="{CA9EBAE4-D52F-453F-8270-8B6E097489BF}"/>
              </a:ext>
            </a:extLst>
          </p:cNvPr>
          <p:cNvSpPr/>
          <p:nvPr userDrawn="1"/>
        </p:nvSpPr>
        <p:spPr>
          <a:xfrm>
            <a:off x="0" y="-1"/>
            <a:ext cx="674914" cy="6857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2" name="Retângulo 11">
            <a:extLst>
              <a:ext uri="{FF2B5EF4-FFF2-40B4-BE49-F238E27FC236}">
                <a16:creationId xmlns:a16="http://schemas.microsoft.com/office/drawing/2014/main" id="{E9FC540D-D53A-486F-96EA-3488254DA8F1}"/>
              </a:ext>
            </a:extLst>
          </p:cNvPr>
          <p:cNvSpPr/>
          <p:nvPr userDrawn="1"/>
        </p:nvSpPr>
        <p:spPr>
          <a:xfrm flipV="1">
            <a:off x="674914" y="0"/>
            <a:ext cx="6749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4" name="Espaço Reservado para Conteúdo 2">
            <a:extLst>
              <a:ext uri="{FF2B5EF4-FFF2-40B4-BE49-F238E27FC236}">
                <a16:creationId xmlns:a16="http://schemas.microsoft.com/office/drawing/2014/main" id="{AA5699F8-E412-4D90-AD9E-5A933F03D673}"/>
              </a:ext>
            </a:extLst>
          </p:cNvPr>
          <p:cNvSpPr>
            <a:spLocks noGrp="1"/>
          </p:cNvSpPr>
          <p:nvPr>
            <p:ph idx="10" hasCustomPrompt="1"/>
          </p:nvPr>
        </p:nvSpPr>
        <p:spPr>
          <a:xfrm>
            <a:off x="7019111" y="259556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5" name="Espaço Reservado para Conteúdo 2">
            <a:extLst>
              <a:ext uri="{FF2B5EF4-FFF2-40B4-BE49-F238E27FC236}">
                <a16:creationId xmlns:a16="http://schemas.microsoft.com/office/drawing/2014/main" id="{3C6CD4EE-A2DF-4227-8E8E-061E1811B311}"/>
              </a:ext>
            </a:extLst>
          </p:cNvPr>
          <p:cNvSpPr>
            <a:spLocks noGrp="1"/>
          </p:cNvSpPr>
          <p:nvPr>
            <p:ph idx="11" hasCustomPrompt="1"/>
          </p:nvPr>
        </p:nvSpPr>
        <p:spPr>
          <a:xfrm>
            <a:off x="2024742" y="444613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6" name="Espaço Reservado para Conteúdo 2">
            <a:extLst>
              <a:ext uri="{FF2B5EF4-FFF2-40B4-BE49-F238E27FC236}">
                <a16:creationId xmlns:a16="http://schemas.microsoft.com/office/drawing/2014/main" id="{2BD7E863-25A7-4713-A3A0-9A5F432FE00D}"/>
              </a:ext>
            </a:extLst>
          </p:cNvPr>
          <p:cNvSpPr>
            <a:spLocks noGrp="1"/>
          </p:cNvSpPr>
          <p:nvPr>
            <p:ph idx="12" hasCustomPrompt="1"/>
          </p:nvPr>
        </p:nvSpPr>
        <p:spPr>
          <a:xfrm>
            <a:off x="7019111" y="444613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7" name="Espaço Reservado para Conteúdo 2">
            <a:extLst>
              <a:ext uri="{FF2B5EF4-FFF2-40B4-BE49-F238E27FC236}">
                <a16:creationId xmlns:a16="http://schemas.microsoft.com/office/drawing/2014/main" id="{13EEC52D-9939-4E0F-B26E-6287735877FF}"/>
              </a:ext>
            </a:extLst>
          </p:cNvPr>
          <p:cNvSpPr>
            <a:spLocks noGrp="1"/>
          </p:cNvSpPr>
          <p:nvPr>
            <p:ph idx="13" hasCustomPrompt="1"/>
          </p:nvPr>
        </p:nvSpPr>
        <p:spPr>
          <a:xfrm>
            <a:off x="2024740" y="306977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8" name="Espaço Reservado para Conteúdo 2">
            <a:extLst>
              <a:ext uri="{FF2B5EF4-FFF2-40B4-BE49-F238E27FC236}">
                <a16:creationId xmlns:a16="http://schemas.microsoft.com/office/drawing/2014/main" id="{3F6A9263-89CC-446B-AA55-FA0F0180A706}"/>
              </a:ext>
            </a:extLst>
          </p:cNvPr>
          <p:cNvSpPr>
            <a:spLocks noGrp="1"/>
          </p:cNvSpPr>
          <p:nvPr>
            <p:ph idx="14" hasCustomPrompt="1"/>
          </p:nvPr>
        </p:nvSpPr>
        <p:spPr>
          <a:xfrm>
            <a:off x="7019109" y="306977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9" name="Espaço Reservado para Conteúdo 2">
            <a:extLst>
              <a:ext uri="{FF2B5EF4-FFF2-40B4-BE49-F238E27FC236}">
                <a16:creationId xmlns:a16="http://schemas.microsoft.com/office/drawing/2014/main" id="{73A562DC-F1FD-4766-B507-CC08FBA1EE68}"/>
              </a:ext>
            </a:extLst>
          </p:cNvPr>
          <p:cNvSpPr>
            <a:spLocks noGrp="1"/>
          </p:cNvSpPr>
          <p:nvPr>
            <p:ph idx="15" hasCustomPrompt="1"/>
          </p:nvPr>
        </p:nvSpPr>
        <p:spPr>
          <a:xfrm>
            <a:off x="2024740" y="492034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20" name="Espaço Reservado para Conteúdo 2">
            <a:extLst>
              <a:ext uri="{FF2B5EF4-FFF2-40B4-BE49-F238E27FC236}">
                <a16:creationId xmlns:a16="http://schemas.microsoft.com/office/drawing/2014/main" id="{B4A99B91-CC4B-4964-B372-94ED4BB9A772}"/>
              </a:ext>
            </a:extLst>
          </p:cNvPr>
          <p:cNvSpPr>
            <a:spLocks noGrp="1"/>
          </p:cNvSpPr>
          <p:nvPr>
            <p:ph idx="16" hasCustomPrompt="1"/>
          </p:nvPr>
        </p:nvSpPr>
        <p:spPr>
          <a:xfrm>
            <a:off x="7019109" y="492034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21" name="Espaço Reservado para Data 4">
            <a:extLst>
              <a:ext uri="{FF2B5EF4-FFF2-40B4-BE49-F238E27FC236}">
                <a16:creationId xmlns:a16="http://schemas.microsoft.com/office/drawing/2014/main" id="{5413A312-123E-4C7A-864E-C120568D6037}"/>
              </a:ext>
            </a:extLst>
          </p:cNvPr>
          <p:cNvSpPr>
            <a:spLocks noGrp="1"/>
          </p:cNvSpPr>
          <p:nvPr>
            <p:ph type="dt" sz="half" idx="17"/>
          </p:nvPr>
        </p:nvSpPr>
        <p:spPr>
          <a:xfrm>
            <a:off x="2024740" y="6356350"/>
            <a:ext cx="1556659" cy="365125"/>
          </a:xfrm>
        </p:spPr>
        <p:txBody>
          <a:bodyPr rtlCol="0"/>
          <a:lstStyle>
            <a:lvl1pPr>
              <a:defRPr sz="900">
                <a:solidFill>
                  <a:schemeClr val="accent4">
                    <a:lumMod val="40000"/>
                    <a:lumOff val="60000"/>
                  </a:schemeClr>
                </a:solidFill>
              </a:defRPr>
            </a:lvl1pPr>
          </a:lstStyle>
          <a:p>
            <a:pPr rtl="0"/>
            <a:r>
              <a:rPr lang="pt-BR" noProof="0"/>
              <a:t>29/7/20XX</a:t>
            </a:r>
          </a:p>
        </p:txBody>
      </p:sp>
      <p:sp>
        <p:nvSpPr>
          <p:cNvPr id="22" name="Espaço Reservado para Rodapé 5">
            <a:extLst>
              <a:ext uri="{FF2B5EF4-FFF2-40B4-BE49-F238E27FC236}">
                <a16:creationId xmlns:a16="http://schemas.microsoft.com/office/drawing/2014/main" id="{F3306EE3-B07E-48BA-A4EE-EAFE9A458C38}"/>
              </a:ext>
            </a:extLst>
          </p:cNvPr>
          <p:cNvSpPr>
            <a:spLocks noGrp="1"/>
          </p:cNvSpPr>
          <p:nvPr>
            <p:ph type="ftr" sz="quarter" idx="18"/>
          </p:nvPr>
        </p:nvSpPr>
        <p:spPr>
          <a:xfrm>
            <a:off x="4038600" y="6356350"/>
            <a:ext cx="5268686" cy="365125"/>
          </a:xfrm>
        </p:spPr>
        <p:txBody>
          <a:bodyPr rtlCol="0"/>
          <a:lstStyle>
            <a:lvl1pPr>
              <a:defRPr sz="900">
                <a:solidFill>
                  <a:schemeClr val="accent4">
                    <a:lumMod val="40000"/>
                    <a:lumOff val="60000"/>
                  </a:schemeClr>
                </a:solidFill>
              </a:defRPr>
            </a:lvl1pPr>
          </a:lstStyle>
          <a:p>
            <a:pPr rtl="0"/>
            <a:r>
              <a:rPr lang="pt-BR" noProof="0"/>
              <a:t>Orientações para os funcionários</a:t>
            </a:r>
          </a:p>
        </p:txBody>
      </p:sp>
      <p:sp>
        <p:nvSpPr>
          <p:cNvPr id="23" name="Espaço Reservado para o Número do Slide 6">
            <a:extLst>
              <a:ext uri="{FF2B5EF4-FFF2-40B4-BE49-F238E27FC236}">
                <a16:creationId xmlns:a16="http://schemas.microsoft.com/office/drawing/2014/main" id="{6A049DF0-5C6A-4542-841D-C03F62304820}"/>
              </a:ext>
            </a:extLst>
          </p:cNvPr>
          <p:cNvSpPr>
            <a:spLocks noGrp="1"/>
          </p:cNvSpPr>
          <p:nvPr>
            <p:ph type="sldNum" sz="quarter" idx="19"/>
          </p:nvPr>
        </p:nvSpPr>
        <p:spPr>
          <a:xfrm>
            <a:off x="9764486" y="6356350"/>
            <a:ext cx="1589314" cy="365125"/>
          </a:xfrm>
        </p:spPr>
        <p:txBody>
          <a:bodyPr rtlCol="0"/>
          <a:lstStyle>
            <a:lvl1pPr>
              <a:defRPr sz="900">
                <a:solidFill>
                  <a:schemeClr val="accent4">
                    <a:lumMod val="40000"/>
                    <a:lumOff val="60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248215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e conteúdo do painel do lado esquerdo">
    <p:bg>
      <p:bgPr>
        <a:solidFill>
          <a:schemeClr val="accent4"/>
        </a:solid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79BF9015-BE24-42C7-B20B-596FE57DE338}"/>
              </a:ext>
            </a:extLst>
          </p:cNvPr>
          <p:cNvSpPr>
            <a:spLocks noGrp="1"/>
          </p:cNvSpPr>
          <p:nvPr>
            <p:ph type="title"/>
          </p:nvPr>
        </p:nvSpPr>
        <p:spPr>
          <a:xfrm>
            <a:off x="1173480" y="3864426"/>
            <a:ext cx="5684520" cy="737734"/>
          </a:xfrm>
        </p:spPr>
        <p:txBody>
          <a:bodyPr rtlCol="0" anchor="b"/>
          <a:lstStyle>
            <a:lvl1pPr>
              <a:defRPr b="1">
                <a:solidFill>
                  <a:schemeClr val="bg1"/>
                </a:solidFill>
              </a:defRPr>
            </a:lvl1pPr>
          </a:lstStyle>
          <a:p>
            <a:pPr rtl="0"/>
            <a:r>
              <a:rPr lang="pt-BR" noProof="0"/>
              <a:t>Clique para editar o título Mestre</a:t>
            </a:r>
          </a:p>
        </p:txBody>
      </p:sp>
      <p:sp>
        <p:nvSpPr>
          <p:cNvPr id="8" name="Espaço Reservado para Conteúdo 2">
            <a:extLst>
              <a:ext uri="{FF2B5EF4-FFF2-40B4-BE49-F238E27FC236}">
                <a16:creationId xmlns:a16="http://schemas.microsoft.com/office/drawing/2014/main" id="{37368391-D103-4780-88AC-9746C0359607}"/>
              </a:ext>
            </a:extLst>
          </p:cNvPr>
          <p:cNvSpPr>
            <a:spLocks noGrp="1"/>
          </p:cNvSpPr>
          <p:nvPr>
            <p:ph idx="1" hasCustomPrompt="1"/>
          </p:nvPr>
        </p:nvSpPr>
        <p:spPr>
          <a:xfrm>
            <a:off x="1173480" y="4879291"/>
            <a:ext cx="5684520" cy="1325563"/>
          </a:xfrm>
        </p:spPr>
        <p:txBody>
          <a:bodyPr rtlCol="0">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10" name="Retângulo 9">
            <a:extLst>
              <a:ext uri="{FF2B5EF4-FFF2-40B4-BE49-F238E27FC236}">
                <a16:creationId xmlns:a16="http://schemas.microsoft.com/office/drawing/2014/main" id="{AA0B4B24-EFFA-49CE-88D9-B8E2ECE17208}"/>
              </a:ext>
            </a:extLst>
          </p:cNvPr>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2" name="Retângulo 11">
            <a:extLst>
              <a:ext uri="{FF2B5EF4-FFF2-40B4-BE49-F238E27FC236}">
                <a16:creationId xmlns:a16="http://schemas.microsoft.com/office/drawing/2014/main" id="{A94AD39F-C2DD-4F6A-8AB9-EA5E0024EB1C}"/>
              </a:ext>
            </a:extLst>
          </p:cNvPr>
          <p:cNvSpPr/>
          <p:nvPr userDrawn="1"/>
        </p:nvSpPr>
        <p:spPr>
          <a:xfrm flipV="1">
            <a:off x="8016240" y="0"/>
            <a:ext cx="417576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4" name="Espaço Reservado para Data 4">
            <a:extLst>
              <a:ext uri="{FF2B5EF4-FFF2-40B4-BE49-F238E27FC236}">
                <a16:creationId xmlns:a16="http://schemas.microsoft.com/office/drawing/2014/main" id="{38ABA718-1AEF-413D-964E-FA9CA8EDD8A2}"/>
              </a:ext>
            </a:extLst>
          </p:cNvPr>
          <p:cNvSpPr>
            <a:spLocks noGrp="1"/>
          </p:cNvSpPr>
          <p:nvPr>
            <p:ph type="dt" sz="half" idx="10"/>
          </p:nvPr>
        </p:nvSpPr>
        <p:spPr>
          <a:xfrm>
            <a:off x="838200" y="6356350"/>
            <a:ext cx="2743200" cy="365125"/>
          </a:xfrm>
        </p:spPr>
        <p:txBody>
          <a:bodyPr rtlCol="0"/>
          <a:lstStyle>
            <a:lvl1pPr>
              <a:defRPr sz="900">
                <a:solidFill>
                  <a:schemeClr val="accent4">
                    <a:lumMod val="40000"/>
                    <a:lumOff val="60000"/>
                  </a:schemeClr>
                </a:solidFill>
              </a:defRPr>
            </a:lvl1pPr>
          </a:lstStyle>
          <a:p>
            <a:pPr rtl="0"/>
            <a:r>
              <a:rPr lang="pt-BR" noProof="0"/>
              <a:t>29/7/20XX</a:t>
            </a:r>
          </a:p>
        </p:txBody>
      </p:sp>
      <p:sp>
        <p:nvSpPr>
          <p:cNvPr id="9" name="Retângulo 8">
            <a:extLst>
              <a:ext uri="{FF2B5EF4-FFF2-40B4-BE49-F238E27FC236}">
                <a16:creationId xmlns:a16="http://schemas.microsoft.com/office/drawing/2014/main" id="{0EE83AD3-B30F-42CE-99A0-D50CDB9C951F}"/>
              </a:ext>
            </a:extLst>
          </p:cNvPr>
          <p:cNvSpPr/>
          <p:nvPr userDrawn="1"/>
        </p:nvSpPr>
        <p:spPr>
          <a:xfrm>
            <a:off x="8011886" y="3429000"/>
            <a:ext cx="4180114"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15" name="Espaço Reservado para Rodapé 5">
            <a:extLst>
              <a:ext uri="{FF2B5EF4-FFF2-40B4-BE49-F238E27FC236}">
                <a16:creationId xmlns:a16="http://schemas.microsoft.com/office/drawing/2014/main" id="{BCCB3A69-6840-43C8-94EB-C3EF41DBCE74}"/>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pt-BR" noProof="0"/>
              <a:t>Orientações para os funcionários</a:t>
            </a:r>
          </a:p>
        </p:txBody>
      </p:sp>
      <p:sp>
        <p:nvSpPr>
          <p:cNvPr id="16" name="Espaço Reservado para o Número do Slide 6">
            <a:extLst>
              <a:ext uri="{FF2B5EF4-FFF2-40B4-BE49-F238E27FC236}">
                <a16:creationId xmlns:a16="http://schemas.microsoft.com/office/drawing/2014/main" id="{B374594B-C272-477C-B1DB-A1E214CEDA46}"/>
              </a:ext>
            </a:extLst>
          </p:cNvPr>
          <p:cNvSpPr>
            <a:spLocks noGrp="1"/>
          </p:cNvSpPr>
          <p:nvPr>
            <p:ph type="sldNum" sz="quarter" idx="12"/>
          </p:nvPr>
        </p:nvSpPr>
        <p:spPr>
          <a:xfrm>
            <a:off x="8610600" y="6356350"/>
            <a:ext cx="2743200" cy="365125"/>
          </a:xfrm>
        </p:spPr>
        <p:txBody>
          <a:bodyPr rtlCol="0"/>
          <a:lstStyle>
            <a:lvl1pPr>
              <a:defRPr sz="900">
                <a:solidFill>
                  <a:schemeClr val="accent2">
                    <a:lumMod val="50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269464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linhe o texto centrado com a borda no topo da página">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3253740" y="1957701"/>
            <a:ext cx="5684520" cy="1305562"/>
          </a:xfrm>
        </p:spPr>
        <p:txBody>
          <a:bodyPr rtlCol="0" anchor="b"/>
          <a:lstStyle>
            <a:lvl1pPr algn="ctr">
              <a:defRPr b="1">
                <a:solidFill>
                  <a:schemeClr val="accent4"/>
                </a:solidFill>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BF8F5A6A-E29E-401A-801A-8FD9CAABA7A5}"/>
              </a:ext>
            </a:extLst>
          </p:cNvPr>
          <p:cNvSpPr>
            <a:spLocks noGrp="1"/>
          </p:cNvSpPr>
          <p:nvPr>
            <p:ph idx="1" hasCustomPrompt="1"/>
          </p:nvPr>
        </p:nvSpPr>
        <p:spPr>
          <a:xfrm>
            <a:off x="3253740" y="3429000"/>
            <a:ext cx="5684520" cy="2347596"/>
          </a:xfrm>
        </p:spPr>
        <p:txBody>
          <a:bodyPr rtlCol="0">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4" name="Retângulo 3">
            <a:extLst>
              <a:ext uri="{FF2B5EF4-FFF2-40B4-BE49-F238E27FC236}">
                <a16:creationId xmlns:a16="http://schemas.microsoft.com/office/drawing/2014/main" id="{2B217CA4-9423-45D5-AD1D-2415B600F1DD}"/>
              </a:ext>
            </a:extLst>
          </p:cNvPr>
          <p:cNvSpPr/>
          <p:nvPr userDrawn="1"/>
        </p:nvSpPr>
        <p:spPr>
          <a:xfrm>
            <a:off x="0" y="0"/>
            <a:ext cx="12192000" cy="10814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5" name="Espaço Reservado para Data 4">
            <a:extLst>
              <a:ext uri="{FF2B5EF4-FFF2-40B4-BE49-F238E27FC236}">
                <a16:creationId xmlns:a16="http://schemas.microsoft.com/office/drawing/2014/main" id="{4F525B7F-8292-4AE6-B9B3-F6C0621F1161}"/>
              </a:ext>
            </a:extLst>
          </p:cNvPr>
          <p:cNvSpPr>
            <a:spLocks noGrp="1"/>
          </p:cNvSpPr>
          <p:nvPr>
            <p:ph type="dt" sz="half" idx="10"/>
          </p:nvPr>
        </p:nvSpPr>
        <p:spPr/>
        <p:txBody>
          <a:bodyPr rtlCol="0"/>
          <a:lstStyle>
            <a:lvl1pPr>
              <a:defRPr sz="900">
                <a:solidFill>
                  <a:schemeClr val="accent5">
                    <a:lumMod val="75000"/>
                  </a:schemeClr>
                </a:solidFill>
              </a:defRPr>
            </a:lvl1pPr>
          </a:lstStyle>
          <a:p>
            <a:pPr rtl="0"/>
            <a:r>
              <a:rPr lang="pt-BR" noProof="0"/>
              <a:t>29/7/20XX</a:t>
            </a:r>
          </a:p>
        </p:txBody>
      </p:sp>
      <p:sp>
        <p:nvSpPr>
          <p:cNvPr id="6" name="Espaço Reservado para Rodapé 5">
            <a:extLst>
              <a:ext uri="{FF2B5EF4-FFF2-40B4-BE49-F238E27FC236}">
                <a16:creationId xmlns:a16="http://schemas.microsoft.com/office/drawing/2014/main" id="{E3E86D52-9DFB-4D69-BF39-2C163B3946ED}"/>
              </a:ext>
            </a:extLst>
          </p:cNvPr>
          <p:cNvSpPr>
            <a:spLocks noGrp="1"/>
          </p:cNvSpPr>
          <p:nvPr>
            <p:ph type="ftr" sz="quarter" idx="11"/>
          </p:nvPr>
        </p:nvSpPr>
        <p:spPr/>
        <p:txBody>
          <a:bodyPr rtlCol="0"/>
          <a:lstStyle>
            <a:lvl1pPr>
              <a:defRPr sz="900">
                <a:solidFill>
                  <a:schemeClr val="accent5">
                    <a:lumMod val="75000"/>
                  </a:schemeClr>
                </a:solidFill>
              </a:defRPr>
            </a:lvl1pPr>
          </a:lstStyle>
          <a:p>
            <a:pPr rtl="0"/>
            <a:r>
              <a:rPr lang="pt-BR" noProof="0"/>
              <a:t>Orientações para os funcionários</a:t>
            </a:r>
          </a:p>
        </p:txBody>
      </p:sp>
      <p:sp>
        <p:nvSpPr>
          <p:cNvPr id="7" name="Espaço Reservado para o Número do Slide 6">
            <a:extLst>
              <a:ext uri="{FF2B5EF4-FFF2-40B4-BE49-F238E27FC236}">
                <a16:creationId xmlns:a16="http://schemas.microsoft.com/office/drawing/2014/main" id="{A0B91A39-D816-4317-AA23-55510F9D35DE}"/>
              </a:ext>
            </a:extLst>
          </p:cNvPr>
          <p:cNvSpPr>
            <a:spLocks noGrp="1"/>
          </p:cNvSpPr>
          <p:nvPr>
            <p:ph type="sldNum" sz="quarter" idx="12"/>
          </p:nvPr>
        </p:nvSpPr>
        <p:spPr/>
        <p:txBody>
          <a:bodyPr rtlCol="0"/>
          <a:lstStyle>
            <a:lvl1pPr>
              <a:defRPr sz="900">
                <a:solidFill>
                  <a:schemeClr val="accent5">
                    <a:lumMod val="75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398160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entralizar o texto">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hasCustomPrompt="1"/>
          </p:nvPr>
        </p:nvSpPr>
        <p:spPr>
          <a:xfrm>
            <a:off x="3253740" y="1957701"/>
            <a:ext cx="5684520" cy="1305562"/>
          </a:xfrm>
        </p:spPr>
        <p:txBody>
          <a:bodyPr rtlCol="0" anchor="b"/>
          <a:lstStyle>
            <a:lvl1pPr algn="ctr">
              <a:defRPr b="1">
                <a:solidFill>
                  <a:schemeClr val="accent4"/>
                </a:solidFill>
              </a:defRPr>
            </a:lvl1pPr>
          </a:lstStyle>
          <a:p>
            <a:pPr rtl="0"/>
            <a:r>
              <a:rPr lang="pt-BR" noProof="0"/>
              <a:t>Clique para editar o estilo de título Mestre</a:t>
            </a:r>
          </a:p>
        </p:txBody>
      </p:sp>
      <p:sp>
        <p:nvSpPr>
          <p:cNvPr id="3" name="Espaço Reservado para Conteúdo 2">
            <a:extLst>
              <a:ext uri="{FF2B5EF4-FFF2-40B4-BE49-F238E27FC236}">
                <a16:creationId xmlns:a16="http://schemas.microsoft.com/office/drawing/2014/main" id="{BF8F5A6A-E29E-401A-801A-8FD9CAABA7A5}"/>
              </a:ext>
            </a:extLst>
          </p:cNvPr>
          <p:cNvSpPr>
            <a:spLocks noGrp="1"/>
          </p:cNvSpPr>
          <p:nvPr>
            <p:ph idx="1" hasCustomPrompt="1"/>
          </p:nvPr>
        </p:nvSpPr>
        <p:spPr>
          <a:xfrm>
            <a:off x="3253740" y="3429000"/>
            <a:ext cx="5684520" cy="2347596"/>
          </a:xfrm>
        </p:spPr>
        <p:txBody>
          <a:bodyPr rtlCol="0">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pt-BR" noProof="0"/>
              <a:t>Clique para editar o texto Mestre</a:t>
            </a:r>
          </a:p>
        </p:txBody>
      </p:sp>
      <p:sp>
        <p:nvSpPr>
          <p:cNvPr id="5" name="Retângulo 4">
            <a:extLst>
              <a:ext uri="{FF2B5EF4-FFF2-40B4-BE49-F238E27FC236}">
                <a16:creationId xmlns:a16="http://schemas.microsoft.com/office/drawing/2014/main" id="{D7B514D1-FFF2-4784-BC98-5C209566EB25}"/>
              </a:ext>
            </a:extLst>
          </p:cNvPr>
          <p:cNvSpPr/>
          <p:nvPr userDrawn="1"/>
        </p:nvSpPr>
        <p:spPr>
          <a:xfrm>
            <a:off x="0"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7" name="Retângulo 6">
            <a:extLst>
              <a:ext uri="{FF2B5EF4-FFF2-40B4-BE49-F238E27FC236}">
                <a16:creationId xmlns:a16="http://schemas.microsoft.com/office/drawing/2014/main" id="{9F775047-FCCD-48A9-AE4B-E4619B3FA069}"/>
              </a:ext>
            </a:extLst>
          </p:cNvPr>
          <p:cNvSpPr/>
          <p:nvPr userDrawn="1"/>
        </p:nvSpPr>
        <p:spPr>
          <a:xfrm>
            <a:off x="10276114"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8" name="Espaço Reservado para Data 4">
            <a:extLst>
              <a:ext uri="{FF2B5EF4-FFF2-40B4-BE49-F238E27FC236}">
                <a16:creationId xmlns:a16="http://schemas.microsoft.com/office/drawing/2014/main" id="{E57E5351-59BE-4BC8-83D8-BABF23172D89}"/>
              </a:ext>
            </a:extLst>
          </p:cNvPr>
          <p:cNvSpPr>
            <a:spLocks noGrp="1"/>
          </p:cNvSpPr>
          <p:nvPr>
            <p:ph type="dt" sz="half" idx="10"/>
          </p:nvPr>
        </p:nvSpPr>
        <p:spPr>
          <a:xfrm>
            <a:off x="838200" y="6356350"/>
            <a:ext cx="2743200" cy="365125"/>
          </a:xfrm>
        </p:spPr>
        <p:txBody>
          <a:bodyPr rtlCol="0"/>
          <a:lstStyle>
            <a:lvl1pPr>
              <a:defRPr sz="900">
                <a:solidFill>
                  <a:schemeClr val="accent5"/>
                </a:solidFill>
              </a:defRPr>
            </a:lvl1pPr>
          </a:lstStyle>
          <a:p>
            <a:pPr rtl="0"/>
            <a:r>
              <a:rPr lang="pt-BR" noProof="0"/>
              <a:t>29/7/20XX</a:t>
            </a:r>
          </a:p>
        </p:txBody>
      </p:sp>
      <p:sp>
        <p:nvSpPr>
          <p:cNvPr id="9" name="Espaço Reservado para Rodapé 5">
            <a:extLst>
              <a:ext uri="{FF2B5EF4-FFF2-40B4-BE49-F238E27FC236}">
                <a16:creationId xmlns:a16="http://schemas.microsoft.com/office/drawing/2014/main" id="{7F2C600D-D61A-47D7-88A2-66D269DCB3A3}"/>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pt-BR" noProof="0"/>
              <a:t>Orientações para os funcionários</a:t>
            </a:r>
          </a:p>
        </p:txBody>
      </p:sp>
      <p:sp>
        <p:nvSpPr>
          <p:cNvPr id="10" name="Espaço Reservado para o Número do Slide 6">
            <a:extLst>
              <a:ext uri="{FF2B5EF4-FFF2-40B4-BE49-F238E27FC236}">
                <a16:creationId xmlns:a16="http://schemas.microsoft.com/office/drawing/2014/main" id="{E257B2EA-F7F2-4B84-A989-76BF9D0F8636}"/>
              </a:ext>
            </a:extLst>
          </p:cNvPr>
          <p:cNvSpPr>
            <a:spLocks noGrp="1"/>
          </p:cNvSpPr>
          <p:nvPr>
            <p:ph type="sldNum" sz="quarter" idx="12"/>
          </p:nvPr>
        </p:nvSpPr>
        <p:spPr>
          <a:xfrm>
            <a:off x="8610600" y="6356350"/>
            <a:ext cx="2743200" cy="365125"/>
          </a:xfrm>
        </p:spPr>
        <p:txBody>
          <a:bodyPr rtlCol="0"/>
          <a:lstStyle>
            <a:lvl1pPr>
              <a:defRPr sz="900">
                <a:solidFill>
                  <a:schemeClr val="accent5"/>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425552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tro conteúdos">
    <p:bg>
      <p:bgPr>
        <a:solidFill>
          <a:schemeClr val="accent5"/>
        </a:soli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E90D749F-1509-46B1-B8ED-3506AC084799}"/>
              </a:ext>
            </a:extLst>
          </p:cNvPr>
          <p:cNvSpPr/>
          <p:nvPr userDrawn="1"/>
        </p:nvSpPr>
        <p:spPr>
          <a:xfrm>
            <a:off x="0" y="0"/>
            <a:ext cx="12192000" cy="198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lgn="ctr">
              <a:defRPr b="1">
                <a:solidFill>
                  <a:schemeClr val="bg1"/>
                </a:solidFill>
              </a:defRPr>
            </a:lvl1pPr>
          </a:lstStyle>
          <a:p>
            <a:pPr rtl="0"/>
            <a:r>
              <a:rPr lang="pt-BR" noProof="0"/>
              <a:t>Clique para editar o estilo de título Mestre</a:t>
            </a:r>
          </a:p>
        </p:txBody>
      </p:sp>
      <p:sp>
        <p:nvSpPr>
          <p:cNvPr id="9" name="Espaço Reservado para Texto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7756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pt-BR" noProof="0"/>
              <a:t>Marcador 1</a:t>
            </a:r>
          </a:p>
        </p:txBody>
      </p:sp>
      <p:sp>
        <p:nvSpPr>
          <p:cNvPr id="11" name="Espaço Reservado para Texto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36208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pt-BR" noProof="0"/>
              <a:t>Marcador 2</a:t>
            </a:r>
          </a:p>
        </p:txBody>
      </p:sp>
      <p:sp>
        <p:nvSpPr>
          <p:cNvPr id="13" name="Espaço Reservado para Texto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4660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pt-BR" noProof="0"/>
              <a:t>Marcador 3</a:t>
            </a:r>
          </a:p>
        </p:txBody>
      </p:sp>
      <p:sp>
        <p:nvSpPr>
          <p:cNvPr id="15" name="Espaço Reservado para Texto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93112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pt-BR" noProof="0"/>
              <a:t>Marcador 4</a:t>
            </a:r>
          </a:p>
        </p:txBody>
      </p:sp>
      <p:sp>
        <p:nvSpPr>
          <p:cNvPr id="21" name="Espaço Reservado para a imagem on-line 20">
            <a:extLst>
              <a:ext uri="{FF2B5EF4-FFF2-40B4-BE49-F238E27FC236}">
                <a16:creationId xmlns:a16="http://schemas.microsoft.com/office/drawing/2014/main" id="{D25CFAE9-00ED-42E0-BC9A-37BA858979B3}"/>
              </a:ext>
            </a:extLst>
          </p:cNvPr>
          <p:cNvSpPr>
            <a:spLocks noGrp="1"/>
          </p:cNvSpPr>
          <p:nvPr>
            <p:ph type="clipArt" sz="quarter" idx="48"/>
          </p:nvPr>
        </p:nvSpPr>
        <p:spPr>
          <a:xfrm>
            <a:off x="1090200" y="3080256"/>
            <a:ext cx="1476375" cy="1474788"/>
          </a:xfrm>
        </p:spPr>
        <p:txBody>
          <a:bodyPr rtlCol="0">
            <a:normAutofit/>
          </a:bodyPr>
          <a:lstStyle>
            <a:lvl1pPr>
              <a:defRPr sz="1600"/>
            </a:lvl1pPr>
          </a:lstStyle>
          <a:p>
            <a:pPr rtl="0"/>
            <a:r>
              <a:rPr lang="pt-BR" noProof="0"/>
              <a:t>Clique no ícone para adicionar uma imagem online</a:t>
            </a:r>
          </a:p>
        </p:txBody>
      </p:sp>
      <p:sp>
        <p:nvSpPr>
          <p:cNvPr id="22" name="Espaço Reservado para a imagem on-line 20">
            <a:extLst>
              <a:ext uri="{FF2B5EF4-FFF2-40B4-BE49-F238E27FC236}">
                <a16:creationId xmlns:a16="http://schemas.microsoft.com/office/drawing/2014/main" id="{280D5B0E-3D2E-4146-9670-B596E8EBD129}"/>
              </a:ext>
            </a:extLst>
          </p:cNvPr>
          <p:cNvSpPr>
            <a:spLocks noGrp="1"/>
          </p:cNvSpPr>
          <p:nvPr>
            <p:ph type="clipArt" sz="quarter" idx="49"/>
          </p:nvPr>
        </p:nvSpPr>
        <p:spPr>
          <a:xfrm>
            <a:off x="3935025" y="3080256"/>
            <a:ext cx="1476375" cy="1474788"/>
          </a:xfrm>
        </p:spPr>
        <p:txBody>
          <a:bodyPr rtlCol="0">
            <a:normAutofit/>
          </a:bodyPr>
          <a:lstStyle>
            <a:lvl1pPr>
              <a:defRPr sz="1600"/>
            </a:lvl1pPr>
          </a:lstStyle>
          <a:p>
            <a:pPr rtl="0"/>
            <a:r>
              <a:rPr lang="pt-BR" noProof="0"/>
              <a:t>Clique no ícone para adicionar uma imagem online</a:t>
            </a:r>
          </a:p>
        </p:txBody>
      </p:sp>
      <p:sp>
        <p:nvSpPr>
          <p:cNvPr id="23" name="Espaço Reservado para a imagem on-line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779850" y="3079044"/>
            <a:ext cx="1476375" cy="1474788"/>
          </a:xfrm>
        </p:spPr>
        <p:txBody>
          <a:bodyPr rtlCol="0">
            <a:normAutofit/>
          </a:bodyPr>
          <a:lstStyle>
            <a:lvl1pPr>
              <a:defRPr sz="1600"/>
            </a:lvl1pPr>
          </a:lstStyle>
          <a:p>
            <a:pPr rtl="0"/>
            <a:r>
              <a:rPr lang="pt-BR" noProof="0"/>
              <a:t>Clique no ícone para adicionar uma imagem online</a:t>
            </a:r>
          </a:p>
        </p:txBody>
      </p:sp>
      <p:sp>
        <p:nvSpPr>
          <p:cNvPr id="24" name="Espaço Reservado para a imagem on-line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625612" y="3079044"/>
            <a:ext cx="1476375" cy="1474788"/>
          </a:xfrm>
        </p:spPr>
        <p:txBody>
          <a:bodyPr rtlCol="0">
            <a:normAutofit/>
          </a:bodyPr>
          <a:lstStyle>
            <a:lvl1pPr>
              <a:defRPr sz="1600"/>
            </a:lvl1pPr>
          </a:lstStyle>
          <a:p>
            <a:pPr rtl="0"/>
            <a:r>
              <a:rPr lang="pt-BR" noProof="0"/>
              <a:t>Clique no ícone para adicionar uma imagem online</a:t>
            </a:r>
          </a:p>
        </p:txBody>
      </p:sp>
      <p:sp>
        <p:nvSpPr>
          <p:cNvPr id="25" name="Espaço Reservado para Data 4">
            <a:extLst>
              <a:ext uri="{FF2B5EF4-FFF2-40B4-BE49-F238E27FC236}">
                <a16:creationId xmlns:a16="http://schemas.microsoft.com/office/drawing/2014/main" id="{8B2D064B-EC57-4EA9-96ED-918E61BFD5F4}"/>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pt-BR" noProof="0"/>
              <a:t>29/7/20XX</a:t>
            </a:r>
          </a:p>
        </p:txBody>
      </p:sp>
      <p:sp>
        <p:nvSpPr>
          <p:cNvPr id="26" name="Espaço Reservado para Rodapé 5">
            <a:extLst>
              <a:ext uri="{FF2B5EF4-FFF2-40B4-BE49-F238E27FC236}">
                <a16:creationId xmlns:a16="http://schemas.microsoft.com/office/drawing/2014/main" id="{B2A70FF9-0C32-4443-A788-56E40DD780D1}"/>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pt-BR" noProof="0"/>
              <a:t>Orientações para os funcionários</a:t>
            </a:r>
          </a:p>
        </p:txBody>
      </p:sp>
      <p:sp>
        <p:nvSpPr>
          <p:cNvPr id="27" name="Espaço Reservado para o Número do Slide 6">
            <a:extLst>
              <a:ext uri="{FF2B5EF4-FFF2-40B4-BE49-F238E27FC236}">
                <a16:creationId xmlns:a16="http://schemas.microsoft.com/office/drawing/2014/main" id="{D51176E4-E898-4497-ACF7-72CFF75FED25}"/>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271523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conteúdo e quatro imagens">
    <p:bg>
      <p:bgPr>
        <a:solidFill>
          <a:schemeClr val="accent4"/>
        </a:solidFill>
        <a:effectLst/>
      </p:bgPr>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FBCCBC51-CB80-441C-9628-70A3BFA8C31A}"/>
              </a:ext>
            </a:extLst>
          </p:cNvPr>
          <p:cNvSpPr/>
          <p:nvPr userDrawn="1"/>
        </p:nvSpPr>
        <p:spPr>
          <a:xfrm>
            <a:off x="0" y="3429000"/>
            <a:ext cx="48768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3" name="Retângulo 2">
            <a:extLst>
              <a:ext uri="{FF2B5EF4-FFF2-40B4-BE49-F238E27FC236}">
                <a16:creationId xmlns:a16="http://schemas.microsoft.com/office/drawing/2014/main" id="{E90D749F-1509-46B1-B8ED-3506AC084799}"/>
              </a:ext>
            </a:extLst>
          </p:cNvPr>
          <p:cNvSpPr/>
          <p:nvPr userDrawn="1"/>
        </p:nvSpPr>
        <p:spPr>
          <a:xfrm>
            <a:off x="0" y="1"/>
            <a:ext cx="48768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a:p>
        </p:txBody>
      </p:sp>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365125"/>
            <a:ext cx="3200400" cy="2621139"/>
          </a:xfrm>
        </p:spPr>
        <p:txBody>
          <a:bodyPr rtlCol="0" anchor="b"/>
          <a:lstStyle>
            <a:lvl1pPr algn="l">
              <a:defRPr b="1">
                <a:solidFill>
                  <a:schemeClr val="accent4"/>
                </a:solidFill>
              </a:defRPr>
            </a:lvl1pPr>
          </a:lstStyle>
          <a:p>
            <a:pPr rtl="0"/>
            <a:r>
              <a:rPr lang="pt-BR" noProof="0"/>
              <a:t>Clique para editar o estilo de título Mestre</a:t>
            </a:r>
          </a:p>
        </p:txBody>
      </p:sp>
      <p:sp>
        <p:nvSpPr>
          <p:cNvPr id="9" name="Espaço Reservado para Texto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6073368" y="21314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pt-BR" noProof="0"/>
              <a:t>Marcador 1</a:t>
            </a:r>
          </a:p>
        </p:txBody>
      </p:sp>
      <p:sp>
        <p:nvSpPr>
          <p:cNvPr id="11" name="Espaço Reservado para Texto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8924518" y="21314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pt-BR" noProof="0"/>
              <a:t>Marcador 2</a:t>
            </a:r>
          </a:p>
        </p:txBody>
      </p:sp>
      <p:sp>
        <p:nvSpPr>
          <p:cNvPr id="13" name="Espaço Reservado para Texto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074118" y="48746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pt-BR" noProof="0"/>
              <a:t>Marcador 3</a:t>
            </a:r>
          </a:p>
        </p:txBody>
      </p:sp>
      <p:sp>
        <p:nvSpPr>
          <p:cNvPr id="15" name="Espaço Reservado para Texto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8919318" y="48746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pt-BR" noProof="0"/>
              <a:t>Marcador 4</a:t>
            </a:r>
          </a:p>
        </p:txBody>
      </p:sp>
      <p:sp>
        <p:nvSpPr>
          <p:cNvPr id="21" name="Espaço Reservado para a imagem on-line 20">
            <a:extLst>
              <a:ext uri="{FF2B5EF4-FFF2-40B4-BE49-F238E27FC236}">
                <a16:creationId xmlns:a16="http://schemas.microsoft.com/office/drawing/2014/main" id="{D25CFAE9-00ED-42E0-BC9A-37BA858979B3}"/>
              </a:ext>
            </a:extLst>
          </p:cNvPr>
          <p:cNvSpPr>
            <a:spLocks noGrp="1"/>
          </p:cNvSpPr>
          <p:nvPr>
            <p:ph type="clipArt" sz="quarter" idx="48"/>
          </p:nvPr>
        </p:nvSpPr>
        <p:spPr>
          <a:xfrm>
            <a:off x="6387961" y="643469"/>
            <a:ext cx="1476375" cy="1474788"/>
          </a:xfrm>
        </p:spPr>
        <p:txBody>
          <a:bodyPr rtlCol="0">
            <a:normAutofit/>
          </a:bodyPr>
          <a:lstStyle>
            <a:lvl1pPr>
              <a:defRPr sz="1600"/>
            </a:lvl1pPr>
          </a:lstStyle>
          <a:p>
            <a:pPr rtl="0"/>
            <a:r>
              <a:rPr lang="pt-BR" noProof="0"/>
              <a:t>Clique no ícone para adicionar uma imagem online</a:t>
            </a:r>
          </a:p>
        </p:txBody>
      </p:sp>
      <p:sp>
        <p:nvSpPr>
          <p:cNvPr id="22" name="Espaço Reservado para a imagem on-line 20">
            <a:extLst>
              <a:ext uri="{FF2B5EF4-FFF2-40B4-BE49-F238E27FC236}">
                <a16:creationId xmlns:a16="http://schemas.microsoft.com/office/drawing/2014/main" id="{280D5B0E-3D2E-4146-9670-B596E8EBD129}"/>
              </a:ext>
            </a:extLst>
          </p:cNvPr>
          <p:cNvSpPr>
            <a:spLocks noGrp="1"/>
          </p:cNvSpPr>
          <p:nvPr>
            <p:ph type="clipArt" sz="quarter" idx="49"/>
          </p:nvPr>
        </p:nvSpPr>
        <p:spPr>
          <a:xfrm>
            <a:off x="9238736" y="643469"/>
            <a:ext cx="1476375" cy="1474788"/>
          </a:xfrm>
        </p:spPr>
        <p:txBody>
          <a:bodyPr rtlCol="0">
            <a:normAutofit/>
          </a:bodyPr>
          <a:lstStyle>
            <a:lvl1pPr>
              <a:defRPr sz="1600"/>
            </a:lvl1pPr>
          </a:lstStyle>
          <a:p>
            <a:pPr rtl="0"/>
            <a:r>
              <a:rPr lang="pt-BR" noProof="0"/>
              <a:t>Clique no ícone para adicionar uma imagem online</a:t>
            </a:r>
          </a:p>
        </p:txBody>
      </p:sp>
      <p:sp>
        <p:nvSpPr>
          <p:cNvPr id="23" name="Espaço Reservado para a imagem on-line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387961" y="3385457"/>
            <a:ext cx="1476375" cy="1474788"/>
          </a:xfrm>
        </p:spPr>
        <p:txBody>
          <a:bodyPr rtlCol="0">
            <a:normAutofit/>
          </a:bodyPr>
          <a:lstStyle>
            <a:lvl1pPr>
              <a:defRPr sz="1600"/>
            </a:lvl1pPr>
          </a:lstStyle>
          <a:p>
            <a:pPr rtl="0"/>
            <a:r>
              <a:rPr lang="pt-BR" noProof="0"/>
              <a:t>Clique no ícone para adicionar uma imagem online</a:t>
            </a:r>
          </a:p>
        </p:txBody>
      </p:sp>
      <p:sp>
        <p:nvSpPr>
          <p:cNvPr id="24" name="Espaço Reservado para a imagem on-line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233723" y="3385457"/>
            <a:ext cx="1476375" cy="1474788"/>
          </a:xfrm>
        </p:spPr>
        <p:txBody>
          <a:bodyPr rtlCol="0">
            <a:normAutofit/>
          </a:bodyPr>
          <a:lstStyle>
            <a:lvl1pPr>
              <a:defRPr sz="1600"/>
            </a:lvl1pPr>
          </a:lstStyle>
          <a:p>
            <a:pPr rtl="0"/>
            <a:r>
              <a:rPr lang="pt-BR" noProof="0"/>
              <a:t>Clique no ícone para adicionar uma imagem online</a:t>
            </a:r>
          </a:p>
        </p:txBody>
      </p:sp>
      <p:sp>
        <p:nvSpPr>
          <p:cNvPr id="5" name="Espaço Reservado para Texto 4">
            <a:extLst>
              <a:ext uri="{FF2B5EF4-FFF2-40B4-BE49-F238E27FC236}">
                <a16:creationId xmlns:a16="http://schemas.microsoft.com/office/drawing/2014/main" id="{E8A1CBAE-F2E5-4866-A865-C55E62573492}"/>
              </a:ext>
            </a:extLst>
          </p:cNvPr>
          <p:cNvSpPr>
            <a:spLocks noGrp="1"/>
          </p:cNvSpPr>
          <p:nvPr>
            <p:ph type="body" sz="quarter" idx="52" hasCustomPrompt="1"/>
          </p:nvPr>
        </p:nvSpPr>
        <p:spPr>
          <a:xfrm>
            <a:off x="838200" y="4112198"/>
            <a:ext cx="3200400" cy="1395974"/>
          </a:xfrm>
        </p:spPr>
        <p:txBody>
          <a:bodyPr rtlCol="0" anchor="t">
            <a:normAutofit/>
          </a:bodyPr>
          <a:lstStyle>
            <a:lvl1pPr marL="0" indent="0" algn="l">
              <a:lnSpc>
                <a:spcPct val="100000"/>
              </a:lnSpc>
              <a:buNone/>
              <a:defRPr sz="1600">
                <a:solidFill>
                  <a:schemeClr val="bg1"/>
                </a:solidFill>
              </a:defRPr>
            </a:lvl1pPr>
          </a:lstStyle>
          <a:p>
            <a:pPr lvl="0" rtl="0"/>
            <a:r>
              <a:rPr lang="pt-BR" noProof="0"/>
              <a:t>Clique para editar o texto Mestre</a:t>
            </a:r>
          </a:p>
        </p:txBody>
      </p:sp>
      <p:sp>
        <p:nvSpPr>
          <p:cNvPr id="16" name="Espaço Reservado para Texto 8">
            <a:extLst>
              <a:ext uri="{FF2B5EF4-FFF2-40B4-BE49-F238E27FC236}">
                <a16:creationId xmlns:a16="http://schemas.microsoft.com/office/drawing/2014/main" id="{DA996B3F-2EC7-495F-920F-B21C55D9428F}"/>
              </a:ext>
            </a:extLst>
          </p:cNvPr>
          <p:cNvSpPr>
            <a:spLocks noGrp="1"/>
          </p:cNvSpPr>
          <p:nvPr>
            <p:ph type="body" sz="quarter" idx="53" hasCustomPrompt="1"/>
          </p:nvPr>
        </p:nvSpPr>
        <p:spPr>
          <a:xfrm>
            <a:off x="6073368" y="25775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pt-BR" noProof="0"/>
              <a:t>Marcador 1</a:t>
            </a:r>
          </a:p>
        </p:txBody>
      </p:sp>
      <p:sp>
        <p:nvSpPr>
          <p:cNvPr id="17" name="Espaço Reservado para Texto 8">
            <a:extLst>
              <a:ext uri="{FF2B5EF4-FFF2-40B4-BE49-F238E27FC236}">
                <a16:creationId xmlns:a16="http://schemas.microsoft.com/office/drawing/2014/main" id="{8F06E2A5-B7ED-4E1B-9B77-DFF175FA257A}"/>
              </a:ext>
            </a:extLst>
          </p:cNvPr>
          <p:cNvSpPr>
            <a:spLocks noGrp="1"/>
          </p:cNvSpPr>
          <p:nvPr>
            <p:ph type="body" sz="quarter" idx="54" hasCustomPrompt="1"/>
          </p:nvPr>
        </p:nvSpPr>
        <p:spPr>
          <a:xfrm>
            <a:off x="8924518" y="25775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pt-BR" noProof="0"/>
              <a:t>Marcador 2</a:t>
            </a:r>
          </a:p>
        </p:txBody>
      </p:sp>
      <p:sp>
        <p:nvSpPr>
          <p:cNvPr id="18" name="Espaço Reservado para Texto 8">
            <a:extLst>
              <a:ext uri="{FF2B5EF4-FFF2-40B4-BE49-F238E27FC236}">
                <a16:creationId xmlns:a16="http://schemas.microsoft.com/office/drawing/2014/main" id="{D12A97F1-04F3-48EA-99B9-030059505D91}"/>
              </a:ext>
            </a:extLst>
          </p:cNvPr>
          <p:cNvSpPr>
            <a:spLocks noGrp="1"/>
          </p:cNvSpPr>
          <p:nvPr>
            <p:ph type="body" sz="quarter" idx="55" hasCustomPrompt="1"/>
          </p:nvPr>
        </p:nvSpPr>
        <p:spPr>
          <a:xfrm>
            <a:off x="6074118" y="53207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pt-BR" noProof="0"/>
              <a:t>Marcador 3</a:t>
            </a:r>
          </a:p>
        </p:txBody>
      </p:sp>
      <p:sp>
        <p:nvSpPr>
          <p:cNvPr id="19" name="Espaço Reservado para Texto 8">
            <a:extLst>
              <a:ext uri="{FF2B5EF4-FFF2-40B4-BE49-F238E27FC236}">
                <a16:creationId xmlns:a16="http://schemas.microsoft.com/office/drawing/2014/main" id="{8884A8E9-B6DB-4ADD-A85B-593F618E457A}"/>
              </a:ext>
            </a:extLst>
          </p:cNvPr>
          <p:cNvSpPr>
            <a:spLocks noGrp="1"/>
          </p:cNvSpPr>
          <p:nvPr>
            <p:ph type="body" sz="quarter" idx="56" hasCustomPrompt="1"/>
          </p:nvPr>
        </p:nvSpPr>
        <p:spPr>
          <a:xfrm>
            <a:off x="8919318" y="53207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pt-BR" noProof="0"/>
              <a:t>Marcador 4</a:t>
            </a:r>
          </a:p>
        </p:txBody>
      </p:sp>
      <p:sp>
        <p:nvSpPr>
          <p:cNvPr id="28" name="Espaço Reservado para Texto 4">
            <a:extLst>
              <a:ext uri="{FF2B5EF4-FFF2-40B4-BE49-F238E27FC236}">
                <a16:creationId xmlns:a16="http://schemas.microsoft.com/office/drawing/2014/main" id="{19E1EA5F-9EF0-45C3-94DD-6DF64F4DFA15}"/>
              </a:ext>
            </a:extLst>
          </p:cNvPr>
          <p:cNvSpPr>
            <a:spLocks noGrp="1"/>
          </p:cNvSpPr>
          <p:nvPr>
            <p:ph type="body" sz="quarter" idx="57" hasCustomPrompt="1"/>
          </p:nvPr>
        </p:nvSpPr>
        <p:spPr>
          <a:xfrm>
            <a:off x="838201" y="5511642"/>
            <a:ext cx="3200400" cy="844707"/>
          </a:xfrm>
        </p:spPr>
        <p:txBody>
          <a:bodyPr rtlCol="0" anchor="t">
            <a:normAutofit/>
          </a:bodyPr>
          <a:lstStyle>
            <a:lvl1pPr marL="0" indent="0" algn="l">
              <a:lnSpc>
                <a:spcPct val="100000"/>
              </a:lnSpc>
              <a:buNone/>
              <a:defRPr sz="1200">
                <a:solidFill>
                  <a:schemeClr val="bg1"/>
                </a:solidFill>
              </a:defRPr>
            </a:lvl1pPr>
          </a:lstStyle>
          <a:p>
            <a:pPr lvl="0" rtl="0"/>
            <a:r>
              <a:rPr lang="pt-BR" noProof="0"/>
              <a:t>Clique para editar o texto Mestre</a:t>
            </a:r>
          </a:p>
        </p:txBody>
      </p:sp>
      <p:sp>
        <p:nvSpPr>
          <p:cNvPr id="30" name="Espaço Reservado para Data 4">
            <a:extLst>
              <a:ext uri="{FF2B5EF4-FFF2-40B4-BE49-F238E27FC236}">
                <a16:creationId xmlns:a16="http://schemas.microsoft.com/office/drawing/2014/main" id="{5EBE65FE-7980-4861-93F3-178D1931E7AF}"/>
              </a:ext>
            </a:extLst>
          </p:cNvPr>
          <p:cNvSpPr>
            <a:spLocks noGrp="1"/>
          </p:cNvSpPr>
          <p:nvPr>
            <p:ph type="dt" sz="half" idx="10"/>
          </p:nvPr>
        </p:nvSpPr>
        <p:spPr>
          <a:xfrm>
            <a:off x="838200" y="6356350"/>
            <a:ext cx="2743200" cy="365125"/>
          </a:xfrm>
        </p:spPr>
        <p:txBody>
          <a:bodyPr rtlCol="0"/>
          <a:lstStyle>
            <a:lvl1pPr>
              <a:defRPr sz="900">
                <a:solidFill>
                  <a:schemeClr val="accent1">
                    <a:lumMod val="40000"/>
                    <a:lumOff val="60000"/>
                  </a:schemeClr>
                </a:solidFill>
              </a:defRPr>
            </a:lvl1pPr>
          </a:lstStyle>
          <a:p>
            <a:pPr rtl="0"/>
            <a:r>
              <a:rPr lang="pt-BR" noProof="0"/>
              <a:t>29/7/20XX</a:t>
            </a:r>
          </a:p>
        </p:txBody>
      </p:sp>
      <p:sp>
        <p:nvSpPr>
          <p:cNvPr id="31" name="Espaço Reservado para Rodapé 5">
            <a:extLst>
              <a:ext uri="{FF2B5EF4-FFF2-40B4-BE49-F238E27FC236}">
                <a16:creationId xmlns:a16="http://schemas.microsoft.com/office/drawing/2014/main" id="{5941D839-A1FC-4620-8485-F69D66D599E0}"/>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pt-BR" noProof="0"/>
              <a:t>Orientações para os funcionários</a:t>
            </a:r>
          </a:p>
        </p:txBody>
      </p:sp>
      <p:sp>
        <p:nvSpPr>
          <p:cNvPr id="32" name="Espaço Reservado para o Número do Slide 6">
            <a:extLst>
              <a:ext uri="{FF2B5EF4-FFF2-40B4-BE49-F238E27FC236}">
                <a16:creationId xmlns:a16="http://schemas.microsoft.com/office/drawing/2014/main" id="{B3B8613F-19BE-4CDB-BC4C-C321B4B8F2CF}"/>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defRPr>
            </a:lvl1pPr>
          </a:lstStyle>
          <a:p>
            <a:pPr rtl="0"/>
            <a:fld id="{B5CEABB6-07DC-46E8-9B57-56EC44A396E5}" type="slidenum">
              <a:rPr lang="pt-BR" noProof="0" smtClean="0"/>
              <a:pPr rtl="0"/>
              <a:t>‹nº›</a:t>
            </a:fld>
            <a:endParaRPr lang="pt-BR" noProof="0"/>
          </a:p>
        </p:txBody>
      </p:sp>
    </p:spTree>
    <p:extLst>
      <p:ext uri="{BB962C8B-B14F-4D97-AF65-F5344CB8AC3E}">
        <p14:creationId xmlns:p14="http://schemas.microsoft.com/office/powerpoint/2010/main" val="4185573425"/>
      </p:ext>
    </p:extLst>
  </p:cSld>
  <p:clrMapOvr>
    <a:masterClrMapping/>
  </p:clrMapOvr>
  <p:extLst>
    <p:ext uri="{DCECCB84-F9BA-43D5-87BE-67443E8EF086}">
      <p15:sldGuideLst xmlns:p15="http://schemas.microsoft.com/office/powerpoint/2012/main">
        <p15:guide id="1" orient="horz" pos="177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pt-BR" noProof="0"/>
              <a:t>Clique para editar o estilo de título Mestre</a:t>
            </a:r>
          </a:p>
        </p:txBody>
      </p:sp>
      <p:sp>
        <p:nvSpPr>
          <p:cNvPr id="3" name="Espaço Reservado para Texto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pt-BR" noProof="0"/>
              <a:t>29/7/20XX</a:t>
            </a:r>
          </a:p>
        </p:txBody>
      </p:sp>
      <p:sp>
        <p:nvSpPr>
          <p:cNvPr id="5" name="Espaço Reservado para Rodapé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pt-BR" noProof="0"/>
              <a:t>Orientações para os funcionários</a:t>
            </a:r>
          </a:p>
        </p:txBody>
      </p:sp>
      <p:sp>
        <p:nvSpPr>
          <p:cNvPr id="6" name="Espaço Reservado para o Número do Slide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pt-BR" noProof="0" smtClean="0"/>
              <a:t>‹nº›</a:t>
            </a:fld>
            <a:endParaRPr lang="pt-BR" noProof="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7" r:id="rId3"/>
    <p:sldLayoutId id="2147483674" r:id="rId4"/>
    <p:sldLayoutId id="2147483671" r:id="rId5"/>
    <p:sldLayoutId id="2147483666" r:id="rId6"/>
    <p:sldLayoutId id="2147483669" r:id="rId7"/>
    <p:sldLayoutId id="2147483661" r:id="rId8"/>
    <p:sldLayoutId id="2147483676" r:id="rId9"/>
    <p:sldLayoutId id="2147483670" r:id="rId10"/>
    <p:sldLayoutId id="2147483667" r:id="rId11"/>
    <p:sldLayoutId id="2147483673" r:id="rId12"/>
    <p:sldLayoutId id="2147483651" r:id="rId13"/>
    <p:sldLayoutId id="2147483672"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511029" y="629173"/>
            <a:ext cx="7726959" cy="1209413"/>
          </a:xfrm>
        </p:spPr>
        <p:txBody>
          <a:bodyPr rtlCol="0">
            <a:normAutofit/>
          </a:bodyPr>
          <a:lstStyle/>
          <a:p>
            <a:pPr rtl="0"/>
            <a:r>
              <a:rPr lang="pt-BR" sz="4000" dirty="0"/>
              <a:t>Notebook – </a:t>
            </a:r>
            <a:r>
              <a:rPr lang="pt-BR" sz="4000" dirty="0" err="1"/>
              <a:t>Reranking</a:t>
            </a:r>
            <a:r>
              <a:rPr lang="pt-BR" sz="4000" dirty="0"/>
              <a:t> pós BM25</a:t>
            </a:r>
            <a:endParaRPr lang="pt-BR" sz="2000" i="1" dirty="0"/>
          </a:p>
        </p:txBody>
      </p:sp>
      <p:sp>
        <p:nvSpPr>
          <p:cNvPr id="3" name="Espaço Reservado para Conteúdo 2">
            <a:extLst>
              <a:ext uri="{FF2B5EF4-FFF2-40B4-BE49-F238E27FC236}">
                <a16:creationId xmlns:a16="http://schemas.microsoft.com/office/drawing/2014/main" id="{E941F346-9A8B-A520-A540-B4DA97317080}"/>
              </a:ext>
            </a:extLst>
          </p:cNvPr>
          <p:cNvSpPr>
            <a:spLocks noGrp="1"/>
          </p:cNvSpPr>
          <p:nvPr>
            <p:ph type="subTitle" idx="1"/>
          </p:nvPr>
        </p:nvSpPr>
        <p:spPr>
          <a:xfrm>
            <a:off x="5767432" y="5914239"/>
            <a:ext cx="2743200" cy="509825"/>
          </a:xfrm>
        </p:spPr>
        <p:txBody>
          <a:bodyPr rtlCol="0">
            <a:normAutofit/>
          </a:bodyPr>
          <a:lstStyle/>
          <a:p>
            <a:pPr rtl="0"/>
            <a:r>
              <a:rPr lang="pt-BR" dirty="0"/>
              <a:t>Leandro Carísio</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Lst>
          </p:cNvPr>
          <p:cNvSpPr>
            <a:spLocks noGrp="1"/>
          </p:cNvSpPr>
          <p:nvPr>
            <p:ph type="title"/>
          </p:nvPr>
        </p:nvSpPr>
        <p:spPr>
          <a:xfrm>
            <a:off x="176168" y="402672"/>
            <a:ext cx="11325137" cy="729788"/>
          </a:xfrm>
        </p:spPr>
        <p:txBody>
          <a:bodyPr rtlCol="0">
            <a:normAutofit fontScale="90000"/>
          </a:bodyPr>
          <a:lstStyle/>
          <a:p>
            <a:pPr algn="l" rtl="0"/>
            <a:r>
              <a:rPr lang="pt-BR" dirty="0"/>
              <a:t>Técnicas para garantir que a implementação está correta</a:t>
            </a:r>
          </a:p>
        </p:txBody>
      </p:sp>
      <p:sp>
        <p:nvSpPr>
          <p:cNvPr id="4" name="Espaço Reservado para o Número do Slide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pt-BR" smtClean="0"/>
              <a:pPr rtl="0"/>
              <a:t>2</a:t>
            </a:fld>
            <a:endParaRPr lang="pt-BR"/>
          </a:p>
        </p:txBody>
      </p:sp>
      <p:sp>
        <p:nvSpPr>
          <p:cNvPr id="20" name="Espaço Reservado para Conteúdo 3">
            <a:extLst>
              <a:ext uri="{FF2B5EF4-FFF2-40B4-BE49-F238E27FC236}">
                <a16:creationId xmlns:a16="http://schemas.microsoft.com/office/drawing/2014/main" id="{A26C9687-67C8-0FE8-0794-47272524905A}"/>
              </a:ext>
            </a:extLst>
          </p:cNvPr>
          <p:cNvSpPr txBox="1">
            <a:spLocks/>
          </p:cNvSpPr>
          <p:nvPr/>
        </p:nvSpPr>
        <p:spPr>
          <a:xfrm>
            <a:off x="176168" y="1359071"/>
            <a:ext cx="11694252" cy="78856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400" dirty="0">
                <a:solidFill>
                  <a:schemeClr val="accent1"/>
                </a:solidFill>
                <a:latin typeface="Arial" panose="020B0604020202020204" pitchFamily="34" charset="0"/>
                <a:cs typeface="Arial" panose="020B0604020202020204" pitchFamily="34" charset="0"/>
              </a:rPr>
              <a:t>Pesquisar algumas queries e ver se os resultados mais altos/baixos no ranking faz algum sentido =&gt; não garante, mas é uma evidência. Exemplo:</a:t>
            </a:r>
          </a:p>
          <a:p>
            <a:pPr marL="0" indent="0">
              <a:buNone/>
            </a:pPr>
            <a:endParaRPr lang="pt-BR" sz="2400" dirty="0">
              <a:solidFill>
                <a:schemeClr val="accent1"/>
              </a:solidFill>
              <a:latin typeface="Arial" panose="020B0604020202020204" pitchFamily="34" charset="0"/>
              <a:cs typeface="Arial" panose="020B0604020202020204" pitchFamily="34" charset="0"/>
            </a:endParaRPr>
          </a:p>
          <a:p>
            <a:pPr marL="0" indent="0">
              <a:buNone/>
            </a:pPr>
            <a:endParaRPr lang="pt-BR" sz="2400" dirty="0">
              <a:solidFill>
                <a:schemeClr val="accent1"/>
              </a:solidFill>
              <a:latin typeface="Arial" panose="020B0604020202020204" pitchFamily="34" charset="0"/>
              <a:cs typeface="Arial" panose="020B0604020202020204" pitchFamily="34" charset="0"/>
            </a:endParaRPr>
          </a:p>
        </p:txBody>
      </p:sp>
      <p:sp>
        <p:nvSpPr>
          <p:cNvPr id="6" name="Espaço Reservado para Conteúdo 3">
            <a:extLst>
              <a:ext uri="{FF2B5EF4-FFF2-40B4-BE49-F238E27FC236}">
                <a16:creationId xmlns:a16="http://schemas.microsoft.com/office/drawing/2014/main" id="{7F307245-24A1-E231-37FA-871BF3A12EDC}"/>
              </a:ext>
            </a:extLst>
          </p:cNvPr>
          <p:cNvSpPr txBox="1">
            <a:spLocks/>
          </p:cNvSpPr>
          <p:nvPr/>
        </p:nvSpPr>
        <p:spPr>
          <a:xfrm>
            <a:off x="176168" y="2223137"/>
            <a:ext cx="9060079" cy="4232191"/>
          </a:xfrm>
          <a:prstGeom prst="rect">
            <a:avLst/>
          </a:prstGeo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0" i="0" dirty="0">
                <a:solidFill>
                  <a:srgbClr val="212121"/>
                </a:solidFill>
                <a:effectLst/>
                <a:latin typeface="Courier New" panose="02070309020205020404" pitchFamily="49" charset="0"/>
              </a:rPr>
              <a:t>Query: what is crimp oil</a:t>
            </a:r>
          </a:p>
          <a:p>
            <a:pPr marL="0" indent="0">
              <a:buNone/>
            </a:pPr>
            <a:endParaRPr lang="en-US" sz="1200" b="0" i="0" dirty="0">
              <a:solidFill>
                <a:srgbClr val="212121"/>
              </a:solidFill>
              <a:effectLst/>
              <a:latin typeface="Courier New" panose="02070309020205020404" pitchFamily="49" charset="0"/>
            </a:endParaRPr>
          </a:p>
          <a:p>
            <a:pPr marL="0" indent="0">
              <a:buNone/>
            </a:pPr>
            <a:r>
              <a:rPr lang="en-US" sz="1200" b="0" i="0" dirty="0">
                <a:solidFill>
                  <a:srgbClr val="212121"/>
                </a:solidFill>
                <a:effectLst/>
                <a:latin typeface="Courier New" panose="02070309020205020404" pitchFamily="49" charset="0"/>
              </a:rPr>
              <a:t>Alto no ranking</a:t>
            </a:r>
          </a:p>
          <a:p>
            <a:r>
              <a:rPr lang="en-US" sz="1200" dirty="0">
                <a:solidFill>
                  <a:srgbClr val="212121"/>
                </a:solidFill>
                <a:latin typeface="Courier New" panose="02070309020205020404" pitchFamily="49" charset="0"/>
              </a:rPr>
              <a:t>Crimp</a:t>
            </a:r>
            <a:r>
              <a:rPr lang="en-US" sz="1200" b="0" i="0" dirty="0">
                <a:solidFill>
                  <a:srgbClr val="212121"/>
                </a:solidFill>
                <a:effectLst/>
                <a:latin typeface="Courier New" panose="02070309020205020404" pitchFamily="49" charset="0"/>
              </a:rPr>
              <a:t> Oil is a 100% natural blend of essential oils and plant extracts that aids in the recovery of climbing-related injuries. 8626887</a:t>
            </a:r>
          </a:p>
          <a:p>
            <a:r>
              <a:rPr lang="en-US" sz="1200" b="0" i="0" dirty="0">
                <a:solidFill>
                  <a:srgbClr val="212121"/>
                </a:solidFill>
                <a:effectLst/>
                <a:latin typeface="Courier New" panose="02070309020205020404" pitchFamily="49" charset="0"/>
              </a:rPr>
              <a:t>Metolius Crimp Oil. 1 A healing massage oil for climbers hands and muscles. 2 Reduces pain and swelling in tendons, joints and muscles. 3 100% natural blend of essential oils and plant extracts. 4 Designed by climbers. 5 Available in 10 and 30 ml bottles.</a:t>
            </a:r>
          </a:p>
          <a:p>
            <a:pPr marL="0" indent="0">
              <a:buNone/>
            </a:pPr>
            <a:endParaRPr lang="en-US" sz="1200" dirty="0">
              <a:solidFill>
                <a:srgbClr val="212121"/>
              </a:solidFill>
              <a:latin typeface="Courier New" panose="02070309020205020404" pitchFamily="49" charset="0"/>
            </a:endParaRPr>
          </a:p>
          <a:p>
            <a:pPr marL="0" indent="0">
              <a:buNone/>
            </a:pPr>
            <a:r>
              <a:rPr lang="en-US" sz="1200" dirty="0" err="1">
                <a:solidFill>
                  <a:srgbClr val="212121"/>
                </a:solidFill>
                <a:latin typeface="Courier New" panose="02070309020205020404" pitchFamily="49" charset="0"/>
              </a:rPr>
              <a:t>Baixo</a:t>
            </a:r>
            <a:r>
              <a:rPr lang="en-US" sz="1200" dirty="0">
                <a:solidFill>
                  <a:srgbClr val="212121"/>
                </a:solidFill>
                <a:latin typeface="Courier New" panose="02070309020205020404" pitchFamily="49" charset="0"/>
              </a:rPr>
              <a:t> no ranking</a:t>
            </a:r>
          </a:p>
          <a:p>
            <a:r>
              <a:rPr lang="en-US" sz="1200" dirty="0">
                <a:solidFill>
                  <a:srgbClr val="212121"/>
                </a:solidFill>
                <a:latin typeface="Courier New" panose="02070309020205020404" pitchFamily="49" charset="0"/>
              </a:rPr>
              <a:t>Edible Oil Smoke &amp; Flash Points [TEMPERATURE CHART] The smoke points of oils are important. These temperatures indicate at what temperature a particular type of oil will begin to smoke at, and they are key for allowing manufacturers to choose the right oils for their production process. </a:t>
            </a:r>
            <a:br>
              <a:rPr lang="en-US" sz="1200" dirty="0">
                <a:solidFill>
                  <a:srgbClr val="212121"/>
                </a:solidFill>
                <a:latin typeface="Courier New" panose="02070309020205020404" pitchFamily="49" charset="0"/>
              </a:rPr>
            </a:br>
            <a:endParaRPr lang="en-US" sz="1200" dirty="0">
              <a:solidFill>
                <a:srgbClr val="212121"/>
              </a:solidFill>
              <a:latin typeface="Courier New" panose="02070309020205020404" pitchFamily="49" charset="0"/>
            </a:endParaRPr>
          </a:p>
          <a:p>
            <a:r>
              <a:rPr lang="en-US" sz="1200" dirty="0">
                <a:solidFill>
                  <a:srgbClr val="212121"/>
                </a:solidFill>
                <a:latin typeface="Courier New" panose="02070309020205020404" pitchFamily="49" charset="0"/>
              </a:rPr>
              <a:t>Oil is found in underground pools of oil called reservoirs. This oil location is not what one might typically expect when considering the term pool. It is impossible to go swimming in these pools! Industry experts use the term pool to define accumulations of hydrocarbon in zones of subsurface rock. (see oil accumulation).</a:t>
            </a:r>
            <a:endParaRPr lang="pt-BR" sz="1200" dirty="0">
              <a:solidFill>
                <a:srgbClr val="212121"/>
              </a:solidFill>
              <a:latin typeface="Courier New" panose="02070309020205020404" pitchFamily="49" charset="0"/>
            </a:endParaRPr>
          </a:p>
        </p:txBody>
      </p:sp>
      <p:pic>
        <p:nvPicPr>
          <p:cNvPr id="10" name="Imagem 9">
            <a:extLst>
              <a:ext uri="{FF2B5EF4-FFF2-40B4-BE49-F238E27FC236}">
                <a16:creationId xmlns:a16="http://schemas.microsoft.com/office/drawing/2014/main" id="{3ADDD319-8ED1-9D55-379C-1D16C5B59B8B}"/>
              </a:ext>
            </a:extLst>
          </p:cNvPr>
          <p:cNvPicPr>
            <a:picLocks noChangeAspect="1"/>
          </p:cNvPicPr>
          <p:nvPr/>
        </p:nvPicPr>
        <p:blipFill>
          <a:blip r:embed="rId3"/>
          <a:stretch>
            <a:fillRect/>
          </a:stretch>
        </p:blipFill>
        <p:spPr>
          <a:xfrm>
            <a:off x="9143968" y="2855438"/>
            <a:ext cx="2955753" cy="2308811"/>
          </a:xfrm>
          <a:prstGeom prst="rect">
            <a:avLst/>
          </a:prstGeom>
        </p:spPr>
      </p:pic>
    </p:spTree>
    <p:extLst>
      <p:ext uri="{BB962C8B-B14F-4D97-AF65-F5344CB8AC3E}">
        <p14:creationId xmlns:p14="http://schemas.microsoft.com/office/powerpoint/2010/main" val="393511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Lst>
          </p:cNvPr>
          <p:cNvSpPr>
            <a:spLocks noGrp="1"/>
          </p:cNvSpPr>
          <p:nvPr>
            <p:ph type="title"/>
          </p:nvPr>
        </p:nvSpPr>
        <p:spPr>
          <a:xfrm>
            <a:off x="176168" y="402672"/>
            <a:ext cx="11325137" cy="729788"/>
          </a:xfrm>
        </p:spPr>
        <p:txBody>
          <a:bodyPr rtlCol="0">
            <a:normAutofit fontScale="90000"/>
          </a:bodyPr>
          <a:lstStyle/>
          <a:p>
            <a:pPr algn="l" rtl="0"/>
            <a:r>
              <a:rPr lang="pt-BR" dirty="0"/>
              <a:t>Técnicas para garantir que a implementação está correta</a:t>
            </a:r>
          </a:p>
        </p:txBody>
      </p:sp>
      <p:sp>
        <p:nvSpPr>
          <p:cNvPr id="4" name="Espaço Reservado para o Número do Slide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pt-BR" smtClean="0"/>
              <a:pPr rtl="0"/>
              <a:t>3</a:t>
            </a:fld>
            <a:endParaRPr lang="pt-BR"/>
          </a:p>
        </p:txBody>
      </p:sp>
      <p:sp>
        <p:nvSpPr>
          <p:cNvPr id="20" name="Espaço Reservado para Conteúdo 3">
            <a:extLst>
              <a:ext uri="{FF2B5EF4-FFF2-40B4-BE49-F238E27FC236}">
                <a16:creationId xmlns:a16="http://schemas.microsoft.com/office/drawing/2014/main" id="{A26C9687-67C8-0FE8-0794-47272524905A}"/>
              </a:ext>
            </a:extLst>
          </p:cNvPr>
          <p:cNvSpPr txBox="1">
            <a:spLocks/>
          </p:cNvSpPr>
          <p:nvPr/>
        </p:nvSpPr>
        <p:spPr>
          <a:xfrm>
            <a:off x="176168" y="1359071"/>
            <a:ext cx="11694252" cy="78856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400" dirty="0">
                <a:solidFill>
                  <a:schemeClr val="accent1"/>
                </a:solidFill>
                <a:latin typeface="Arial" panose="020B0604020202020204" pitchFamily="34" charset="0"/>
                <a:cs typeface="Arial" panose="020B0604020202020204" pitchFamily="34" charset="0"/>
              </a:rPr>
              <a:t>Inserir documentos fake que sabe-se que não tem relação com a pesquisa e ver se o score está muito baixo.</a:t>
            </a:r>
          </a:p>
          <a:p>
            <a:pPr marL="0" indent="0">
              <a:buNone/>
            </a:pPr>
            <a:endParaRPr lang="pt-BR" sz="2400" dirty="0">
              <a:solidFill>
                <a:schemeClr val="accent1"/>
              </a:solidFill>
              <a:latin typeface="Arial" panose="020B0604020202020204" pitchFamily="34" charset="0"/>
              <a:cs typeface="Arial" panose="020B0604020202020204" pitchFamily="34" charset="0"/>
            </a:endParaRPr>
          </a:p>
          <a:p>
            <a:pPr marL="0" indent="0">
              <a:buNone/>
            </a:pPr>
            <a:endParaRPr lang="pt-BR" sz="2400" dirty="0">
              <a:solidFill>
                <a:schemeClr val="accent1"/>
              </a:solidFill>
              <a:latin typeface="Arial" panose="020B0604020202020204" pitchFamily="34" charset="0"/>
              <a:cs typeface="Arial" panose="020B0604020202020204" pitchFamily="34" charset="0"/>
            </a:endParaRPr>
          </a:p>
        </p:txBody>
      </p:sp>
      <p:pic>
        <p:nvPicPr>
          <p:cNvPr id="12" name="Imagem 11">
            <a:extLst>
              <a:ext uri="{FF2B5EF4-FFF2-40B4-BE49-F238E27FC236}">
                <a16:creationId xmlns:a16="http://schemas.microsoft.com/office/drawing/2014/main" id="{C3DD8ED0-95FE-FB70-9F1C-5DE8AE8A2284}"/>
              </a:ext>
            </a:extLst>
          </p:cNvPr>
          <p:cNvPicPr>
            <a:picLocks noChangeAspect="1"/>
          </p:cNvPicPr>
          <p:nvPr/>
        </p:nvPicPr>
        <p:blipFill>
          <a:blip r:embed="rId3"/>
          <a:stretch>
            <a:fillRect/>
          </a:stretch>
        </p:blipFill>
        <p:spPr>
          <a:xfrm>
            <a:off x="321580" y="2147636"/>
            <a:ext cx="10940469" cy="3885401"/>
          </a:xfrm>
          <a:prstGeom prst="rect">
            <a:avLst/>
          </a:prstGeom>
        </p:spPr>
      </p:pic>
      <p:cxnSp>
        <p:nvCxnSpPr>
          <p:cNvPr id="14" name="Conector reto 13">
            <a:extLst>
              <a:ext uri="{FF2B5EF4-FFF2-40B4-BE49-F238E27FC236}">
                <a16:creationId xmlns:a16="http://schemas.microsoft.com/office/drawing/2014/main" id="{827FDCE4-CFBA-ED9E-B052-B365D6106CCF}"/>
              </a:ext>
            </a:extLst>
          </p:cNvPr>
          <p:cNvCxnSpPr/>
          <p:nvPr/>
        </p:nvCxnSpPr>
        <p:spPr>
          <a:xfrm>
            <a:off x="2118049" y="5486400"/>
            <a:ext cx="8612155"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6" name="Retângulo 15">
            <a:extLst>
              <a:ext uri="{FF2B5EF4-FFF2-40B4-BE49-F238E27FC236}">
                <a16:creationId xmlns:a16="http://schemas.microsoft.com/office/drawing/2014/main" id="{39F8C82B-FA4B-7F7E-2D52-C59DAC9C21D9}"/>
              </a:ext>
            </a:extLst>
          </p:cNvPr>
          <p:cNvSpPr/>
          <p:nvPr/>
        </p:nvSpPr>
        <p:spPr>
          <a:xfrm>
            <a:off x="360726" y="6303769"/>
            <a:ext cx="10761363" cy="41770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Apesar de ter ficado numa posição relativamente alta do ranking, o score é compatível com as últimas posições</a:t>
            </a:r>
          </a:p>
        </p:txBody>
      </p:sp>
      <p:cxnSp>
        <p:nvCxnSpPr>
          <p:cNvPr id="17" name="Conector reto 16">
            <a:extLst>
              <a:ext uri="{FF2B5EF4-FFF2-40B4-BE49-F238E27FC236}">
                <a16:creationId xmlns:a16="http://schemas.microsoft.com/office/drawing/2014/main" id="{5E881DED-D93D-31DD-B22E-702FB4AA4941}"/>
              </a:ext>
            </a:extLst>
          </p:cNvPr>
          <p:cNvCxnSpPr>
            <a:cxnSpLocks/>
          </p:cNvCxnSpPr>
          <p:nvPr/>
        </p:nvCxnSpPr>
        <p:spPr>
          <a:xfrm>
            <a:off x="3072882" y="6033037"/>
            <a:ext cx="2954694" cy="0"/>
          </a:xfrm>
          <a:prstGeom prst="line">
            <a:avLst/>
          </a:prstGeom>
          <a:ln w="635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95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tângulo 24">
            <a:extLst>
              <a:ext uri="{FF2B5EF4-FFF2-40B4-BE49-F238E27FC236}">
                <a16:creationId xmlns:a16="http://schemas.microsoft.com/office/drawing/2014/main" id="{582539BB-02A6-8FE4-9C9A-D872102B547C}"/>
              </a:ext>
            </a:extLst>
          </p:cNvPr>
          <p:cNvSpPr/>
          <p:nvPr/>
        </p:nvSpPr>
        <p:spPr>
          <a:xfrm>
            <a:off x="241308" y="2562045"/>
            <a:ext cx="5854692" cy="35451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6719F29B-F233-48AF-8261-F33A4E079E3E}"/>
              </a:ext>
            </a:extLst>
          </p:cNvPr>
          <p:cNvSpPr>
            <a:spLocks noGrp="1"/>
          </p:cNvSpPr>
          <p:nvPr>
            <p:ph type="title"/>
          </p:nvPr>
        </p:nvSpPr>
        <p:spPr>
          <a:xfrm>
            <a:off x="176168" y="243281"/>
            <a:ext cx="11442584" cy="729788"/>
          </a:xfrm>
        </p:spPr>
        <p:txBody>
          <a:bodyPr rtlCol="0">
            <a:normAutofit/>
          </a:bodyPr>
          <a:lstStyle/>
          <a:p>
            <a:pPr algn="l" rtl="0"/>
            <a:r>
              <a:rPr lang="pt-BR" dirty="0"/>
              <a:t>Resultados interessantes/inesperados</a:t>
            </a:r>
          </a:p>
        </p:txBody>
      </p:sp>
      <p:sp>
        <p:nvSpPr>
          <p:cNvPr id="4" name="Espaço Reservado para o Número do Slide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pt-BR" smtClean="0"/>
              <a:pPr rtl="0"/>
              <a:t>4</a:t>
            </a:fld>
            <a:endParaRPr lang="pt-BR"/>
          </a:p>
        </p:txBody>
      </p:sp>
      <p:sp>
        <p:nvSpPr>
          <p:cNvPr id="26" name="Retângulo 25">
            <a:extLst>
              <a:ext uri="{FF2B5EF4-FFF2-40B4-BE49-F238E27FC236}">
                <a16:creationId xmlns:a16="http://schemas.microsoft.com/office/drawing/2014/main" id="{BC92ED3F-2EED-C17F-BC54-E4E4DEDB9279}"/>
              </a:ext>
            </a:extLst>
          </p:cNvPr>
          <p:cNvSpPr/>
          <p:nvPr/>
        </p:nvSpPr>
        <p:spPr>
          <a:xfrm>
            <a:off x="6230798" y="2562043"/>
            <a:ext cx="5854692" cy="354514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spaço Reservado para Conteúdo 3">
            <a:extLst>
              <a:ext uri="{FF2B5EF4-FFF2-40B4-BE49-F238E27FC236}">
                <a16:creationId xmlns:a16="http://schemas.microsoft.com/office/drawing/2014/main" id="{A182DA29-313C-2719-A7ED-00E6E79FB60D}"/>
              </a:ext>
            </a:extLst>
          </p:cNvPr>
          <p:cNvSpPr txBox="1">
            <a:spLocks/>
          </p:cNvSpPr>
          <p:nvPr/>
        </p:nvSpPr>
        <p:spPr>
          <a:xfrm>
            <a:off x="371695" y="2038601"/>
            <a:ext cx="5710107" cy="444617"/>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err="1">
                <a:solidFill>
                  <a:schemeClr val="accent1"/>
                </a:solidFill>
                <a:latin typeface="Arial" panose="020B0604020202020204" pitchFamily="34" charset="0"/>
                <a:cs typeface="Arial" panose="020B0604020202020204" pitchFamily="34" charset="0"/>
              </a:rPr>
              <a:t>tokenizer</a:t>
            </a:r>
            <a:r>
              <a:rPr lang="pt-BR" sz="2000" dirty="0">
                <a:solidFill>
                  <a:schemeClr val="accent1"/>
                </a:solidFill>
                <a:latin typeface="Arial" panose="020B0604020202020204" pitchFamily="34" charset="0"/>
                <a:cs typeface="Arial" panose="020B0604020202020204" pitchFamily="34" charset="0"/>
              </a:rPr>
              <a:t>(f”{query} [SEP] {</a:t>
            </a:r>
            <a:r>
              <a:rPr lang="pt-BR" sz="2000" dirty="0" err="1">
                <a:solidFill>
                  <a:schemeClr val="accent1"/>
                </a:solidFill>
                <a:latin typeface="Arial" panose="020B0604020202020204" pitchFamily="34" charset="0"/>
                <a:cs typeface="Arial" panose="020B0604020202020204" pitchFamily="34" charset="0"/>
              </a:rPr>
              <a:t>passage</a:t>
            </a:r>
            <a:r>
              <a:rPr lang="pt-BR" sz="2000" dirty="0">
                <a:solidFill>
                  <a:schemeClr val="accent1"/>
                </a:solidFill>
                <a:latin typeface="Arial" panose="020B0604020202020204" pitchFamily="34" charset="0"/>
                <a:cs typeface="Arial" panose="020B0604020202020204" pitchFamily="34" charset="0"/>
              </a:rPr>
              <a:t>}”)</a:t>
            </a:r>
          </a:p>
        </p:txBody>
      </p:sp>
      <p:sp>
        <p:nvSpPr>
          <p:cNvPr id="10" name="Espaço Reservado para Conteúdo 3">
            <a:extLst>
              <a:ext uri="{FF2B5EF4-FFF2-40B4-BE49-F238E27FC236}">
                <a16:creationId xmlns:a16="http://schemas.microsoft.com/office/drawing/2014/main" id="{49C6CE1F-B293-3AF0-2AE5-F285F28B39F7}"/>
              </a:ext>
            </a:extLst>
          </p:cNvPr>
          <p:cNvSpPr txBox="1">
            <a:spLocks/>
          </p:cNvSpPr>
          <p:nvPr/>
        </p:nvSpPr>
        <p:spPr>
          <a:xfrm>
            <a:off x="6239187" y="2038601"/>
            <a:ext cx="5952813" cy="444617"/>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err="1">
                <a:solidFill>
                  <a:schemeClr val="accent1"/>
                </a:solidFill>
                <a:latin typeface="Arial" panose="020B0604020202020204" pitchFamily="34" charset="0"/>
                <a:cs typeface="Arial" panose="020B0604020202020204" pitchFamily="34" charset="0"/>
              </a:rPr>
              <a:t>tokenizer.encode_plus</a:t>
            </a:r>
            <a:r>
              <a:rPr lang="pt-BR" sz="2000" dirty="0">
                <a:solidFill>
                  <a:schemeClr val="accent1"/>
                </a:solidFill>
                <a:latin typeface="Arial" panose="020B0604020202020204" pitchFamily="34" charset="0"/>
                <a:cs typeface="Arial" panose="020B0604020202020204" pitchFamily="34" charset="0"/>
              </a:rPr>
              <a:t>(query, </a:t>
            </a:r>
            <a:r>
              <a:rPr lang="pt-BR" sz="2000" dirty="0" err="1">
                <a:solidFill>
                  <a:schemeClr val="accent1"/>
                </a:solidFill>
                <a:latin typeface="Arial" panose="020B0604020202020204" pitchFamily="34" charset="0"/>
                <a:cs typeface="Arial" panose="020B0604020202020204" pitchFamily="34" charset="0"/>
              </a:rPr>
              <a:t>passage</a:t>
            </a:r>
            <a:r>
              <a:rPr lang="pt-BR" sz="2000" dirty="0">
                <a:solidFill>
                  <a:schemeClr val="accent1"/>
                </a:solidFill>
                <a:latin typeface="Arial" panose="020B0604020202020204" pitchFamily="34" charset="0"/>
                <a:cs typeface="Arial" panose="020B0604020202020204" pitchFamily="34" charset="0"/>
              </a:rPr>
              <a:t>, ...)</a:t>
            </a:r>
          </a:p>
        </p:txBody>
      </p:sp>
      <p:sp>
        <p:nvSpPr>
          <p:cNvPr id="11" name="Espaço Reservado para Conteúdo 3">
            <a:extLst>
              <a:ext uri="{FF2B5EF4-FFF2-40B4-BE49-F238E27FC236}">
                <a16:creationId xmlns:a16="http://schemas.microsoft.com/office/drawing/2014/main" id="{5DBEC999-0178-8E90-CC5C-9D3245F0E3F8}"/>
              </a:ext>
            </a:extLst>
          </p:cNvPr>
          <p:cNvSpPr txBox="1">
            <a:spLocks/>
          </p:cNvSpPr>
          <p:nvPr/>
        </p:nvSpPr>
        <p:spPr>
          <a:xfrm>
            <a:off x="655522" y="2675741"/>
            <a:ext cx="4840448" cy="168336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a:solidFill>
                  <a:schemeClr val="accent1"/>
                </a:solidFill>
                <a:latin typeface="Arial" panose="020B0604020202020204" pitchFamily="34" charset="0"/>
                <a:cs typeface="Arial" panose="020B0604020202020204" pitchFamily="34" charset="0"/>
              </a:rPr>
              <a:t>80% treinamento, 20% validação</a:t>
            </a:r>
          </a:p>
          <a:p>
            <a:pPr marL="0" indent="0">
              <a:buNone/>
            </a:pPr>
            <a:endParaRPr lang="pt-BR" sz="2000" dirty="0">
              <a:solidFill>
                <a:schemeClr val="accent1"/>
              </a:solidFill>
              <a:latin typeface="Arial" panose="020B0604020202020204" pitchFamily="34" charset="0"/>
              <a:cs typeface="Arial" panose="020B0604020202020204" pitchFamily="34" charset="0"/>
            </a:endParaRP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42:   </a:t>
            </a:r>
            <a:r>
              <a:rPr lang="pt-BR" sz="2000" dirty="0">
                <a:solidFill>
                  <a:srgbClr val="FF0000"/>
                </a:solidFill>
                <a:latin typeface="Arial" panose="020B0604020202020204" pitchFamily="34" charset="0"/>
                <a:cs typeface="Arial" panose="020B0604020202020204" pitchFamily="34" charset="0"/>
              </a:rPr>
              <a:t>0.605</a:t>
            </a:r>
            <a:r>
              <a:rPr lang="pt-BR" sz="2000" dirty="0">
                <a:solidFill>
                  <a:schemeClr val="accent1"/>
                </a:solidFill>
                <a:latin typeface="Arial" panose="020B0604020202020204" pitchFamily="34" charset="0"/>
                <a:cs typeface="Arial" panose="020B0604020202020204" pitchFamily="34" charset="0"/>
              </a:rPr>
              <a:t>/0.605</a:t>
            </a: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123: </a:t>
            </a:r>
            <a:r>
              <a:rPr lang="pt-BR" sz="2000" dirty="0">
                <a:solidFill>
                  <a:srgbClr val="FF0000"/>
                </a:solidFill>
                <a:latin typeface="Arial" panose="020B0604020202020204" pitchFamily="34" charset="0"/>
                <a:cs typeface="Arial" panose="020B0604020202020204" pitchFamily="34" charset="0"/>
              </a:rPr>
              <a:t>0.566</a:t>
            </a:r>
            <a:r>
              <a:rPr lang="pt-BR" sz="2000" dirty="0">
                <a:solidFill>
                  <a:schemeClr val="accent1"/>
                </a:solidFill>
                <a:latin typeface="Arial" panose="020B0604020202020204" pitchFamily="34" charset="0"/>
                <a:cs typeface="Arial" panose="020B0604020202020204" pitchFamily="34" charset="0"/>
              </a:rPr>
              <a:t>/0.566</a:t>
            </a:r>
          </a:p>
        </p:txBody>
      </p:sp>
      <p:sp>
        <p:nvSpPr>
          <p:cNvPr id="12" name="Espaço Reservado para Conteúdo 3">
            <a:extLst>
              <a:ext uri="{FF2B5EF4-FFF2-40B4-BE49-F238E27FC236}">
                <a16:creationId xmlns:a16="http://schemas.microsoft.com/office/drawing/2014/main" id="{7B849E16-B064-C68A-1CE5-755F9AF6FE8B}"/>
              </a:ext>
            </a:extLst>
          </p:cNvPr>
          <p:cNvSpPr txBox="1">
            <a:spLocks/>
          </p:cNvSpPr>
          <p:nvPr/>
        </p:nvSpPr>
        <p:spPr>
          <a:xfrm>
            <a:off x="6662419" y="2668857"/>
            <a:ext cx="4840448" cy="1690249"/>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a:solidFill>
                  <a:schemeClr val="accent1"/>
                </a:solidFill>
                <a:latin typeface="Arial" panose="020B0604020202020204" pitchFamily="34" charset="0"/>
                <a:cs typeface="Arial" panose="020B0604020202020204" pitchFamily="34" charset="0"/>
              </a:rPr>
              <a:t>80% treinamento, 20% validação</a:t>
            </a:r>
          </a:p>
          <a:p>
            <a:pPr marL="0" indent="0">
              <a:buNone/>
            </a:pPr>
            <a:endParaRPr lang="pt-BR" sz="2000" dirty="0">
              <a:solidFill>
                <a:schemeClr val="accent1"/>
              </a:solidFill>
              <a:latin typeface="Arial" panose="020B0604020202020204" pitchFamily="34" charset="0"/>
              <a:cs typeface="Arial" panose="020B0604020202020204" pitchFamily="34" charset="0"/>
            </a:endParaRP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42:   </a:t>
            </a:r>
            <a:r>
              <a:rPr lang="pt-BR" sz="2000" dirty="0">
                <a:solidFill>
                  <a:srgbClr val="FF0000"/>
                </a:solidFill>
                <a:latin typeface="Arial" panose="020B0604020202020204" pitchFamily="34" charset="0"/>
                <a:cs typeface="Arial" panose="020B0604020202020204" pitchFamily="34" charset="0"/>
              </a:rPr>
              <a:t>0.5852</a:t>
            </a:r>
            <a:r>
              <a:rPr lang="pt-BR" sz="2000" dirty="0">
                <a:solidFill>
                  <a:schemeClr val="accent1"/>
                </a:solidFill>
                <a:latin typeface="Arial" panose="020B0604020202020204" pitchFamily="34" charset="0"/>
                <a:cs typeface="Arial" panose="020B0604020202020204" pitchFamily="34" charset="0"/>
              </a:rPr>
              <a:t>/X</a:t>
            </a: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123: </a:t>
            </a:r>
            <a:r>
              <a:rPr lang="pt-BR" sz="2000" dirty="0">
                <a:solidFill>
                  <a:srgbClr val="FF0000"/>
                </a:solidFill>
                <a:latin typeface="Arial" panose="020B0604020202020204" pitchFamily="34" charset="0"/>
                <a:cs typeface="Arial" panose="020B0604020202020204" pitchFamily="34" charset="0"/>
              </a:rPr>
              <a:t>0.6198</a:t>
            </a:r>
            <a:r>
              <a:rPr lang="pt-BR" sz="2000" dirty="0">
                <a:solidFill>
                  <a:schemeClr val="accent1"/>
                </a:solidFill>
                <a:latin typeface="Arial" panose="020B0604020202020204" pitchFamily="34" charset="0"/>
                <a:cs typeface="Arial" panose="020B0604020202020204" pitchFamily="34" charset="0"/>
              </a:rPr>
              <a:t>/0.6212</a:t>
            </a:r>
          </a:p>
        </p:txBody>
      </p:sp>
      <p:sp>
        <p:nvSpPr>
          <p:cNvPr id="13" name="Espaço Reservado para Conteúdo 3">
            <a:extLst>
              <a:ext uri="{FF2B5EF4-FFF2-40B4-BE49-F238E27FC236}">
                <a16:creationId xmlns:a16="http://schemas.microsoft.com/office/drawing/2014/main" id="{B14E6F09-79FE-FD3B-0663-B3685D3E67FA}"/>
              </a:ext>
            </a:extLst>
          </p:cNvPr>
          <p:cNvSpPr txBox="1">
            <a:spLocks/>
          </p:cNvSpPr>
          <p:nvPr/>
        </p:nvSpPr>
        <p:spPr>
          <a:xfrm>
            <a:off x="641757" y="4517444"/>
            <a:ext cx="4840448" cy="168336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a:solidFill>
                  <a:schemeClr val="accent1"/>
                </a:solidFill>
                <a:latin typeface="Arial" panose="020B0604020202020204" pitchFamily="34" charset="0"/>
                <a:cs typeface="Arial" panose="020B0604020202020204" pitchFamily="34" charset="0"/>
              </a:rPr>
              <a:t>70% treinamento, 30% validação</a:t>
            </a:r>
          </a:p>
          <a:p>
            <a:pPr marL="0" indent="0">
              <a:buNone/>
            </a:pPr>
            <a:endParaRPr lang="pt-BR" sz="2000" dirty="0">
              <a:solidFill>
                <a:schemeClr val="accent1"/>
              </a:solidFill>
              <a:latin typeface="Arial" panose="020B0604020202020204" pitchFamily="34" charset="0"/>
              <a:cs typeface="Arial" panose="020B0604020202020204" pitchFamily="34" charset="0"/>
            </a:endParaRP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42:   0.5849/X</a:t>
            </a: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123: 0.5919/X</a:t>
            </a:r>
          </a:p>
        </p:txBody>
      </p:sp>
      <p:sp>
        <p:nvSpPr>
          <p:cNvPr id="14" name="Espaço Reservado para Conteúdo 3">
            <a:extLst>
              <a:ext uri="{FF2B5EF4-FFF2-40B4-BE49-F238E27FC236}">
                <a16:creationId xmlns:a16="http://schemas.microsoft.com/office/drawing/2014/main" id="{6BE6A109-BF8A-DBD1-684B-E704F3F9552D}"/>
              </a:ext>
            </a:extLst>
          </p:cNvPr>
          <p:cNvSpPr txBox="1">
            <a:spLocks/>
          </p:cNvSpPr>
          <p:nvPr/>
        </p:nvSpPr>
        <p:spPr>
          <a:xfrm>
            <a:off x="6599339" y="4530681"/>
            <a:ext cx="4840448" cy="181249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a:solidFill>
                  <a:schemeClr val="accent1"/>
                </a:solidFill>
                <a:latin typeface="Arial" panose="020B0604020202020204" pitchFamily="34" charset="0"/>
                <a:cs typeface="Arial" panose="020B0604020202020204" pitchFamily="34" charset="0"/>
              </a:rPr>
              <a:t>70% treinamento, 30% validação</a:t>
            </a:r>
          </a:p>
          <a:p>
            <a:pPr marL="0" indent="0">
              <a:buNone/>
            </a:pPr>
            <a:endParaRPr lang="pt-BR" sz="2000" dirty="0">
              <a:solidFill>
                <a:schemeClr val="accent1"/>
              </a:solidFill>
              <a:latin typeface="Arial" panose="020B0604020202020204" pitchFamily="34" charset="0"/>
              <a:cs typeface="Arial" panose="020B0604020202020204" pitchFamily="34" charset="0"/>
            </a:endParaRP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42:   </a:t>
            </a:r>
            <a:r>
              <a:rPr lang="pt-BR" sz="2000" dirty="0">
                <a:solidFill>
                  <a:srgbClr val="FF0000"/>
                </a:solidFill>
                <a:latin typeface="Arial" panose="020B0604020202020204" pitchFamily="34" charset="0"/>
                <a:cs typeface="Arial" panose="020B0604020202020204" pitchFamily="34" charset="0"/>
              </a:rPr>
              <a:t>0.5474</a:t>
            </a:r>
            <a:r>
              <a:rPr lang="pt-BR" sz="2000" dirty="0">
                <a:solidFill>
                  <a:schemeClr val="accent1"/>
                </a:solidFill>
                <a:latin typeface="Arial" panose="020B0604020202020204" pitchFamily="34" charset="0"/>
                <a:cs typeface="Arial" panose="020B0604020202020204" pitchFamily="34" charset="0"/>
              </a:rPr>
              <a:t>/X</a:t>
            </a:r>
          </a:p>
          <a:p>
            <a:pPr marL="0" indent="0">
              <a:buNone/>
            </a:pPr>
            <a:r>
              <a:rPr lang="pt-BR" sz="2000" dirty="0">
                <a:solidFill>
                  <a:schemeClr val="accent1"/>
                </a:solidFill>
                <a:latin typeface="Arial" panose="020B0604020202020204" pitchFamily="34" charset="0"/>
                <a:cs typeface="Arial" panose="020B0604020202020204" pitchFamily="34" charset="0"/>
              </a:rPr>
              <a:t>	</a:t>
            </a:r>
            <a:r>
              <a:rPr lang="pt-BR" sz="2000" dirty="0" err="1">
                <a:solidFill>
                  <a:schemeClr val="accent1"/>
                </a:solidFill>
                <a:latin typeface="Arial" panose="020B0604020202020204" pitchFamily="34" charset="0"/>
                <a:cs typeface="Arial" panose="020B0604020202020204" pitchFamily="34" charset="0"/>
              </a:rPr>
              <a:t>seed</a:t>
            </a:r>
            <a:r>
              <a:rPr lang="pt-BR" sz="2000" dirty="0">
                <a:solidFill>
                  <a:schemeClr val="accent1"/>
                </a:solidFill>
                <a:latin typeface="Arial" panose="020B0604020202020204" pitchFamily="34" charset="0"/>
                <a:cs typeface="Arial" panose="020B0604020202020204" pitchFamily="34" charset="0"/>
              </a:rPr>
              <a:t> 123: </a:t>
            </a:r>
            <a:r>
              <a:rPr lang="pt-BR" sz="2000" dirty="0">
                <a:solidFill>
                  <a:srgbClr val="FF0000"/>
                </a:solidFill>
                <a:latin typeface="Arial" panose="020B0604020202020204" pitchFamily="34" charset="0"/>
                <a:cs typeface="Arial" panose="020B0604020202020204" pitchFamily="34" charset="0"/>
              </a:rPr>
              <a:t>0.5981</a:t>
            </a:r>
            <a:r>
              <a:rPr lang="pt-BR" sz="2000" dirty="0">
                <a:solidFill>
                  <a:schemeClr val="accent1"/>
                </a:solidFill>
                <a:latin typeface="Arial" panose="020B0604020202020204" pitchFamily="34" charset="0"/>
                <a:cs typeface="Arial" panose="020B0604020202020204" pitchFamily="34" charset="0"/>
              </a:rPr>
              <a:t>/X</a:t>
            </a:r>
          </a:p>
        </p:txBody>
      </p:sp>
      <p:sp>
        <p:nvSpPr>
          <p:cNvPr id="15" name="Retângulo 14">
            <a:extLst>
              <a:ext uri="{FF2B5EF4-FFF2-40B4-BE49-F238E27FC236}">
                <a16:creationId xmlns:a16="http://schemas.microsoft.com/office/drawing/2014/main" id="{5549732A-DCA6-D8E8-C205-5A9A69C566B3}"/>
              </a:ext>
            </a:extLst>
          </p:cNvPr>
          <p:cNvSpPr/>
          <p:nvPr/>
        </p:nvSpPr>
        <p:spPr>
          <a:xfrm>
            <a:off x="360727" y="6303769"/>
            <a:ext cx="10519794" cy="41770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Para essa quantidade de dados, eu não esperava que a </a:t>
            </a:r>
            <a:r>
              <a:rPr lang="pt-BR" dirty="0" err="1"/>
              <a:t>seed</a:t>
            </a:r>
            <a:r>
              <a:rPr lang="pt-BR" dirty="0"/>
              <a:t> tivesse um efeito tão grande no nDCG@10</a:t>
            </a:r>
          </a:p>
        </p:txBody>
      </p:sp>
      <p:cxnSp>
        <p:nvCxnSpPr>
          <p:cNvPr id="6" name="Conector reto 5">
            <a:extLst>
              <a:ext uri="{FF2B5EF4-FFF2-40B4-BE49-F238E27FC236}">
                <a16:creationId xmlns:a16="http://schemas.microsoft.com/office/drawing/2014/main" id="{C62EA04F-00A0-B4BE-D1F7-AD66BE47AF92}"/>
              </a:ext>
            </a:extLst>
          </p:cNvPr>
          <p:cNvCxnSpPr>
            <a:stCxn id="25" idx="1"/>
            <a:endCxn id="25" idx="3"/>
          </p:cNvCxnSpPr>
          <p:nvPr/>
        </p:nvCxnSpPr>
        <p:spPr>
          <a:xfrm>
            <a:off x="241308" y="4334615"/>
            <a:ext cx="58546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to 7">
            <a:extLst>
              <a:ext uri="{FF2B5EF4-FFF2-40B4-BE49-F238E27FC236}">
                <a16:creationId xmlns:a16="http://schemas.microsoft.com/office/drawing/2014/main" id="{FFF69778-882C-1808-646C-DE7BAE730D58}"/>
              </a:ext>
            </a:extLst>
          </p:cNvPr>
          <p:cNvCxnSpPr>
            <a:stCxn id="26" idx="1"/>
            <a:endCxn id="26" idx="3"/>
          </p:cNvCxnSpPr>
          <p:nvPr/>
        </p:nvCxnSpPr>
        <p:spPr>
          <a:xfrm>
            <a:off x="6230798" y="4334614"/>
            <a:ext cx="5854692"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Espaço Reservado para Conteúdo 3">
            <a:extLst>
              <a:ext uri="{FF2B5EF4-FFF2-40B4-BE49-F238E27FC236}">
                <a16:creationId xmlns:a16="http://schemas.microsoft.com/office/drawing/2014/main" id="{95F2317F-14D5-72AF-6A21-869ADF5CB4A4}"/>
              </a:ext>
            </a:extLst>
          </p:cNvPr>
          <p:cNvSpPr txBox="1">
            <a:spLocks/>
          </p:cNvSpPr>
          <p:nvPr/>
        </p:nvSpPr>
        <p:spPr>
          <a:xfrm>
            <a:off x="313600" y="1212673"/>
            <a:ext cx="11771890" cy="444617"/>
          </a:xfrm>
          <a:prstGeom prst="rect">
            <a:avLst/>
          </a:prstGeom>
        </p:spPr>
        <p:txBody>
          <a:bodyPr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dirty="0">
                <a:solidFill>
                  <a:schemeClr val="accent1"/>
                </a:solidFill>
                <a:latin typeface="Arial" panose="020B0604020202020204" pitchFamily="34" charset="0"/>
                <a:cs typeface="Arial" panose="020B0604020202020204" pitchFamily="34" charset="0"/>
              </a:rPr>
              <a:t>Resultados de nDCG@10. O primeiro número é com o BM25 </a:t>
            </a:r>
            <a:r>
              <a:rPr lang="pt-BR" sz="2000" dirty="0" err="1">
                <a:solidFill>
                  <a:schemeClr val="accent1"/>
                </a:solidFill>
                <a:latin typeface="Arial" panose="020B0604020202020204" pitchFamily="34" charset="0"/>
                <a:cs typeface="Arial" panose="020B0604020202020204" pitchFamily="34" charset="0"/>
              </a:rPr>
              <a:t>Pyserini</a:t>
            </a:r>
            <a:r>
              <a:rPr lang="pt-BR" sz="2000" dirty="0">
                <a:solidFill>
                  <a:schemeClr val="accent1"/>
                </a:solidFill>
                <a:latin typeface="Arial" panose="020B0604020202020204" pitchFamily="34" charset="0"/>
                <a:cs typeface="Arial" panose="020B0604020202020204" pitchFamily="34" charset="0"/>
              </a:rPr>
              <a:t>, o segundo, quando existir, é implementação da Aula 1</a:t>
            </a:r>
          </a:p>
        </p:txBody>
      </p:sp>
    </p:spTree>
    <p:extLst>
      <p:ext uri="{BB962C8B-B14F-4D97-AF65-F5344CB8AC3E}">
        <p14:creationId xmlns:p14="http://schemas.microsoft.com/office/powerpoint/2010/main" val="4268197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Lst>
          </p:cNvPr>
          <p:cNvSpPr>
            <a:spLocks noGrp="1"/>
          </p:cNvSpPr>
          <p:nvPr>
            <p:ph type="title"/>
          </p:nvPr>
        </p:nvSpPr>
        <p:spPr>
          <a:xfrm>
            <a:off x="176169" y="243281"/>
            <a:ext cx="10058400" cy="729788"/>
          </a:xfrm>
        </p:spPr>
        <p:txBody>
          <a:bodyPr rtlCol="0"/>
          <a:lstStyle/>
          <a:p>
            <a:pPr algn="l" rtl="0"/>
            <a:r>
              <a:rPr lang="pt-BR" dirty="0"/>
              <a:t>Dúvidas</a:t>
            </a:r>
          </a:p>
        </p:txBody>
      </p:sp>
      <p:sp>
        <p:nvSpPr>
          <p:cNvPr id="4" name="Espaço Reservado para o Número do Slide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pt-BR" smtClean="0"/>
              <a:pPr rtl="0"/>
              <a:t>5</a:t>
            </a:fld>
            <a:endParaRPr lang="pt-BR"/>
          </a:p>
        </p:txBody>
      </p:sp>
      <p:sp>
        <p:nvSpPr>
          <p:cNvPr id="5" name="Espaço Reservado para Conteúdo 3">
            <a:extLst>
              <a:ext uri="{FF2B5EF4-FFF2-40B4-BE49-F238E27FC236}">
                <a16:creationId xmlns:a16="http://schemas.microsoft.com/office/drawing/2014/main" id="{D878EE27-5FE5-6A48-C488-A8CE485F3754}"/>
              </a:ext>
            </a:extLst>
          </p:cNvPr>
          <p:cNvSpPr txBox="1">
            <a:spLocks/>
          </p:cNvSpPr>
          <p:nvPr/>
        </p:nvSpPr>
        <p:spPr>
          <a:xfrm>
            <a:off x="243282" y="1753299"/>
            <a:ext cx="11694252" cy="468944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pt-BR" sz="2400" dirty="0">
                <a:solidFill>
                  <a:schemeClr val="accent1"/>
                </a:solidFill>
                <a:latin typeface="Arial" panose="020B0604020202020204" pitchFamily="34" charset="0"/>
                <a:cs typeface="Arial" panose="020B0604020202020204" pitchFamily="34" charset="0"/>
              </a:rPr>
              <a:t>O que exatamente é esse </a:t>
            </a:r>
            <a:r>
              <a:rPr lang="pt-BR" sz="2400" dirty="0" err="1">
                <a:solidFill>
                  <a:schemeClr val="accent1"/>
                </a:solidFill>
                <a:latin typeface="Arial" panose="020B0604020202020204" pitchFamily="34" charset="0"/>
                <a:cs typeface="Arial" panose="020B0604020202020204" pitchFamily="34" charset="0"/>
              </a:rPr>
              <a:t>attention_mask</a:t>
            </a:r>
            <a:r>
              <a:rPr lang="pt-BR" sz="2400" dirty="0">
                <a:solidFill>
                  <a:schemeClr val="accent1"/>
                </a:solidFill>
                <a:latin typeface="Arial" panose="020B0604020202020204" pitchFamily="34" charset="0"/>
                <a:cs typeface="Arial" panose="020B0604020202020204" pitchFamily="34" charset="0"/>
              </a:rPr>
              <a:t> e onde é usado?</a:t>
            </a:r>
          </a:p>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r>
              <a:rPr lang="pt-BR" sz="2400" dirty="0">
                <a:solidFill>
                  <a:schemeClr val="accent1"/>
                </a:solidFill>
                <a:latin typeface="Arial" panose="020B0604020202020204" pitchFamily="34" charset="0"/>
                <a:cs typeface="Arial" panose="020B0604020202020204" pitchFamily="34" charset="0"/>
              </a:rPr>
              <a:t>O </a:t>
            </a:r>
            <a:r>
              <a:rPr lang="pt-BR" sz="2400" dirty="0" err="1">
                <a:solidFill>
                  <a:schemeClr val="accent1"/>
                </a:solidFill>
                <a:latin typeface="Arial" panose="020B0604020202020204" pitchFamily="34" charset="0"/>
                <a:cs typeface="Arial" panose="020B0604020202020204" pitchFamily="34" charset="0"/>
              </a:rPr>
              <a:t>eval</a:t>
            </a:r>
            <a:r>
              <a:rPr lang="pt-BR" sz="2400" dirty="0">
                <a:solidFill>
                  <a:schemeClr val="accent1"/>
                </a:solidFill>
                <a:latin typeface="Arial" panose="020B0604020202020204" pitchFamily="34" charset="0"/>
                <a:cs typeface="Arial" panose="020B0604020202020204" pitchFamily="34" charset="0"/>
              </a:rPr>
              <a:t>() no retorno de 1.000 passagens do BM25 levou uns 5 segundos. Como fazer pra isso ser prático numa pesquisa de documentos grandes?</a:t>
            </a:r>
          </a:p>
        </p:txBody>
      </p:sp>
    </p:spTree>
    <p:extLst>
      <p:ext uri="{BB962C8B-B14F-4D97-AF65-F5344CB8AC3E}">
        <p14:creationId xmlns:p14="http://schemas.microsoft.com/office/powerpoint/2010/main" val="891166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Lst>
          </p:cNvPr>
          <p:cNvSpPr>
            <a:spLocks noGrp="1"/>
          </p:cNvSpPr>
          <p:nvPr>
            <p:ph type="title"/>
          </p:nvPr>
        </p:nvSpPr>
        <p:spPr>
          <a:xfrm>
            <a:off x="176169" y="243281"/>
            <a:ext cx="10058400" cy="729788"/>
          </a:xfrm>
        </p:spPr>
        <p:txBody>
          <a:bodyPr rtlCol="0"/>
          <a:lstStyle/>
          <a:p>
            <a:pPr algn="l" rtl="0"/>
            <a:r>
              <a:rPr lang="pt-BR" dirty="0"/>
              <a:t>Dúvidas</a:t>
            </a:r>
          </a:p>
        </p:txBody>
      </p:sp>
      <p:sp>
        <p:nvSpPr>
          <p:cNvPr id="4" name="Espaço Reservado para o Número do Slide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rtlCol="0"/>
          <a:lstStyle/>
          <a:p>
            <a:pPr rtl="0"/>
            <a:fld id="{19B51A1E-902D-48AF-9020-955120F399B6}" type="slidenum">
              <a:rPr lang="pt-BR" smtClean="0"/>
              <a:pPr rtl="0"/>
              <a:t>6</a:t>
            </a:fld>
            <a:endParaRPr lang="pt-BR"/>
          </a:p>
        </p:txBody>
      </p:sp>
      <p:sp>
        <p:nvSpPr>
          <p:cNvPr id="5" name="Espaço Reservado para Conteúdo 3">
            <a:extLst>
              <a:ext uri="{FF2B5EF4-FFF2-40B4-BE49-F238E27FC236}">
                <a16:creationId xmlns:a16="http://schemas.microsoft.com/office/drawing/2014/main" id="{D878EE27-5FE5-6A48-C488-A8CE485F3754}"/>
              </a:ext>
            </a:extLst>
          </p:cNvPr>
          <p:cNvSpPr txBox="1">
            <a:spLocks/>
          </p:cNvSpPr>
          <p:nvPr/>
        </p:nvSpPr>
        <p:spPr>
          <a:xfrm>
            <a:off x="243282" y="1753299"/>
            <a:ext cx="11694252" cy="4689445"/>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r>
              <a:rPr lang="pt-BR" sz="2400" dirty="0">
                <a:solidFill>
                  <a:schemeClr val="accent1"/>
                </a:solidFill>
                <a:latin typeface="Arial" panose="020B0604020202020204" pitchFamily="34" charset="0"/>
                <a:cs typeface="Arial" panose="020B0604020202020204" pitchFamily="34" charset="0"/>
              </a:rPr>
              <a:t>Porque todos os </a:t>
            </a:r>
            <a:r>
              <a:rPr lang="pt-BR" sz="2400" dirty="0" err="1">
                <a:solidFill>
                  <a:schemeClr val="accent1"/>
                </a:solidFill>
                <a:latin typeface="Arial" panose="020B0604020202020204" pitchFamily="34" charset="0"/>
                <a:cs typeface="Arial" panose="020B0604020202020204" pitchFamily="34" charset="0"/>
              </a:rPr>
              <a:t>embeddings</a:t>
            </a:r>
            <a:r>
              <a:rPr lang="pt-BR" sz="2400" dirty="0">
                <a:solidFill>
                  <a:schemeClr val="accent1"/>
                </a:solidFill>
                <a:latin typeface="Arial" panose="020B0604020202020204" pitchFamily="34" charset="0"/>
                <a:cs typeface="Arial" panose="020B0604020202020204" pitchFamily="34" charset="0"/>
              </a:rPr>
              <a:t> (token, </a:t>
            </a:r>
            <a:r>
              <a:rPr lang="pt-BR" sz="2400" dirty="0" err="1">
                <a:solidFill>
                  <a:schemeClr val="accent1"/>
                </a:solidFill>
                <a:latin typeface="Arial" panose="020B0604020202020204" pitchFamily="34" charset="0"/>
                <a:cs typeface="Arial" panose="020B0604020202020204" pitchFamily="34" charset="0"/>
              </a:rPr>
              <a:t>segment</a:t>
            </a:r>
            <a:r>
              <a:rPr lang="pt-BR" sz="2400" dirty="0">
                <a:solidFill>
                  <a:schemeClr val="accent1"/>
                </a:solidFill>
                <a:latin typeface="Arial" panose="020B0604020202020204" pitchFamily="34" charset="0"/>
                <a:cs typeface="Arial" panose="020B0604020202020204" pitchFamily="34" charset="0"/>
              </a:rPr>
              <a:t> e position) são somados? Como a rede sabe o que é o que?</a:t>
            </a:r>
          </a:p>
          <a:p>
            <a:pPr marL="457200" indent="-457200">
              <a:buFont typeface="Arial" panose="020B0604020202020204" pitchFamily="34" charset="0"/>
              <a:buAutoNum type="arabicPeriod"/>
            </a:pPr>
            <a:endParaRPr lang="pt-BR" sz="2400" dirty="0">
              <a:solidFill>
                <a:schemeClr val="accent1"/>
              </a:solidFill>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r>
              <a:rPr lang="pt-BR" sz="2400" dirty="0">
                <a:solidFill>
                  <a:schemeClr val="accent1"/>
                </a:solidFill>
                <a:latin typeface="Arial" panose="020B0604020202020204" pitchFamily="34" charset="0"/>
                <a:cs typeface="Arial" panose="020B0604020202020204" pitchFamily="34" charset="0"/>
              </a:rPr>
              <a:t>Porque os </a:t>
            </a:r>
            <a:r>
              <a:rPr lang="pt-BR" sz="2400" dirty="0" err="1">
                <a:solidFill>
                  <a:schemeClr val="accent1"/>
                </a:solidFill>
                <a:latin typeface="Arial" panose="020B0604020202020204" pitchFamily="34" charset="0"/>
                <a:cs typeface="Arial" panose="020B0604020202020204" pitchFamily="34" charset="0"/>
              </a:rPr>
              <a:t>segment</a:t>
            </a:r>
            <a:r>
              <a:rPr lang="pt-BR" sz="2400" dirty="0">
                <a:solidFill>
                  <a:schemeClr val="accent1"/>
                </a:solidFill>
                <a:latin typeface="Arial" panose="020B0604020202020204" pitchFamily="34" charset="0"/>
                <a:cs typeface="Arial" panose="020B0604020202020204" pitchFamily="34" charset="0"/>
              </a:rPr>
              <a:t> </a:t>
            </a:r>
            <a:r>
              <a:rPr lang="pt-BR" sz="2400" dirty="0" err="1">
                <a:solidFill>
                  <a:schemeClr val="accent1"/>
                </a:solidFill>
                <a:latin typeface="Arial" panose="020B0604020202020204" pitchFamily="34" charset="0"/>
                <a:cs typeface="Arial" panose="020B0604020202020204" pitchFamily="34" charset="0"/>
              </a:rPr>
              <a:t>embeddings</a:t>
            </a:r>
            <a:r>
              <a:rPr lang="pt-BR" sz="2400" dirty="0">
                <a:solidFill>
                  <a:schemeClr val="accent1"/>
                </a:solidFill>
                <a:latin typeface="Arial" panose="020B0604020202020204" pitchFamily="34" charset="0"/>
                <a:cs typeface="Arial" panose="020B0604020202020204" pitchFamily="34" charset="0"/>
              </a:rPr>
              <a:t> são necessários? O [SEP] já não é suficiente?</a:t>
            </a:r>
            <a:endParaRPr lang="pt-BR" sz="1600" dirty="0">
              <a:solidFill>
                <a:schemeClr val="accent1"/>
              </a:solidFill>
              <a:latin typeface="Arial" panose="020B0604020202020204" pitchFamily="34" charset="0"/>
              <a:cs typeface="Arial" panose="020B0604020202020204" pitchFamily="34" charset="0"/>
            </a:endParaRPr>
          </a:p>
          <a:p>
            <a:pPr marL="0" indent="0">
              <a:buNone/>
            </a:pPr>
            <a:r>
              <a:rPr lang="pt-BR" sz="1600" dirty="0" err="1">
                <a:solidFill>
                  <a:schemeClr val="accent1"/>
                </a:solidFill>
                <a:latin typeface="Arial" panose="020B0604020202020204" pitchFamily="34" charset="0"/>
                <a:cs typeface="Arial" panose="020B0604020202020204" pitchFamily="34" charset="0"/>
              </a:rPr>
              <a:t>Obs</a:t>
            </a:r>
            <a:r>
              <a:rPr lang="pt-BR" sz="1600" dirty="0">
                <a:solidFill>
                  <a:schemeClr val="accent1"/>
                </a:solidFill>
                <a:latin typeface="Arial" panose="020B0604020202020204" pitchFamily="34" charset="0"/>
                <a:cs typeface="Arial" panose="020B0604020202020204" pitchFamily="34" charset="0"/>
              </a:rPr>
              <a:t>: o artigo chegou a testar o efeito de não usar </a:t>
            </a:r>
            <a:r>
              <a:rPr lang="pt-BR" sz="1600" dirty="0" err="1">
                <a:solidFill>
                  <a:schemeClr val="accent1"/>
                </a:solidFill>
                <a:latin typeface="Arial" panose="020B0604020202020204" pitchFamily="34" charset="0"/>
                <a:cs typeface="Arial" panose="020B0604020202020204" pitchFamily="34" charset="0"/>
              </a:rPr>
              <a:t>segment</a:t>
            </a:r>
            <a:r>
              <a:rPr lang="pt-BR" sz="1600" dirty="0">
                <a:solidFill>
                  <a:schemeClr val="accent1"/>
                </a:solidFill>
                <a:latin typeface="Arial" panose="020B0604020202020204" pitchFamily="34" charset="0"/>
                <a:cs typeface="Arial" panose="020B0604020202020204" pitchFamily="34" charset="0"/>
              </a:rPr>
              <a:t> </a:t>
            </a:r>
            <a:r>
              <a:rPr lang="pt-BR" sz="1600" dirty="0" err="1">
                <a:solidFill>
                  <a:schemeClr val="accent1"/>
                </a:solidFill>
                <a:latin typeface="Arial" panose="020B0604020202020204" pitchFamily="34" charset="0"/>
                <a:cs typeface="Arial" panose="020B0604020202020204" pitchFamily="34" charset="0"/>
              </a:rPr>
              <a:t>embeddings</a:t>
            </a:r>
            <a:r>
              <a:rPr lang="pt-BR" sz="1600" dirty="0">
                <a:solidFill>
                  <a:schemeClr val="accent1"/>
                </a:solidFill>
                <a:latin typeface="Arial" panose="020B0604020202020204" pitchFamily="34" charset="0"/>
                <a:cs typeface="Arial" panose="020B0604020202020204" pitchFamily="34" charset="0"/>
              </a:rPr>
              <a:t>, mas e se tirasse o </a:t>
            </a:r>
            <a:r>
              <a:rPr lang="pt-BR" sz="1600" dirty="0" err="1">
                <a:solidFill>
                  <a:schemeClr val="accent1"/>
                </a:solidFill>
                <a:latin typeface="Arial" panose="020B0604020202020204" pitchFamily="34" charset="0"/>
                <a:cs typeface="Arial" panose="020B0604020202020204" pitchFamily="34" charset="0"/>
              </a:rPr>
              <a:t>segment</a:t>
            </a:r>
            <a:r>
              <a:rPr lang="pt-BR" sz="1600" dirty="0">
                <a:solidFill>
                  <a:schemeClr val="accent1"/>
                </a:solidFill>
                <a:latin typeface="Arial" panose="020B0604020202020204" pitchFamily="34" charset="0"/>
                <a:cs typeface="Arial" panose="020B0604020202020204" pitchFamily="34" charset="0"/>
              </a:rPr>
              <a:t> </a:t>
            </a:r>
            <a:r>
              <a:rPr lang="pt-BR" sz="1600" dirty="0" err="1">
                <a:solidFill>
                  <a:schemeClr val="accent1"/>
                </a:solidFill>
                <a:latin typeface="Arial" panose="020B0604020202020204" pitchFamily="34" charset="0"/>
                <a:cs typeface="Arial" panose="020B0604020202020204" pitchFamily="34" charset="0"/>
              </a:rPr>
              <a:t>embeddings</a:t>
            </a:r>
            <a:r>
              <a:rPr lang="pt-BR" sz="1600" dirty="0">
                <a:solidFill>
                  <a:schemeClr val="accent1"/>
                </a:solidFill>
                <a:latin typeface="Arial" panose="020B0604020202020204" pitchFamily="34" charset="0"/>
                <a:cs typeface="Arial" panose="020B0604020202020204" pitchFamily="34" charset="0"/>
              </a:rPr>
              <a:t> e o [SEP]?</a:t>
            </a:r>
          </a:p>
          <a:p>
            <a:pPr marL="0" indent="0">
              <a:buNone/>
            </a:pPr>
            <a:endParaRPr lang="pt-BR" sz="2400" dirty="0">
              <a:solidFill>
                <a:schemeClr val="accent1"/>
              </a:solidFill>
              <a:latin typeface="Arial" panose="020B0604020202020204" pitchFamily="34" charset="0"/>
              <a:cs typeface="Arial" panose="020B0604020202020204" pitchFamily="34" charset="0"/>
            </a:endParaRPr>
          </a:p>
        </p:txBody>
      </p:sp>
      <p:pic>
        <p:nvPicPr>
          <p:cNvPr id="6" name="Imagem 5">
            <a:extLst>
              <a:ext uri="{FF2B5EF4-FFF2-40B4-BE49-F238E27FC236}">
                <a16:creationId xmlns:a16="http://schemas.microsoft.com/office/drawing/2014/main" id="{1BC705C4-4C3E-C2A1-4893-E3515A929926}"/>
              </a:ext>
            </a:extLst>
          </p:cNvPr>
          <p:cNvPicPr>
            <a:picLocks noChangeAspect="1"/>
          </p:cNvPicPr>
          <p:nvPr/>
        </p:nvPicPr>
        <p:blipFill>
          <a:blip r:embed="rId3"/>
          <a:stretch>
            <a:fillRect/>
          </a:stretch>
        </p:blipFill>
        <p:spPr>
          <a:xfrm>
            <a:off x="2970535" y="1474568"/>
            <a:ext cx="6239746" cy="2029108"/>
          </a:xfrm>
          <a:prstGeom prst="rect">
            <a:avLst/>
          </a:prstGeom>
        </p:spPr>
      </p:pic>
    </p:spTree>
    <p:extLst>
      <p:ext uri="{BB962C8B-B14F-4D97-AF65-F5344CB8AC3E}">
        <p14:creationId xmlns:p14="http://schemas.microsoft.com/office/powerpoint/2010/main" val="281323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AEE93-8585-46D4-A7EC-F184E317CB2E}"/>
              </a:ext>
            </a:extLst>
          </p:cNvPr>
          <p:cNvSpPr>
            <a:spLocks noGrp="1"/>
          </p:cNvSpPr>
          <p:nvPr>
            <p:ph type="ctrTitle"/>
          </p:nvPr>
        </p:nvSpPr>
        <p:spPr>
          <a:xfrm>
            <a:off x="838200" y="2313571"/>
            <a:ext cx="4419600" cy="1659716"/>
          </a:xfrm>
        </p:spPr>
        <p:txBody>
          <a:bodyPr rtlCol="0"/>
          <a:lstStyle/>
          <a:p>
            <a:pPr rtl="0"/>
            <a:r>
              <a:rPr lang="pt-BR"/>
              <a:t>Obrigado</a:t>
            </a:r>
          </a:p>
        </p:txBody>
      </p:sp>
      <p:sp>
        <p:nvSpPr>
          <p:cNvPr id="3" name="Espaço Reservado para Conteúdo 2">
            <a:extLst>
              <a:ext uri="{FF2B5EF4-FFF2-40B4-BE49-F238E27FC236}">
                <a16:creationId xmlns:a16="http://schemas.microsoft.com/office/drawing/2014/main" id="{24AFFC60-19C3-4901-93F7-7AAF4C09F8C6}"/>
              </a:ext>
            </a:extLst>
          </p:cNvPr>
          <p:cNvSpPr>
            <a:spLocks noGrp="1"/>
          </p:cNvSpPr>
          <p:nvPr>
            <p:ph type="subTitle" idx="1"/>
          </p:nvPr>
        </p:nvSpPr>
        <p:spPr>
          <a:xfrm>
            <a:off x="7772402" y="2348318"/>
            <a:ext cx="2743200" cy="1659715"/>
          </a:xfrm>
        </p:spPr>
        <p:txBody>
          <a:bodyPr rtlCol="0">
            <a:normAutofit/>
          </a:bodyPr>
          <a:lstStyle/>
          <a:p>
            <a:pPr rtl="0"/>
            <a:r>
              <a:rPr lang="pt-BR" dirty="0"/>
              <a:t>Leandro Carísio</a:t>
            </a:r>
          </a:p>
          <a:p>
            <a:pPr rtl="0"/>
            <a:r>
              <a:rPr lang="pt-BR" dirty="0"/>
              <a:t>carisio@gmail.com</a:t>
            </a:r>
          </a:p>
        </p:txBody>
      </p:sp>
      <p:sp>
        <p:nvSpPr>
          <p:cNvPr id="12" name="Espaço Reservado para o Número do Slide 11">
            <a:extLst>
              <a:ext uri="{FF2B5EF4-FFF2-40B4-BE49-F238E27FC236}">
                <a16:creationId xmlns:a16="http://schemas.microsoft.com/office/drawing/2014/main" id="{2257BCF9-933D-4329-B564-4E404B1CAFF6}"/>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pt-BR" smtClean="0"/>
              <a:pPr rtl="0"/>
              <a:t>7</a:t>
            </a:fld>
            <a:endParaRPr lang="pt-BR"/>
          </a:p>
        </p:txBody>
      </p:sp>
    </p:spTree>
    <p:extLst>
      <p:ext uri="{BB962C8B-B14F-4D97-AF65-F5344CB8AC3E}">
        <p14:creationId xmlns:p14="http://schemas.microsoft.com/office/powerpoint/2010/main" val="3242998563"/>
      </p:ext>
    </p:extLst>
  </p:cSld>
  <p:clrMapOvr>
    <a:masterClrMapping/>
  </p:clrMapOvr>
</p:sld>
</file>

<file path=ppt/theme/theme1.xml><?xml version="1.0" encoding="utf-8"?>
<a:theme xmlns:a="http://schemas.openxmlformats.org/drawingml/2006/main" name="Tema do Office">
  <a:themeElements>
    <a:clrScheme name="Custom 181">
      <a:dk1>
        <a:sysClr val="windowText" lastClr="000000"/>
      </a:dk1>
      <a:lt1>
        <a:sysClr val="window" lastClr="FFFFFF"/>
      </a:lt1>
      <a:dk2>
        <a:srgbClr val="44546A"/>
      </a:dk2>
      <a:lt2>
        <a:srgbClr val="E7E6E6"/>
      </a:lt2>
      <a:accent1>
        <a:srgbClr val="62A25D"/>
      </a:accent1>
      <a:accent2>
        <a:srgbClr val="A0DADE"/>
      </a:accent2>
      <a:accent3>
        <a:srgbClr val="CCB5E5"/>
      </a:accent3>
      <a:accent4>
        <a:srgbClr val="29285D"/>
      </a:accent4>
      <a:accent5>
        <a:srgbClr val="EDF1F2"/>
      </a:accent5>
      <a:accent6>
        <a:srgbClr val="70AD47"/>
      </a:accent6>
      <a:hlink>
        <a:srgbClr val="A0DADE"/>
      </a:hlink>
      <a:folHlink>
        <a:srgbClr val="954F72"/>
      </a:folHlink>
    </a:clrScheme>
    <a:fontScheme name="Custom 62">
      <a:majorFont>
        <a:latin typeface="Skeena"/>
        <a:ea typeface=""/>
        <a:cs typeface=""/>
      </a:majorFont>
      <a:minorFont>
        <a:latin typeface="Skee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396174_TF03460514_Win32.potx" id="{9CA428FB-1904-4535-8DBB-4F6E2844CD3F}" vid="{91CE045F-AF71-4554-BA03-AB10FE2648A1}"/>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7ACD96E-49A0-4DA4-A7BB-AC2D887421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18C13B-9D83-4AF4-B64D-33362D5133F8}">
  <ds:schemaRefs>
    <ds:schemaRef ds:uri="http://schemas.microsoft.com/sharepoint/v3/contenttype/forms"/>
  </ds:schemaRefs>
</ds:datastoreItem>
</file>

<file path=customXml/itemProps3.xml><?xml version="1.0" encoding="utf-8"?>
<ds:datastoreItem xmlns:ds="http://schemas.openxmlformats.org/officeDocument/2006/customXml" ds:itemID="{CA4F7154-AFAC-4BE7-8A74-7F4B6FC2743C}">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16c05727-aa75-4e4a-9b5f-8a80a1165891"/>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71af3243-3dd4-4a8d-8c0d-dd76da1f02a5"/>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{E71FB80A-5CEA-4D9B-B429-3370144C1454}tf03460514_win32</Template>
  <TotalTime>194</TotalTime>
  <Words>574</Words>
  <Application>Microsoft Office PowerPoint</Application>
  <PresentationFormat>Widescreen</PresentationFormat>
  <Paragraphs>67</Paragraphs>
  <Slides>7</Slides>
  <Notes>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vt:i4>
      </vt:variant>
    </vt:vector>
  </HeadingPairs>
  <TitlesOfParts>
    <vt:vector size="13" baseType="lpstr">
      <vt:lpstr>Arial</vt:lpstr>
      <vt:lpstr>Calibri</vt:lpstr>
      <vt:lpstr>Courier New</vt:lpstr>
      <vt:lpstr>Skeena</vt:lpstr>
      <vt:lpstr>Times New Roman</vt:lpstr>
      <vt:lpstr>Tema do Office</vt:lpstr>
      <vt:lpstr>Notebook – Reranking pós BM25</vt:lpstr>
      <vt:lpstr>Técnicas para garantir que a implementação está correta</vt:lpstr>
      <vt:lpstr>Técnicas para garantir que a implementação está correta</vt:lpstr>
      <vt:lpstr>Resultados interessantes/inesperados</vt:lpstr>
      <vt:lpstr>Dúvidas</vt:lpstr>
      <vt:lpstr>Dúvidas</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Leitura do capítulo 1 de</dc:title>
  <dc:creator>Leandro Carísio Fernandes</dc:creator>
  <cp:lastModifiedBy>Leandro Carisio Fernandes</cp:lastModifiedBy>
  <cp:revision>17</cp:revision>
  <dcterms:created xsi:type="dcterms:W3CDTF">2023-03-07T13:43:49Z</dcterms:created>
  <dcterms:modified xsi:type="dcterms:W3CDTF">2023-03-14T22:15:54Z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