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boettig" TargetMode="External"/><Relationship Id="rId3" Type="http://schemas.openxmlformats.org/officeDocument/2006/relationships/hyperlink" Target="https://eddelbuettel.github.io/r2u/" TargetMode="External"/><Relationship Id="rId7" Type="http://schemas.openxmlformats.org/officeDocument/2006/relationships/hyperlink" Target="https://hub.docker.com/r/eddelbuettel/r2u" TargetMode="External"/><Relationship Id="rId12" Type="http://schemas.openxmlformats.org/officeDocument/2006/relationships/hyperlink" Target="https://rocker-project.org/use/extending.html#install2.r" TargetMode="External"/><Relationship Id="rId2" Type="http://schemas.openxmlformats.org/officeDocument/2006/relationships/hyperlink" Target="https://rocke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er-project.org/images/#additional-images" TargetMode="External"/><Relationship Id="rId11" Type="http://schemas.openxmlformats.org/officeDocument/2006/relationships/hyperlink" Target="https://cran.r-project.org/web/packages/littler/index.html" TargetMode="External"/><Relationship Id="rId5" Type="http://schemas.openxmlformats.org/officeDocument/2006/relationships/hyperlink" Target="https://rocker-project.org/images/#the-base-stack" TargetMode="External"/><Relationship Id="rId10" Type="http://schemas.openxmlformats.org/officeDocument/2006/relationships/hyperlink" Target="https://twitter.com/geertvangeest/" TargetMode="External"/><Relationship Id="rId4" Type="http://schemas.openxmlformats.org/officeDocument/2006/relationships/hyperlink" Target="https://rocker-project.org/images/#the-versioned-stack" TargetMode="External"/><Relationship Id="rId9" Type="http://schemas.openxmlformats.org/officeDocument/2006/relationships/hyperlink" Target="https://twitter.com/eddelbuett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26693"/>
              </p:ext>
            </p:extLst>
          </p:nvPr>
        </p:nvGraphicFramePr>
        <p:xfrm>
          <a:off x="2905253" y="3980219"/>
          <a:ext cx="6752868" cy="1213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478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1390180869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4124837353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6188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H" sz="11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CH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rocker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r2u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1212132924"/>
                  </a:ext>
                </a:extLst>
              </a:tr>
              <a:tr h="161889"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5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</a:t>
                      </a:r>
                      <a:r>
                        <a:rPr lang="en-US" sz="1100" b="0" u="none" strike="noStrike" dirty="0" err="1">
                          <a:effectLst/>
                          <a:hlinkClick r:id="rId6"/>
                        </a:rPr>
                        <a:t>bspm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eddelbuettel</a:t>
                      </a: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repo install2.r or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package manager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r>
                        <a:rPr lang="en-US" sz="1100" u="none" strike="noStrike" dirty="0">
                          <a:effectLst/>
                        </a:rPr>
                        <a:t>, ubuntu, fedora, </a:t>
                      </a:r>
                      <a:r>
                        <a:rPr lang="en-US" sz="1100" u="none" strike="noStrike" dirty="0" err="1">
                          <a:effectLst/>
                        </a:rPr>
                        <a:t>opensuse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2879332" y="5593180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4186541" y="5352697"/>
            <a:ext cx="119605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4051419" y="5900550"/>
            <a:ext cx="146092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5813999" y="5335622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168680" y="5370259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846284" y="5568141"/>
            <a:ext cx="340257" cy="2404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382599" y="5551066"/>
            <a:ext cx="431400" cy="170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6907075" y="5585703"/>
            <a:ext cx="261605" cy="53029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846284" y="5808624"/>
            <a:ext cx="205135" cy="3920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5382599" y="5568141"/>
            <a:ext cx="431400" cy="5478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7" idx="1"/>
          </p:cNvCxnSpPr>
          <p:nvPr/>
        </p:nvCxnSpPr>
        <p:spPr>
          <a:xfrm>
            <a:off x="6907075" y="6115994"/>
            <a:ext cx="238105" cy="526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35D0E-68C7-5907-1032-C91522337C94}"/>
              </a:ext>
            </a:extLst>
          </p:cNvPr>
          <p:cNvSpPr txBox="1"/>
          <p:nvPr/>
        </p:nvSpPr>
        <p:spPr>
          <a:xfrm>
            <a:off x="7145180" y="6037795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ubuntu OK?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8450293" y="6024067"/>
            <a:ext cx="121394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eddelbuettel/r2u</a:t>
            </a:r>
          </a:p>
          <a:p>
            <a:pPr algn="ctr"/>
            <a:r>
              <a:rPr lang="en-CH" sz="1100" dirty="0"/>
              <a:t>rocker/r-ubuntu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0DDC6E-6CA2-7D06-76AD-C7C9D285766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238256" y="6168600"/>
            <a:ext cx="212037" cy="7091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36B06F-8452-715E-2F9D-DB1D2F862D5B}"/>
              </a:ext>
            </a:extLst>
          </p:cNvPr>
          <p:cNvSpPr txBox="1"/>
          <p:nvPr/>
        </p:nvSpPr>
        <p:spPr>
          <a:xfrm>
            <a:off x="8571158" y="5640591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rocker/r-bspm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F7267-7C1C-977D-A1BE-F19C5F960167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8238256" y="5771396"/>
            <a:ext cx="332902" cy="3972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5813999" y="5900550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7754025" y="2211919"/>
            <a:ext cx="188173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E644BB-5F4C-81F7-CA01-76F09D157837}"/>
              </a:ext>
            </a:extLst>
          </p:cNvPr>
          <p:cNvSpPr txBox="1"/>
          <p:nvPr/>
        </p:nvSpPr>
        <p:spPr>
          <a:xfrm>
            <a:off x="296225" y="1011469"/>
            <a:ext cx="300761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Menlo" panose="020B0609030804020204" pitchFamily="49" charset="0"/>
              </a:rPr>
              <a:t>docker build –t namespace/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repo:tag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.</a:t>
            </a:r>
          </a:p>
          <a:p>
            <a:r>
              <a:rPr lang="en-US" sz="1000" dirty="0">
                <a:latin typeface="Menlo" panose="020B0609030804020204" pitchFamily="49" charset="0"/>
              </a:rPr>
              <a:t>docker push</a:t>
            </a:r>
            <a:endParaRPr lang="en-US" sz="1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5372730" y="2209964"/>
            <a:ext cx="227617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eddelbuettel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162566" y="786062"/>
            <a:ext cx="24336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634012" y="789579"/>
            <a:ext cx="241324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296223" y="4595652"/>
            <a:ext cx="2389176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Binary or source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r>
              <a:rPr lang="en-CH" sz="1100" dirty="0"/>
              <a:t>. 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75220" y="68406"/>
            <a:ext cx="59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fast container builds for R 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3426697" y="478502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296224" y="471710"/>
            <a:ext cx="300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B0FAD-6207-37AD-C229-72630568CD11}"/>
              </a:ext>
            </a:extLst>
          </p:cNvPr>
          <p:cNvSpPr txBox="1"/>
          <p:nvPr/>
        </p:nvSpPr>
        <p:spPr>
          <a:xfrm>
            <a:off x="296224" y="1671014"/>
            <a:ext cx="300761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Menlo" panose="020B0609030804020204" pitchFamily="49" charset="0"/>
              </a:rPr>
              <a:t>docker run --rm namespace/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repo:tag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\</a:t>
            </a:r>
          </a:p>
          <a:p>
            <a:r>
              <a:rPr lang="en-US" sz="1000" b="0" dirty="0" err="1">
                <a:effectLst/>
                <a:latin typeface="Menlo" panose="020B0609030804020204" pitchFamily="49" charset="0"/>
              </a:rPr>
              <a:t>Rscript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script.R</a:t>
            </a:r>
            <a:endParaRPr lang="en-US" sz="1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47E84A-6521-49F9-B45D-B8A91834B5B6}"/>
              </a:ext>
            </a:extLst>
          </p:cNvPr>
          <p:cNvSpPr txBox="1"/>
          <p:nvPr/>
        </p:nvSpPr>
        <p:spPr>
          <a:xfrm>
            <a:off x="296223" y="1406985"/>
            <a:ext cx="30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Run code inside container</a:t>
            </a:r>
            <a:endParaRPr lang="en-CH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87A927-E5BF-7F03-04AD-DC2FFBA72F38}"/>
              </a:ext>
            </a:extLst>
          </p:cNvPr>
          <p:cNvSpPr txBox="1"/>
          <p:nvPr/>
        </p:nvSpPr>
        <p:spPr>
          <a:xfrm>
            <a:off x="296223" y="2315569"/>
            <a:ext cx="3007614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Menlo" panose="020B0609030804020204" pitchFamily="49" charset="0"/>
              </a:rPr>
              <a:t>docker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 --rm –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it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-p 8787:8787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 PASSWORD=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mypassword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rstudio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# find it at http://localhost:8787</a:t>
            </a:r>
            <a:endParaRPr lang="en-US" sz="1000" b="0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DF326A-2B38-25EB-4E55-144EAFF5A262}"/>
              </a:ext>
            </a:extLst>
          </p:cNvPr>
          <p:cNvSpPr txBox="1"/>
          <p:nvPr/>
        </p:nvSpPr>
        <p:spPr>
          <a:xfrm>
            <a:off x="311009" y="2069348"/>
            <a:ext cx="299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Run rocker/rstudio container</a:t>
            </a:r>
            <a:endParaRPr lang="en-CH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2900157" y="3397800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4E53BA-7E47-D099-D406-E5BA6C5F11B5}"/>
              </a:ext>
            </a:extLst>
          </p:cNvPr>
          <p:cNvSpPr txBox="1"/>
          <p:nvPr/>
        </p:nvSpPr>
        <p:spPr>
          <a:xfrm>
            <a:off x="296223" y="745353"/>
            <a:ext cx="300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Build and push from Dockerfile</a:t>
            </a:r>
            <a:endParaRPr lang="en-CH" sz="11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4154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41544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    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06FBE5-F1D0-B870-94CD-5E16096BCB06}"/>
              </a:ext>
            </a:extLst>
          </p:cNvPr>
          <p:cNvGrpSpPr/>
          <p:nvPr/>
        </p:nvGrpSpPr>
        <p:grpSpPr>
          <a:xfrm>
            <a:off x="2942212" y="6074716"/>
            <a:ext cx="776437" cy="401775"/>
            <a:chOff x="8586895" y="5454465"/>
            <a:chExt cx="776437" cy="401775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717B7A8-9AFF-791C-B49E-15E0261E2CE9}"/>
                </a:ext>
              </a:extLst>
            </p:cNvPr>
            <p:cNvCxnSpPr>
              <a:cxnSpLocks/>
            </p:cNvCxnSpPr>
            <p:nvPr/>
          </p:nvCxnSpPr>
          <p:spPr>
            <a:xfrm>
              <a:off x="8586895" y="5587084"/>
              <a:ext cx="187858" cy="3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BCA8B2-BE9C-9C45-5D15-897FA3DE0737}"/>
                </a:ext>
              </a:extLst>
            </p:cNvPr>
            <p:cNvSpPr txBox="1"/>
            <p:nvPr/>
          </p:nvSpPr>
          <p:spPr>
            <a:xfrm>
              <a:off x="8768197" y="5454465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yes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6C8553D-4F36-4A1F-6662-EA24ECDEBE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3451" y="5727249"/>
              <a:ext cx="187858" cy="35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4A8191-A796-D63F-FB04-D60B12D4259F}"/>
                </a:ext>
              </a:extLst>
            </p:cNvPr>
            <p:cNvSpPr txBox="1"/>
            <p:nvPr/>
          </p:nvSpPr>
          <p:spPr>
            <a:xfrm>
              <a:off x="8774753" y="5594630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no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303616" y="5683395"/>
            <a:ext cx="237439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2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3"/>
              </a:rPr>
              <a:t>r2u</a:t>
            </a:r>
            <a:r>
              <a:rPr lang="en-CH" sz="1100" dirty="0"/>
              <a:t> are developed by </a:t>
            </a:r>
            <a:r>
              <a:rPr lang="en-CH" sz="1100" dirty="0">
                <a:hlinkClick r:id="rId8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9"/>
              </a:rPr>
              <a:t>Dirk Eddelbuettel</a:t>
            </a:r>
            <a:r>
              <a:rPr lang="en-CH" sz="1100" dirty="0"/>
              <a:t>. This cheatsheet was created by </a:t>
            </a:r>
            <a:r>
              <a:rPr lang="en-CH" sz="1100" dirty="0">
                <a:hlinkClick r:id="rId10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2899996" y="3704646"/>
            <a:ext cx="600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docs for a full overview. </a:t>
            </a:r>
            <a:endParaRPr lang="en-CH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ACFC1-C1CB-29B1-BE0D-1B27D3C886CA}"/>
              </a:ext>
            </a:extLst>
          </p:cNvPr>
          <p:cNvSpPr txBox="1"/>
          <p:nvPr/>
        </p:nvSpPr>
        <p:spPr>
          <a:xfrm>
            <a:off x="3499945" y="2215903"/>
            <a:ext cx="1767660" cy="9387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install2.r script</a:t>
            </a:r>
          </a:p>
          <a:p>
            <a:r>
              <a:rPr lang="en-CH" sz="1100" dirty="0"/>
              <a:t>is a helper for installing  R packages from the </a:t>
            </a:r>
            <a:r>
              <a:rPr lang="en-CH" sz="1100" dirty="0">
                <a:hlinkClick r:id="rId11"/>
              </a:rPr>
              <a:t>littler</a:t>
            </a:r>
            <a:r>
              <a:rPr lang="en-CH" sz="1100" dirty="0"/>
              <a:t> package.  Find all options </a:t>
            </a:r>
            <a:r>
              <a:rPr lang="en-CH" sz="1100" dirty="0">
                <a:hlinkClick r:id="rId12"/>
              </a:rPr>
              <a:t>here</a:t>
            </a:r>
            <a:r>
              <a:rPr lang="en-CH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5F5A0-5DDE-84A9-D502-D6B3FA43AFFF}"/>
              </a:ext>
            </a:extLst>
          </p:cNvPr>
          <p:cNvSpPr txBox="1"/>
          <p:nvPr/>
        </p:nvSpPr>
        <p:spPr>
          <a:xfrm>
            <a:off x="3499945" y="827733"/>
            <a:ext cx="1048133" cy="127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apt-get</a:t>
            </a:r>
          </a:p>
          <a:p>
            <a:r>
              <a:rPr lang="en-CH" sz="1100" dirty="0"/>
              <a:t>interacts with the system package manager, that often includes R packages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0FA54-3C3D-9BCA-F6D1-B7B7F231F2BB}"/>
              </a:ext>
            </a:extLst>
          </p:cNvPr>
          <p:cNvSpPr txBox="1"/>
          <p:nvPr/>
        </p:nvSpPr>
        <p:spPr>
          <a:xfrm>
            <a:off x="8476554" y="3437831"/>
            <a:ext cx="118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i="1" dirty="0">
                <a:solidFill>
                  <a:srgbClr val="1716F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fastest!🏎️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D2A2D-F4CB-C0C8-78ED-30DC7C65973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70394" y="3714830"/>
            <a:ext cx="0" cy="265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1703</TotalTime>
  <Words>428</Words>
  <Application>Microsoft Macintosh PowerPoint</Application>
  <PresentationFormat>A4 Paper (210x297 mm)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vanGeest</cp:lastModifiedBy>
  <cp:revision>65</cp:revision>
  <cp:lastPrinted>2023-04-07T10:40:52Z</cp:lastPrinted>
  <dcterms:created xsi:type="dcterms:W3CDTF">2023-04-07T10:39:11Z</dcterms:created>
  <dcterms:modified xsi:type="dcterms:W3CDTF">2023-04-08T15:03:40Z</dcterms:modified>
</cp:coreProperties>
</file>