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57" r:id="rId5"/>
    <p:sldId id="261" r:id="rId6"/>
    <p:sldId id="262" r:id="rId7"/>
    <p:sldId id="26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325200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133470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273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2957688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06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1239688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3015727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370947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217139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73436-D1E7-4337-BCE8-CA9F8B3EA5B8}" type="datetimeFigureOut">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22682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873436-D1E7-4337-BCE8-CA9F8B3EA5B8}" type="datetimeFigureOut">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192982325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873436-D1E7-4337-BCE8-CA9F8B3EA5B8}" type="datetimeFigureOut">
              <a:rPr lang="en-US" smtClean="0"/>
              <a:t>6/16/2016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75239094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873436-D1E7-4337-BCE8-CA9F8B3EA5B8}" type="datetimeFigureOut">
              <a:rPr lang="en-US" smtClean="0"/>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426227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73436-D1E7-4337-BCE8-CA9F8B3EA5B8}" type="datetimeFigureOut">
              <a:rPr lang="en-US" smtClean="0"/>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46485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73436-D1E7-4337-BCE8-CA9F8B3EA5B8}" type="datetimeFigureOut">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9847802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73436-D1E7-4337-BCE8-CA9F8B3EA5B8}" type="datetimeFigureOut">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6E590-C460-45ED-BB1C-9532ED7AACD9}" type="slidenum">
              <a:rPr lang="en-US" smtClean="0"/>
              <a:t>‹#›</a:t>
            </a:fld>
            <a:endParaRPr lang="en-US"/>
          </a:p>
        </p:txBody>
      </p:sp>
    </p:spTree>
    <p:extLst>
      <p:ext uri="{BB962C8B-B14F-4D97-AF65-F5344CB8AC3E}">
        <p14:creationId xmlns:p14="http://schemas.microsoft.com/office/powerpoint/2010/main" val="190981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t="-9000" b="-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873436-D1E7-4337-BCE8-CA9F8B3EA5B8}" type="datetimeFigureOut">
              <a:rPr lang="en-US" smtClean="0"/>
              <a:t>6/16/2016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86E590-C460-45ED-BB1C-9532ED7AACD9}" type="slidenum">
              <a:rPr lang="en-US" smtClean="0"/>
              <a:t>‹#›</a:t>
            </a:fld>
            <a:endParaRPr lang="en-US"/>
          </a:p>
        </p:txBody>
      </p:sp>
    </p:spTree>
    <p:extLst>
      <p:ext uri="{BB962C8B-B14F-4D97-AF65-F5344CB8AC3E}">
        <p14:creationId xmlns:p14="http://schemas.microsoft.com/office/powerpoint/2010/main" val="353964225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5242" y="1757420"/>
            <a:ext cx="7346729" cy="1717300"/>
          </a:xfrm>
          <a:solidFill>
            <a:schemeClr val="bg1">
              <a:alpha val="60000"/>
            </a:schemeClr>
          </a:solidFill>
        </p:spPr>
        <p:txBody>
          <a:bodyPr/>
          <a:lstStyle/>
          <a:p>
            <a:pPr algn="ctr"/>
            <a:r>
              <a:rPr lang="en-US" dirty="0" smtClean="0">
                <a:solidFill>
                  <a:schemeClr val="accent2">
                    <a:lumMod val="75000"/>
                  </a:schemeClr>
                </a:solidFill>
              </a:rPr>
              <a:t>UAS Mobile Technology</a:t>
            </a:r>
            <a:br>
              <a:rPr lang="en-US" dirty="0" smtClean="0">
                <a:solidFill>
                  <a:schemeClr val="accent2">
                    <a:lumMod val="75000"/>
                  </a:schemeClr>
                </a:solidFill>
              </a:rPr>
            </a:br>
            <a:r>
              <a:rPr lang="en-US" dirty="0" smtClean="0">
                <a:solidFill>
                  <a:schemeClr val="accent2">
                    <a:lumMod val="75000"/>
                  </a:schemeClr>
                </a:solidFill>
              </a:rPr>
              <a:t>Program Sir Chick</a:t>
            </a:r>
            <a:endParaRPr lang="en-US" dirty="0">
              <a:solidFill>
                <a:schemeClr val="accent2">
                  <a:lumMod val="75000"/>
                </a:schemeClr>
              </a:solidFill>
            </a:endParaRPr>
          </a:p>
        </p:txBody>
      </p:sp>
      <p:sp>
        <p:nvSpPr>
          <p:cNvPr id="3" name="Subtitle 2"/>
          <p:cNvSpPr>
            <a:spLocks noGrp="1"/>
          </p:cNvSpPr>
          <p:nvPr>
            <p:ph type="subTitle" idx="1"/>
          </p:nvPr>
        </p:nvSpPr>
        <p:spPr>
          <a:xfrm>
            <a:off x="6344528" y="4332188"/>
            <a:ext cx="3362180" cy="816588"/>
          </a:xfrm>
          <a:solidFill>
            <a:schemeClr val="bg1">
              <a:alpha val="59000"/>
            </a:schemeClr>
          </a:solidFill>
        </p:spPr>
        <p:txBody>
          <a:bodyPr>
            <a:normAutofit/>
          </a:bodyPr>
          <a:lstStyle/>
          <a:p>
            <a:r>
              <a:rPr lang="en-US" dirty="0" err="1" smtClean="0">
                <a:solidFill>
                  <a:schemeClr val="accent2">
                    <a:lumMod val="50000"/>
                  </a:schemeClr>
                </a:solidFill>
              </a:rPr>
              <a:t>Ronalto</a:t>
            </a:r>
            <a:r>
              <a:rPr lang="en-US" dirty="0" smtClean="0">
                <a:solidFill>
                  <a:schemeClr val="accent2">
                    <a:lumMod val="50000"/>
                  </a:schemeClr>
                </a:solidFill>
              </a:rPr>
              <a:t> </a:t>
            </a:r>
            <a:r>
              <a:rPr lang="en-US" dirty="0" err="1" smtClean="0">
                <a:solidFill>
                  <a:schemeClr val="accent2">
                    <a:lumMod val="50000"/>
                  </a:schemeClr>
                </a:solidFill>
              </a:rPr>
              <a:t>Fillipo</a:t>
            </a:r>
            <a:r>
              <a:rPr lang="en-US" dirty="0" smtClean="0">
                <a:solidFill>
                  <a:schemeClr val="accent2">
                    <a:lumMod val="50000"/>
                  </a:schemeClr>
                </a:solidFill>
              </a:rPr>
              <a:t>	825130028</a:t>
            </a:r>
          </a:p>
          <a:p>
            <a:r>
              <a:rPr lang="en-US" dirty="0" smtClean="0">
                <a:solidFill>
                  <a:schemeClr val="accent2">
                    <a:lumMod val="50000"/>
                  </a:schemeClr>
                </a:solidFill>
              </a:rPr>
              <a:t>Carissa </a:t>
            </a:r>
            <a:r>
              <a:rPr lang="en-US" dirty="0" err="1" smtClean="0">
                <a:solidFill>
                  <a:schemeClr val="accent2">
                    <a:lumMod val="50000"/>
                  </a:schemeClr>
                </a:solidFill>
              </a:rPr>
              <a:t>Liora</a:t>
            </a:r>
            <a:r>
              <a:rPr lang="en-US" dirty="0">
                <a:solidFill>
                  <a:schemeClr val="accent2">
                    <a:lumMod val="50000"/>
                  </a:schemeClr>
                </a:solidFill>
              </a:rPr>
              <a:t>	</a:t>
            </a:r>
            <a:r>
              <a:rPr lang="en-US" dirty="0" smtClean="0">
                <a:solidFill>
                  <a:schemeClr val="accent2">
                    <a:lumMod val="50000"/>
                  </a:schemeClr>
                </a:solidFill>
              </a:rPr>
              <a:t>	825130014</a:t>
            </a:r>
          </a:p>
        </p:txBody>
      </p:sp>
    </p:spTree>
    <p:extLst>
      <p:ext uri="{BB962C8B-B14F-4D97-AF65-F5344CB8AC3E}">
        <p14:creationId xmlns:p14="http://schemas.microsoft.com/office/powerpoint/2010/main" val="145342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App Iventor</a:t>
            </a:r>
            <a:endParaRPr lang="id-ID" dirty="0"/>
          </a:p>
        </p:txBody>
      </p:sp>
      <p:sp>
        <p:nvSpPr>
          <p:cNvPr id="3" name="Content Placeholder 2"/>
          <p:cNvSpPr>
            <a:spLocks noGrp="1"/>
          </p:cNvSpPr>
          <p:nvPr>
            <p:ph idx="1"/>
          </p:nvPr>
        </p:nvSpPr>
        <p:spPr>
          <a:xfrm>
            <a:off x="480386" y="2048047"/>
            <a:ext cx="8596668" cy="3880773"/>
          </a:xfrm>
          <a:solidFill>
            <a:schemeClr val="tx1">
              <a:alpha val="44000"/>
            </a:schemeClr>
          </a:solidFill>
        </p:spPr>
        <p:txBody>
          <a:bodyPr>
            <a:normAutofit/>
          </a:bodyPr>
          <a:lstStyle/>
          <a:p>
            <a:r>
              <a:rPr lang="id-ID" sz="2800" dirty="0" smtClean="0">
                <a:solidFill>
                  <a:srgbClr val="FFC000"/>
                </a:solidFill>
              </a:rPr>
              <a:t>Dalam penggunaan app iventor, semua rancangan yang sudah didesaian dalam balsamiq dan justinmind diaplikasin ke dalam app iventor untuk memberikan fungsi supaya sistem yang ada dalam aplikasi Sir chick dapat berjalan sesuai  yang diinginkan</a:t>
            </a:r>
            <a:endParaRPr lang="id-ID" sz="2800" dirty="0">
              <a:solidFill>
                <a:srgbClr val="FFC000"/>
              </a:solidFill>
            </a:endParaRPr>
          </a:p>
        </p:txBody>
      </p:sp>
    </p:spTree>
    <p:extLst>
      <p:ext uri="{BB962C8B-B14F-4D97-AF65-F5344CB8AC3E}">
        <p14:creationId xmlns:p14="http://schemas.microsoft.com/office/powerpoint/2010/main" val="385450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92" y="609600"/>
            <a:ext cx="3948810" cy="57470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302" y="631316"/>
            <a:ext cx="3686689" cy="57253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2743" y="631316"/>
            <a:ext cx="3820058" cy="5725324"/>
          </a:xfrm>
          <a:prstGeom prst="rect">
            <a:avLst/>
          </a:prstGeom>
        </p:spPr>
      </p:pic>
    </p:spTree>
    <p:extLst>
      <p:ext uri="{BB962C8B-B14F-4D97-AF65-F5344CB8AC3E}">
        <p14:creationId xmlns:p14="http://schemas.microsoft.com/office/powerpoint/2010/main" val="81136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675" y="609600"/>
            <a:ext cx="4148131" cy="5785676"/>
          </a:xfrm>
        </p:spPr>
      </p:pic>
    </p:spTree>
    <p:extLst>
      <p:ext uri="{BB962C8B-B14F-4D97-AF65-F5344CB8AC3E}">
        <p14:creationId xmlns:p14="http://schemas.microsoft.com/office/powerpoint/2010/main" val="98000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Rectangle 3"/>
          <p:cNvSpPr/>
          <p:nvPr/>
        </p:nvSpPr>
        <p:spPr>
          <a:xfrm>
            <a:off x="1162361" y="2748394"/>
            <a:ext cx="4561185" cy="923330"/>
          </a:xfrm>
          <a:prstGeom prst="rect">
            <a:avLst/>
          </a:prstGeom>
          <a:noFill/>
        </p:spPr>
        <p:txBody>
          <a:bodyPr wrap="none" lIns="91440" tIns="45720" rIns="91440" bIns="45720">
            <a:spAutoFit/>
          </a:bodyPr>
          <a:lstStyle/>
          <a:p>
            <a:pPr algn="ctr"/>
            <a:r>
              <a:rPr lang="id-ID" sz="5400" b="0" cap="none" spc="0" dirty="0" smtClean="0">
                <a:ln w="0"/>
                <a:solidFill>
                  <a:schemeClr val="bg1"/>
                </a:solidFill>
                <a:effectLst>
                  <a:outerShdw blurRad="38100" dist="19050" dir="2700000" algn="tl" rotWithShape="0">
                    <a:schemeClr val="dk1">
                      <a:alpha val="40000"/>
                    </a:schemeClr>
                  </a:outerShdw>
                </a:effectLst>
              </a:rPr>
              <a:t>THANK YOU...</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0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89" y="1087902"/>
            <a:ext cx="8596668" cy="1320800"/>
          </a:xfrm>
        </p:spPr>
        <p:txBody>
          <a:bodyPr/>
          <a:lstStyle/>
          <a:p>
            <a:r>
              <a:rPr lang="en-US" dirty="0" smtClean="0"/>
              <a:t>Sir Chick</a:t>
            </a:r>
            <a:endParaRPr lang="en-US" dirty="0"/>
          </a:p>
        </p:txBody>
      </p:sp>
      <p:sp>
        <p:nvSpPr>
          <p:cNvPr id="3" name="Content Placeholder 2"/>
          <p:cNvSpPr>
            <a:spLocks noGrp="1"/>
          </p:cNvSpPr>
          <p:nvPr>
            <p:ph idx="1"/>
          </p:nvPr>
        </p:nvSpPr>
        <p:spPr>
          <a:xfrm>
            <a:off x="621063" y="2002914"/>
            <a:ext cx="8596668" cy="3880773"/>
          </a:xfrm>
          <a:solidFill>
            <a:schemeClr val="tx1">
              <a:alpha val="59000"/>
            </a:schemeClr>
          </a:solidFill>
        </p:spPr>
        <p:txBody>
          <a:bodyPr>
            <a:normAutofit/>
          </a:bodyPr>
          <a:lstStyle/>
          <a:p>
            <a:r>
              <a:rPr lang="en-US" sz="2400" dirty="0" smtClean="0">
                <a:solidFill>
                  <a:srgbClr val="FFC000"/>
                </a:solidFill>
              </a:rPr>
              <a:t>Sir Chick </a:t>
            </a:r>
            <a:r>
              <a:rPr lang="en-US" sz="2400" dirty="0" err="1" smtClean="0">
                <a:solidFill>
                  <a:srgbClr val="FFC000"/>
                </a:solidFill>
              </a:rPr>
              <a:t>merupakan</a:t>
            </a:r>
            <a:r>
              <a:rPr lang="en-US" sz="2400" dirty="0" smtClean="0">
                <a:solidFill>
                  <a:srgbClr val="FFC000"/>
                </a:solidFill>
              </a:rPr>
              <a:t> snack </a:t>
            </a:r>
            <a:r>
              <a:rPr lang="en-US" sz="2400" dirty="0" err="1" smtClean="0">
                <a:solidFill>
                  <a:srgbClr val="FFC000"/>
                </a:solidFill>
              </a:rPr>
              <a:t>makanan</a:t>
            </a:r>
            <a:r>
              <a:rPr lang="en-US" sz="2400" dirty="0" smtClean="0">
                <a:solidFill>
                  <a:srgbClr val="FFC000"/>
                </a:solidFill>
              </a:rPr>
              <a:t> </a:t>
            </a:r>
            <a:r>
              <a:rPr lang="en-US" sz="2400" dirty="0" err="1" smtClean="0">
                <a:solidFill>
                  <a:srgbClr val="FFC000"/>
                </a:solidFill>
              </a:rPr>
              <a:t>dengan</a:t>
            </a:r>
            <a:r>
              <a:rPr lang="en-US" sz="2400" dirty="0" smtClean="0">
                <a:solidFill>
                  <a:srgbClr val="FFC000"/>
                </a:solidFill>
              </a:rPr>
              <a:t> </a:t>
            </a:r>
            <a:r>
              <a:rPr lang="en-US" sz="2400" dirty="0" err="1" smtClean="0">
                <a:solidFill>
                  <a:srgbClr val="FFC000"/>
                </a:solidFill>
              </a:rPr>
              <a:t>bahan</a:t>
            </a:r>
            <a:r>
              <a:rPr lang="en-US" sz="2400" dirty="0" smtClean="0">
                <a:solidFill>
                  <a:srgbClr val="FFC000"/>
                </a:solidFill>
              </a:rPr>
              <a:t> </a:t>
            </a:r>
            <a:r>
              <a:rPr lang="en-US" sz="2400" dirty="0" err="1" smtClean="0">
                <a:solidFill>
                  <a:srgbClr val="FFC000"/>
                </a:solidFill>
              </a:rPr>
              <a:t>dasar</a:t>
            </a:r>
            <a:r>
              <a:rPr lang="en-US" sz="2400" dirty="0" smtClean="0">
                <a:solidFill>
                  <a:srgbClr val="FFC000"/>
                </a:solidFill>
              </a:rPr>
              <a:t> </a:t>
            </a:r>
            <a:r>
              <a:rPr lang="en-US" sz="2400" dirty="0" err="1" smtClean="0">
                <a:solidFill>
                  <a:srgbClr val="FFC000"/>
                </a:solidFill>
              </a:rPr>
              <a:t>daging</a:t>
            </a:r>
            <a:r>
              <a:rPr lang="en-US" sz="2400" dirty="0" smtClean="0">
                <a:solidFill>
                  <a:srgbClr val="FFC000"/>
                </a:solidFill>
              </a:rPr>
              <a:t> </a:t>
            </a:r>
            <a:r>
              <a:rPr lang="en-US" sz="2400" dirty="0" err="1" smtClean="0">
                <a:solidFill>
                  <a:srgbClr val="FFC000"/>
                </a:solidFill>
              </a:rPr>
              <a:t>ayam</a:t>
            </a:r>
            <a:r>
              <a:rPr lang="en-US" sz="2400" dirty="0" smtClean="0">
                <a:solidFill>
                  <a:srgbClr val="FFC000"/>
                </a:solidFill>
              </a:rPr>
              <a:t> yang </a:t>
            </a:r>
            <a:r>
              <a:rPr lang="en-US" sz="2400" dirty="0" err="1" smtClean="0">
                <a:solidFill>
                  <a:srgbClr val="FFC000"/>
                </a:solidFill>
              </a:rPr>
              <a:t>ditusukkan</a:t>
            </a:r>
            <a:r>
              <a:rPr lang="en-US" sz="2400" dirty="0" smtClean="0">
                <a:solidFill>
                  <a:srgbClr val="FFC000"/>
                </a:solidFill>
              </a:rPr>
              <a:t> </a:t>
            </a:r>
            <a:r>
              <a:rPr lang="en-US" sz="2400" dirty="0" err="1" smtClean="0">
                <a:solidFill>
                  <a:srgbClr val="FFC000"/>
                </a:solidFill>
              </a:rPr>
              <a:t>ke</a:t>
            </a:r>
            <a:r>
              <a:rPr lang="en-US" sz="2400" dirty="0" smtClean="0">
                <a:solidFill>
                  <a:srgbClr val="FFC000"/>
                </a:solidFill>
              </a:rPr>
              <a:t> </a:t>
            </a:r>
            <a:r>
              <a:rPr lang="en-US" sz="2400" dirty="0" err="1" smtClean="0">
                <a:solidFill>
                  <a:srgbClr val="FFC000"/>
                </a:solidFill>
              </a:rPr>
              <a:t>daun</a:t>
            </a:r>
            <a:r>
              <a:rPr lang="en-US" sz="2400" dirty="0" smtClean="0">
                <a:solidFill>
                  <a:srgbClr val="FFC000"/>
                </a:solidFill>
              </a:rPr>
              <a:t> </a:t>
            </a:r>
            <a:r>
              <a:rPr lang="en-US" sz="2400" dirty="0" err="1" smtClean="0">
                <a:solidFill>
                  <a:srgbClr val="FFC000"/>
                </a:solidFill>
              </a:rPr>
              <a:t>serai</a:t>
            </a:r>
            <a:r>
              <a:rPr lang="en-US" sz="2400" dirty="0" smtClean="0">
                <a:solidFill>
                  <a:srgbClr val="FFC000"/>
                </a:solidFill>
              </a:rPr>
              <a:t>. Ada </a:t>
            </a:r>
            <a:r>
              <a:rPr lang="en-US" sz="2400" dirty="0" err="1" smtClean="0">
                <a:solidFill>
                  <a:srgbClr val="FFC000"/>
                </a:solidFill>
              </a:rPr>
              <a:t>dua</a:t>
            </a:r>
            <a:r>
              <a:rPr lang="en-US" sz="2400" dirty="0" smtClean="0">
                <a:solidFill>
                  <a:srgbClr val="FFC000"/>
                </a:solidFill>
              </a:rPr>
              <a:t> </a:t>
            </a:r>
            <a:r>
              <a:rPr lang="en-US" sz="2400" dirty="0" err="1" smtClean="0">
                <a:solidFill>
                  <a:srgbClr val="FFC000"/>
                </a:solidFill>
              </a:rPr>
              <a:t>pilihan</a:t>
            </a:r>
            <a:r>
              <a:rPr lang="en-US" sz="2400" dirty="0" smtClean="0">
                <a:solidFill>
                  <a:srgbClr val="FFC000"/>
                </a:solidFill>
              </a:rPr>
              <a:t> </a:t>
            </a:r>
            <a:r>
              <a:rPr lang="en-US" sz="2400" dirty="0" err="1" smtClean="0">
                <a:solidFill>
                  <a:srgbClr val="FFC000"/>
                </a:solidFill>
              </a:rPr>
              <a:t>saus</a:t>
            </a:r>
            <a:r>
              <a:rPr lang="en-US" sz="2400" dirty="0" smtClean="0">
                <a:solidFill>
                  <a:srgbClr val="FFC000"/>
                </a:solidFill>
              </a:rPr>
              <a:t> </a:t>
            </a:r>
            <a:r>
              <a:rPr lang="en-US" sz="2400" dirty="0" err="1" smtClean="0">
                <a:solidFill>
                  <a:srgbClr val="FFC000"/>
                </a:solidFill>
              </a:rPr>
              <a:t>nya</a:t>
            </a:r>
            <a:r>
              <a:rPr lang="en-US" sz="2400" dirty="0" smtClean="0">
                <a:solidFill>
                  <a:srgbClr val="FFC000"/>
                </a:solidFill>
              </a:rPr>
              <a:t> , </a:t>
            </a:r>
            <a:r>
              <a:rPr lang="en-US" sz="2400" dirty="0" err="1" smtClean="0">
                <a:solidFill>
                  <a:srgbClr val="FFC000"/>
                </a:solidFill>
              </a:rPr>
              <a:t>pertama</a:t>
            </a:r>
            <a:r>
              <a:rPr lang="en-US" sz="2400" dirty="0" smtClean="0">
                <a:solidFill>
                  <a:srgbClr val="FFC000"/>
                </a:solidFill>
              </a:rPr>
              <a:t> </a:t>
            </a:r>
            <a:r>
              <a:rPr lang="en-US" sz="2400" dirty="0" err="1" smtClean="0">
                <a:solidFill>
                  <a:srgbClr val="FFC000"/>
                </a:solidFill>
              </a:rPr>
              <a:t>saus</a:t>
            </a:r>
            <a:r>
              <a:rPr lang="en-US" sz="2400" dirty="0" smtClean="0">
                <a:solidFill>
                  <a:srgbClr val="FFC000"/>
                </a:solidFill>
              </a:rPr>
              <a:t> Bangkok yang </a:t>
            </a:r>
            <a:r>
              <a:rPr lang="en-US" sz="2400" dirty="0" err="1" smtClean="0">
                <a:solidFill>
                  <a:srgbClr val="FFC000"/>
                </a:solidFill>
              </a:rPr>
              <a:t>rasanya</a:t>
            </a:r>
            <a:r>
              <a:rPr lang="en-US" sz="2400" dirty="0" smtClean="0">
                <a:solidFill>
                  <a:srgbClr val="FFC000"/>
                </a:solidFill>
              </a:rPr>
              <a:t> </a:t>
            </a:r>
            <a:r>
              <a:rPr lang="en-US" sz="2400" dirty="0" err="1" smtClean="0">
                <a:solidFill>
                  <a:srgbClr val="FFC000"/>
                </a:solidFill>
              </a:rPr>
              <a:t>manis</a:t>
            </a:r>
            <a:r>
              <a:rPr lang="en-US" sz="2400" dirty="0" smtClean="0">
                <a:solidFill>
                  <a:srgbClr val="FFC000"/>
                </a:solidFill>
              </a:rPr>
              <a:t>, </a:t>
            </a:r>
            <a:r>
              <a:rPr lang="en-US" sz="2400" dirty="0" err="1" smtClean="0">
                <a:solidFill>
                  <a:srgbClr val="FFC000"/>
                </a:solidFill>
              </a:rPr>
              <a:t>kedua</a:t>
            </a:r>
            <a:r>
              <a:rPr lang="en-US" sz="2400" dirty="0" smtClean="0">
                <a:solidFill>
                  <a:srgbClr val="FFC000"/>
                </a:solidFill>
              </a:rPr>
              <a:t> </a:t>
            </a:r>
            <a:r>
              <a:rPr lang="en-US" sz="2400" dirty="0" err="1" smtClean="0">
                <a:solidFill>
                  <a:srgbClr val="FFC000"/>
                </a:solidFill>
              </a:rPr>
              <a:t>saus</a:t>
            </a:r>
            <a:r>
              <a:rPr lang="en-US" sz="2400" dirty="0" smtClean="0">
                <a:solidFill>
                  <a:srgbClr val="FFC000"/>
                </a:solidFill>
              </a:rPr>
              <a:t> </a:t>
            </a:r>
            <a:r>
              <a:rPr lang="en-US" sz="2400" dirty="0" err="1" smtClean="0">
                <a:solidFill>
                  <a:srgbClr val="FFC000"/>
                </a:solidFill>
              </a:rPr>
              <a:t>telur</a:t>
            </a:r>
            <a:r>
              <a:rPr lang="en-US" sz="2400" dirty="0" smtClean="0">
                <a:solidFill>
                  <a:srgbClr val="FFC000"/>
                </a:solidFill>
              </a:rPr>
              <a:t> </a:t>
            </a:r>
            <a:r>
              <a:rPr lang="en-US" sz="2400" dirty="0" err="1" smtClean="0">
                <a:solidFill>
                  <a:srgbClr val="FFC000"/>
                </a:solidFill>
              </a:rPr>
              <a:t>asin</a:t>
            </a:r>
            <a:r>
              <a:rPr lang="en-US" sz="2400" dirty="0" smtClean="0">
                <a:solidFill>
                  <a:srgbClr val="FFC000"/>
                </a:solidFill>
              </a:rPr>
              <a:t> </a:t>
            </a:r>
            <a:r>
              <a:rPr lang="en-US" sz="2400" dirty="0" err="1" smtClean="0">
                <a:solidFill>
                  <a:srgbClr val="FFC000"/>
                </a:solidFill>
              </a:rPr>
              <a:t>untuk</a:t>
            </a:r>
            <a:r>
              <a:rPr lang="en-US" sz="2400" dirty="0" smtClean="0">
                <a:solidFill>
                  <a:srgbClr val="FFC000"/>
                </a:solidFill>
              </a:rPr>
              <a:t> </a:t>
            </a:r>
            <a:r>
              <a:rPr lang="en-US" sz="2400" dirty="0" err="1" smtClean="0">
                <a:solidFill>
                  <a:srgbClr val="FFC000"/>
                </a:solidFill>
              </a:rPr>
              <a:t>pelanggan</a:t>
            </a:r>
            <a:r>
              <a:rPr lang="en-US" sz="2400" dirty="0" smtClean="0">
                <a:solidFill>
                  <a:srgbClr val="FFC000"/>
                </a:solidFill>
              </a:rPr>
              <a:t> yang </a:t>
            </a:r>
            <a:r>
              <a:rPr lang="en-US" sz="2400" dirty="0" err="1" smtClean="0">
                <a:solidFill>
                  <a:srgbClr val="FFC000"/>
                </a:solidFill>
              </a:rPr>
              <a:t>suka</a:t>
            </a:r>
            <a:r>
              <a:rPr lang="en-US" sz="2400" dirty="0" smtClean="0">
                <a:solidFill>
                  <a:srgbClr val="FFC000"/>
                </a:solidFill>
              </a:rPr>
              <a:t> rasa </a:t>
            </a:r>
            <a:r>
              <a:rPr lang="en-US" sz="2400" dirty="0" err="1" smtClean="0">
                <a:solidFill>
                  <a:srgbClr val="FFC000"/>
                </a:solidFill>
              </a:rPr>
              <a:t>asin</a:t>
            </a:r>
            <a:r>
              <a:rPr lang="en-US" sz="2400" dirty="0" smtClean="0">
                <a:solidFill>
                  <a:srgbClr val="FFC000"/>
                </a:solidFill>
              </a:rPr>
              <a:t>.</a:t>
            </a:r>
          </a:p>
          <a:p>
            <a:r>
              <a:rPr lang="en-US" sz="2400" dirty="0" smtClean="0">
                <a:solidFill>
                  <a:srgbClr val="FFC000"/>
                </a:solidFill>
              </a:rPr>
              <a:t>Sir Chick </a:t>
            </a:r>
            <a:r>
              <a:rPr lang="en-US" sz="2400" dirty="0" err="1" smtClean="0">
                <a:solidFill>
                  <a:srgbClr val="FFC000"/>
                </a:solidFill>
              </a:rPr>
              <a:t>didirikan</a:t>
            </a:r>
            <a:r>
              <a:rPr lang="en-US" sz="2400" dirty="0" smtClean="0">
                <a:solidFill>
                  <a:srgbClr val="FFC000"/>
                </a:solidFill>
              </a:rPr>
              <a:t> </a:t>
            </a:r>
            <a:r>
              <a:rPr lang="en-US" sz="2400" dirty="0" err="1" smtClean="0">
                <a:solidFill>
                  <a:srgbClr val="FFC000"/>
                </a:solidFill>
              </a:rPr>
              <a:t>oleh</a:t>
            </a:r>
            <a:r>
              <a:rPr lang="en-US" sz="2400" dirty="0" smtClean="0">
                <a:solidFill>
                  <a:srgbClr val="FFC000"/>
                </a:solidFill>
              </a:rPr>
              <a:t> </a:t>
            </a:r>
            <a:r>
              <a:rPr lang="en-US" sz="2400" dirty="0" err="1" smtClean="0">
                <a:solidFill>
                  <a:srgbClr val="FFC000"/>
                </a:solidFill>
              </a:rPr>
              <a:t>mahasiswa</a:t>
            </a:r>
            <a:r>
              <a:rPr lang="en-US" sz="2400" dirty="0" smtClean="0">
                <a:solidFill>
                  <a:srgbClr val="FFC000"/>
                </a:solidFill>
              </a:rPr>
              <a:t>/</a:t>
            </a:r>
            <a:r>
              <a:rPr lang="en-US" sz="2400" dirty="0" err="1" smtClean="0">
                <a:solidFill>
                  <a:srgbClr val="FFC000"/>
                </a:solidFill>
              </a:rPr>
              <a:t>i</a:t>
            </a:r>
            <a:r>
              <a:rPr lang="en-US" sz="2400" dirty="0" smtClean="0">
                <a:solidFill>
                  <a:srgbClr val="FFC000"/>
                </a:solidFill>
              </a:rPr>
              <a:t> </a:t>
            </a:r>
            <a:r>
              <a:rPr lang="en-US" sz="2400" dirty="0" err="1" smtClean="0">
                <a:solidFill>
                  <a:srgbClr val="FFC000"/>
                </a:solidFill>
              </a:rPr>
              <a:t>Universitas</a:t>
            </a:r>
            <a:r>
              <a:rPr lang="en-US" sz="2400" dirty="0" smtClean="0">
                <a:solidFill>
                  <a:srgbClr val="FFC000"/>
                </a:solidFill>
              </a:rPr>
              <a:t> </a:t>
            </a:r>
            <a:r>
              <a:rPr lang="en-US" sz="2400" dirty="0" err="1" smtClean="0">
                <a:solidFill>
                  <a:srgbClr val="FFC000"/>
                </a:solidFill>
              </a:rPr>
              <a:t>Tarumanegara</a:t>
            </a:r>
            <a:r>
              <a:rPr lang="en-US" sz="2400" dirty="0">
                <a:solidFill>
                  <a:srgbClr val="FFC000"/>
                </a:solidFill>
              </a:rPr>
              <a:t> </a:t>
            </a:r>
            <a:r>
              <a:rPr lang="en-US" sz="2400" dirty="0" err="1" smtClean="0">
                <a:solidFill>
                  <a:srgbClr val="FFC000"/>
                </a:solidFill>
              </a:rPr>
              <a:t>dari</a:t>
            </a:r>
            <a:r>
              <a:rPr lang="en-US" sz="2400" dirty="0" smtClean="0">
                <a:solidFill>
                  <a:srgbClr val="FFC000"/>
                </a:solidFill>
              </a:rPr>
              <a:t> </a:t>
            </a:r>
            <a:r>
              <a:rPr lang="en-US" sz="2400" dirty="0" err="1" smtClean="0">
                <a:solidFill>
                  <a:srgbClr val="FFC000"/>
                </a:solidFill>
              </a:rPr>
              <a:t>jurusan</a:t>
            </a:r>
            <a:r>
              <a:rPr lang="en-US" sz="2400" dirty="0" smtClean="0">
                <a:solidFill>
                  <a:srgbClr val="FFC000"/>
                </a:solidFill>
              </a:rPr>
              <a:t> </a:t>
            </a:r>
            <a:r>
              <a:rPr lang="en-US" sz="2400" dirty="0" err="1" smtClean="0">
                <a:solidFill>
                  <a:srgbClr val="FFC000"/>
                </a:solidFill>
              </a:rPr>
              <a:t>Ekonomi</a:t>
            </a:r>
            <a:r>
              <a:rPr lang="en-US" sz="2400" dirty="0" smtClean="0">
                <a:solidFill>
                  <a:srgbClr val="FFC000"/>
                </a:solidFill>
              </a:rPr>
              <a:t>, </a:t>
            </a:r>
            <a:r>
              <a:rPr lang="en-US" sz="2400" dirty="0" err="1" smtClean="0">
                <a:solidFill>
                  <a:srgbClr val="FFC000"/>
                </a:solidFill>
              </a:rPr>
              <a:t>Desain</a:t>
            </a:r>
            <a:r>
              <a:rPr lang="en-US" sz="2400" dirty="0" smtClean="0">
                <a:solidFill>
                  <a:srgbClr val="FFC000"/>
                </a:solidFill>
              </a:rPr>
              <a:t>, </a:t>
            </a:r>
            <a:r>
              <a:rPr lang="en-US" sz="2400" dirty="0" err="1" smtClean="0">
                <a:solidFill>
                  <a:srgbClr val="FFC000"/>
                </a:solidFill>
              </a:rPr>
              <a:t>dan</a:t>
            </a:r>
            <a:r>
              <a:rPr lang="en-US" sz="2400" dirty="0" smtClean="0">
                <a:solidFill>
                  <a:srgbClr val="FFC000"/>
                </a:solidFill>
              </a:rPr>
              <a:t> </a:t>
            </a:r>
            <a:r>
              <a:rPr lang="en-US" sz="2400" dirty="0" err="1" smtClean="0">
                <a:solidFill>
                  <a:srgbClr val="FFC000"/>
                </a:solidFill>
              </a:rPr>
              <a:t>dari</a:t>
            </a:r>
            <a:r>
              <a:rPr lang="en-US" sz="2400" dirty="0" smtClean="0">
                <a:solidFill>
                  <a:srgbClr val="FFC000"/>
                </a:solidFill>
              </a:rPr>
              <a:t> </a:t>
            </a:r>
            <a:r>
              <a:rPr lang="en-US" sz="2400" dirty="0" err="1" smtClean="0">
                <a:solidFill>
                  <a:srgbClr val="FFC000"/>
                </a:solidFill>
              </a:rPr>
              <a:t>Informasi</a:t>
            </a:r>
            <a:r>
              <a:rPr lang="en-US" sz="2400" dirty="0" smtClean="0">
                <a:solidFill>
                  <a:srgbClr val="FFC000"/>
                </a:solidFill>
              </a:rPr>
              <a:t> </a:t>
            </a:r>
            <a:r>
              <a:rPr lang="en-US" sz="2400" dirty="0" err="1" smtClean="0">
                <a:solidFill>
                  <a:srgbClr val="FFC000"/>
                </a:solidFill>
              </a:rPr>
              <a:t>Teknologi</a:t>
            </a:r>
            <a:endParaRPr lang="en-US" sz="2400" dirty="0" smtClean="0">
              <a:solidFill>
                <a:srgbClr val="FFC000"/>
              </a:solidFill>
            </a:endParaRPr>
          </a:p>
          <a:p>
            <a:pPr marL="0" indent="0">
              <a:buNone/>
            </a:pPr>
            <a:endParaRPr lang="en-US" dirty="0" smtClean="0"/>
          </a:p>
          <a:p>
            <a:endParaRPr lang="en-US" dirty="0"/>
          </a:p>
        </p:txBody>
      </p:sp>
    </p:spTree>
    <p:extLst>
      <p:ext uri="{BB962C8B-B14F-4D97-AF65-F5344CB8AC3E}">
        <p14:creationId xmlns:p14="http://schemas.microsoft.com/office/powerpoint/2010/main" val="219096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3" y="1059766"/>
            <a:ext cx="8596668" cy="1320800"/>
          </a:xfrm>
        </p:spPr>
        <p:txBody>
          <a:bodyPr/>
          <a:lstStyle/>
          <a:p>
            <a:r>
              <a:rPr lang="en-US" dirty="0" err="1" smtClean="0"/>
              <a:t>Aplikasi</a:t>
            </a:r>
            <a:r>
              <a:rPr lang="en-US" dirty="0" smtClean="0"/>
              <a:t> </a:t>
            </a:r>
            <a:r>
              <a:rPr lang="en-US" dirty="0" err="1" smtClean="0"/>
              <a:t>Sirchick</a:t>
            </a:r>
            <a:endParaRPr lang="en-US" dirty="0"/>
          </a:p>
        </p:txBody>
      </p:sp>
      <p:sp>
        <p:nvSpPr>
          <p:cNvPr id="3" name="Content Placeholder 2"/>
          <p:cNvSpPr>
            <a:spLocks noGrp="1"/>
          </p:cNvSpPr>
          <p:nvPr>
            <p:ph idx="1"/>
          </p:nvPr>
        </p:nvSpPr>
        <p:spPr>
          <a:xfrm>
            <a:off x="466318" y="1986671"/>
            <a:ext cx="8596668" cy="2838547"/>
          </a:xfrm>
          <a:solidFill>
            <a:schemeClr val="tx1">
              <a:alpha val="56000"/>
            </a:schemeClr>
          </a:solidFill>
        </p:spPr>
        <p:txBody>
          <a:bodyPr>
            <a:normAutofit fontScale="85000" lnSpcReduction="20000"/>
          </a:bodyPr>
          <a:lstStyle/>
          <a:p>
            <a:pPr marL="0" indent="0">
              <a:buNone/>
            </a:pPr>
            <a:r>
              <a:rPr lang="en-US" sz="2800" dirty="0" err="1" smtClean="0">
                <a:solidFill>
                  <a:srgbClr val="FFC000"/>
                </a:solidFill>
              </a:rPr>
              <a:t>Aplikasi</a:t>
            </a:r>
            <a:r>
              <a:rPr lang="en-US" sz="2800" dirty="0" smtClean="0">
                <a:solidFill>
                  <a:srgbClr val="FFC000"/>
                </a:solidFill>
              </a:rPr>
              <a:t> Sir chick </a:t>
            </a:r>
            <a:r>
              <a:rPr lang="en-US" sz="2800" dirty="0" err="1" smtClean="0">
                <a:solidFill>
                  <a:srgbClr val="FFC000"/>
                </a:solidFill>
              </a:rPr>
              <a:t>ini</a:t>
            </a:r>
            <a:r>
              <a:rPr lang="en-US" sz="2800" dirty="0" smtClean="0">
                <a:solidFill>
                  <a:srgbClr val="FFC000"/>
                </a:solidFill>
              </a:rPr>
              <a:t> </a:t>
            </a:r>
            <a:r>
              <a:rPr lang="en-US" sz="2800" dirty="0" err="1" smtClean="0">
                <a:solidFill>
                  <a:srgbClr val="FFC000"/>
                </a:solidFill>
              </a:rPr>
              <a:t>berfokuskan</a:t>
            </a:r>
            <a:r>
              <a:rPr lang="en-US" sz="2800" dirty="0" smtClean="0">
                <a:solidFill>
                  <a:srgbClr val="FFC000"/>
                </a:solidFill>
              </a:rPr>
              <a:t> </a:t>
            </a:r>
            <a:r>
              <a:rPr lang="en-US" sz="2800" dirty="0" err="1" smtClean="0">
                <a:solidFill>
                  <a:srgbClr val="FFC000"/>
                </a:solidFill>
              </a:rPr>
              <a:t>pada</a:t>
            </a:r>
            <a:r>
              <a:rPr lang="en-US" sz="2800" dirty="0" smtClean="0">
                <a:solidFill>
                  <a:srgbClr val="FFC000"/>
                </a:solidFill>
              </a:rPr>
              <a:t> </a:t>
            </a:r>
            <a:r>
              <a:rPr lang="en-US" sz="2800" dirty="0" err="1" smtClean="0">
                <a:solidFill>
                  <a:srgbClr val="FFC000"/>
                </a:solidFill>
              </a:rPr>
              <a:t>fungsi</a:t>
            </a:r>
            <a:r>
              <a:rPr lang="en-US" sz="2800" dirty="0" smtClean="0">
                <a:solidFill>
                  <a:srgbClr val="FFC000"/>
                </a:solidFill>
              </a:rPr>
              <a:t> order </a:t>
            </a:r>
            <a:r>
              <a:rPr lang="en-US" sz="2800" dirty="0" err="1" smtClean="0">
                <a:solidFill>
                  <a:srgbClr val="FFC000"/>
                </a:solidFill>
              </a:rPr>
              <a:t>pemesanan</a:t>
            </a:r>
            <a:r>
              <a:rPr lang="en-US" sz="2800" dirty="0" smtClean="0">
                <a:solidFill>
                  <a:srgbClr val="FFC000"/>
                </a:solidFill>
              </a:rPr>
              <a:t> </a:t>
            </a:r>
            <a:r>
              <a:rPr lang="en-US" sz="2800" dirty="0" err="1" smtClean="0">
                <a:solidFill>
                  <a:srgbClr val="FFC000"/>
                </a:solidFill>
              </a:rPr>
              <a:t>makanan</a:t>
            </a:r>
            <a:r>
              <a:rPr lang="en-US" sz="2800" dirty="0" smtClean="0">
                <a:solidFill>
                  <a:srgbClr val="FFC000"/>
                </a:solidFill>
              </a:rPr>
              <a:t> Sir chick</a:t>
            </a:r>
            <a:r>
              <a:rPr lang="id-ID" sz="2800" dirty="0" smtClean="0">
                <a:solidFill>
                  <a:srgbClr val="FFC000"/>
                </a:solidFill>
              </a:rPr>
              <a:t>. Aplikasi ini dibuat agar memudahkan pelanggan untuk memesan snack ini secara online melalui aplikasi mobile yang dibuat. Aplikasi yang akan digunakan untuk membuat aplikasi Sir chick yaitu:</a:t>
            </a:r>
          </a:p>
          <a:p>
            <a:r>
              <a:rPr lang="id-ID" sz="2800" dirty="0" smtClean="0">
                <a:solidFill>
                  <a:srgbClr val="FFC000"/>
                </a:solidFill>
              </a:rPr>
              <a:t>Balsamiq</a:t>
            </a:r>
          </a:p>
          <a:p>
            <a:r>
              <a:rPr lang="id-ID" sz="2800" dirty="0" smtClean="0">
                <a:solidFill>
                  <a:srgbClr val="FFC000"/>
                </a:solidFill>
              </a:rPr>
              <a:t>Just in mind</a:t>
            </a:r>
          </a:p>
          <a:p>
            <a:r>
              <a:rPr lang="id-ID" sz="2800" dirty="0" smtClean="0">
                <a:solidFill>
                  <a:srgbClr val="FFC000"/>
                </a:solidFill>
              </a:rPr>
              <a:t>App iventor</a:t>
            </a:r>
            <a:endParaRPr lang="en-US" sz="2800" dirty="0">
              <a:solidFill>
                <a:srgbClr val="FFC000"/>
              </a:solidFill>
            </a:endParaRPr>
          </a:p>
        </p:txBody>
      </p:sp>
    </p:spTree>
    <p:extLst>
      <p:ext uri="{BB962C8B-B14F-4D97-AF65-F5344CB8AC3E}">
        <p14:creationId xmlns:p14="http://schemas.microsoft.com/office/powerpoint/2010/main" val="474755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3151"/>
            <a:ext cx="8596668" cy="1320800"/>
          </a:xfrm>
        </p:spPr>
        <p:txBody>
          <a:bodyPr/>
          <a:lstStyle/>
          <a:p>
            <a:r>
              <a:rPr lang="en-US" dirty="0" err="1" smtClean="0"/>
              <a:t>Balsamiq</a:t>
            </a:r>
            <a:r>
              <a:rPr lang="en-US" dirty="0" smtClean="0"/>
              <a:t> </a:t>
            </a:r>
            <a:endParaRPr lang="en-US" dirty="0"/>
          </a:p>
        </p:txBody>
      </p:sp>
      <p:sp>
        <p:nvSpPr>
          <p:cNvPr id="3" name="Content Placeholder 2"/>
          <p:cNvSpPr>
            <a:spLocks noGrp="1"/>
          </p:cNvSpPr>
          <p:nvPr>
            <p:ph idx="1"/>
          </p:nvPr>
        </p:nvSpPr>
        <p:spPr>
          <a:xfrm>
            <a:off x="677334" y="2579689"/>
            <a:ext cx="8596668" cy="1964175"/>
          </a:xfrm>
          <a:solidFill>
            <a:schemeClr val="tx1">
              <a:alpha val="56000"/>
            </a:schemeClr>
          </a:solidFill>
        </p:spPr>
        <p:txBody>
          <a:bodyPr>
            <a:normAutofit/>
          </a:bodyPr>
          <a:lstStyle/>
          <a:p>
            <a:r>
              <a:rPr lang="en-US" sz="2400" dirty="0" err="1" smtClean="0">
                <a:solidFill>
                  <a:srgbClr val="FFC000"/>
                </a:solidFill>
              </a:rPr>
              <a:t>Perancangan</a:t>
            </a:r>
            <a:r>
              <a:rPr lang="en-US" sz="2400" dirty="0" smtClean="0">
                <a:solidFill>
                  <a:srgbClr val="FFC000"/>
                </a:solidFill>
              </a:rPr>
              <a:t> </a:t>
            </a:r>
            <a:r>
              <a:rPr lang="en-US" sz="2400" dirty="0" err="1" smtClean="0">
                <a:solidFill>
                  <a:srgbClr val="FFC000"/>
                </a:solidFill>
              </a:rPr>
              <a:t>aplikasi</a:t>
            </a:r>
            <a:r>
              <a:rPr lang="en-US" sz="2400" dirty="0" smtClean="0">
                <a:solidFill>
                  <a:srgbClr val="FFC000"/>
                </a:solidFill>
              </a:rPr>
              <a:t> yang </a:t>
            </a:r>
            <a:r>
              <a:rPr lang="en-US" sz="2400" dirty="0" err="1" smtClean="0">
                <a:solidFill>
                  <a:srgbClr val="FFC000"/>
                </a:solidFill>
              </a:rPr>
              <a:t>ada</a:t>
            </a:r>
            <a:r>
              <a:rPr lang="en-US" sz="2400" dirty="0" smtClean="0">
                <a:solidFill>
                  <a:srgbClr val="FFC000"/>
                </a:solidFill>
              </a:rPr>
              <a:t> </a:t>
            </a:r>
            <a:r>
              <a:rPr lang="en-US" sz="2400" dirty="0" err="1" smtClean="0">
                <a:solidFill>
                  <a:srgbClr val="FFC000"/>
                </a:solidFill>
              </a:rPr>
              <a:t>pada</a:t>
            </a:r>
            <a:r>
              <a:rPr lang="en-US" sz="2400" dirty="0" smtClean="0">
                <a:solidFill>
                  <a:srgbClr val="FFC000"/>
                </a:solidFill>
              </a:rPr>
              <a:t> </a:t>
            </a:r>
            <a:r>
              <a:rPr lang="en-US" sz="2400" dirty="0" err="1" smtClean="0">
                <a:solidFill>
                  <a:srgbClr val="FFC000"/>
                </a:solidFill>
              </a:rPr>
              <a:t>balsamiq</a:t>
            </a:r>
            <a:r>
              <a:rPr lang="en-US" sz="2400" dirty="0" smtClean="0">
                <a:solidFill>
                  <a:srgbClr val="FFC000"/>
                </a:solidFill>
              </a:rPr>
              <a:t> </a:t>
            </a:r>
            <a:r>
              <a:rPr lang="en-US" sz="2400" dirty="0" err="1" smtClean="0">
                <a:solidFill>
                  <a:srgbClr val="FFC000"/>
                </a:solidFill>
              </a:rPr>
              <a:t>merupakan</a:t>
            </a:r>
            <a:r>
              <a:rPr lang="en-US" sz="2400" dirty="0" smtClean="0">
                <a:solidFill>
                  <a:srgbClr val="FFC000"/>
                </a:solidFill>
              </a:rPr>
              <a:t> </a:t>
            </a:r>
            <a:r>
              <a:rPr lang="en-US" sz="2400" dirty="0" err="1" smtClean="0">
                <a:solidFill>
                  <a:srgbClr val="FFC000"/>
                </a:solidFill>
              </a:rPr>
              <a:t>perancangan</a:t>
            </a:r>
            <a:r>
              <a:rPr lang="en-US" sz="2400" dirty="0" smtClean="0">
                <a:solidFill>
                  <a:srgbClr val="FFC000"/>
                </a:solidFill>
              </a:rPr>
              <a:t> </a:t>
            </a:r>
            <a:r>
              <a:rPr lang="en-US" sz="2400" dirty="0" err="1" smtClean="0">
                <a:solidFill>
                  <a:srgbClr val="FFC000"/>
                </a:solidFill>
              </a:rPr>
              <a:t>desain</a:t>
            </a:r>
            <a:r>
              <a:rPr lang="en-US" sz="2400" dirty="0" smtClean="0">
                <a:solidFill>
                  <a:srgbClr val="FFC000"/>
                </a:solidFill>
              </a:rPr>
              <a:t> </a:t>
            </a:r>
            <a:r>
              <a:rPr lang="en-US" sz="2400" dirty="0" err="1" smtClean="0">
                <a:solidFill>
                  <a:srgbClr val="FFC000"/>
                </a:solidFill>
              </a:rPr>
              <a:t>awal</a:t>
            </a:r>
            <a:r>
              <a:rPr lang="en-US" sz="2400" dirty="0" smtClean="0">
                <a:solidFill>
                  <a:srgbClr val="FFC000"/>
                </a:solidFill>
              </a:rPr>
              <a:t> interface </a:t>
            </a:r>
            <a:r>
              <a:rPr lang="en-US" sz="2400" dirty="0" err="1" smtClean="0">
                <a:solidFill>
                  <a:srgbClr val="FFC000"/>
                </a:solidFill>
              </a:rPr>
              <a:t>untuk</a:t>
            </a:r>
            <a:r>
              <a:rPr lang="en-US" sz="2400" dirty="0" smtClean="0">
                <a:solidFill>
                  <a:srgbClr val="FFC000"/>
                </a:solidFill>
              </a:rPr>
              <a:t> </a:t>
            </a:r>
            <a:r>
              <a:rPr lang="en-US" sz="2400" dirty="0" err="1" smtClean="0">
                <a:solidFill>
                  <a:srgbClr val="FFC000"/>
                </a:solidFill>
              </a:rPr>
              <a:t>aplikasi</a:t>
            </a:r>
            <a:r>
              <a:rPr lang="en-US" sz="2400" dirty="0" smtClean="0">
                <a:solidFill>
                  <a:srgbClr val="FFC000"/>
                </a:solidFill>
              </a:rPr>
              <a:t> mobile snack </a:t>
            </a:r>
            <a:r>
              <a:rPr lang="en-US" sz="2400" dirty="0" err="1" smtClean="0">
                <a:solidFill>
                  <a:srgbClr val="FFC000"/>
                </a:solidFill>
              </a:rPr>
              <a:t>Sirchick</a:t>
            </a:r>
            <a:r>
              <a:rPr lang="en-US" sz="2400" dirty="0" smtClean="0">
                <a:solidFill>
                  <a:srgbClr val="FFC000"/>
                </a:solidFill>
              </a:rPr>
              <a:t>. </a:t>
            </a:r>
            <a:endParaRPr lang="en-US" sz="2400" dirty="0">
              <a:solidFill>
                <a:srgbClr val="FFC000"/>
              </a:solidFill>
            </a:endParaRPr>
          </a:p>
        </p:txBody>
      </p:sp>
    </p:spTree>
    <p:extLst>
      <p:ext uri="{BB962C8B-B14F-4D97-AF65-F5344CB8AC3E}">
        <p14:creationId xmlns:p14="http://schemas.microsoft.com/office/powerpoint/2010/main" val="277245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454855"/>
            <a:ext cx="3559834" cy="58624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419" y="454855"/>
            <a:ext cx="3085136" cy="57747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806" y="443967"/>
            <a:ext cx="3637934" cy="5785629"/>
          </a:xfrm>
          <a:prstGeom prst="rect">
            <a:avLst/>
          </a:prstGeom>
        </p:spPr>
      </p:pic>
    </p:spTree>
    <p:extLst>
      <p:ext uri="{BB962C8B-B14F-4D97-AF65-F5344CB8AC3E}">
        <p14:creationId xmlns:p14="http://schemas.microsoft.com/office/powerpoint/2010/main" val="92431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485" y="486532"/>
            <a:ext cx="3277995" cy="60509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767" y="486531"/>
            <a:ext cx="3379887" cy="6050923"/>
          </a:xfrm>
          <a:prstGeom prst="rect">
            <a:avLst/>
          </a:prstGeom>
        </p:spPr>
      </p:pic>
    </p:spTree>
    <p:extLst>
      <p:ext uri="{BB962C8B-B14F-4D97-AF65-F5344CB8AC3E}">
        <p14:creationId xmlns:p14="http://schemas.microsoft.com/office/powerpoint/2010/main" val="177548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1724"/>
            <a:ext cx="8596668" cy="871470"/>
          </a:xfrm>
        </p:spPr>
        <p:txBody>
          <a:bodyPr/>
          <a:lstStyle/>
          <a:p>
            <a:r>
              <a:rPr lang="id-ID" dirty="0" smtClean="0"/>
              <a:t>Just In Mind</a:t>
            </a:r>
            <a:endParaRPr lang="id-ID" dirty="0"/>
          </a:p>
        </p:txBody>
      </p:sp>
      <p:sp>
        <p:nvSpPr>
          <p:cNvPr id="3" name="Content Placeholder 2"/>
          <p:cNvSpPr>
            <a:spLocks noGrp="1"/>
          </p:cNvSpPr>
          <p:nvPr>
            <p:ph idx="1"/>
          </p:nvPr>
        </p:nvSpPr>
        <p:spPr>
          <a:xfrm>
            <a:off x="677334" y="1991777"/>
            <a:ext cx="8596668" cy="3880773"/>
          </a:xfrm>
          <a:solidFill>
            <a:schemeClr val="tx1">
              <a:alpha val="56000"/>
            </a:schemeClr>
          </a:solidFill>
        </p:spPr>
        <p:txBody>
          <a:bodyPr>
            <a:normAutofit/>
          </a:bodyPr>
          <a:lstStyle/>
          <a:p>
            <a:r>
              <a:rPr lang="id-ID" sz="2400" dirty="0" smtClean="0">
                <a:solidFill>
                  <a:srgbClr val="FFC000"/>
                </a:solidFill>
              </a:rPr>
              <a:t>Pada rancangan aplikasi Mobile Sir Chick di Just in Mind dibuat sedemikian rupa dengan rancangan interface yang ada di balsamiq , perbedaannya dengan rancangan di Balsamiq , </a:t>
            </a:r>
            <a:r>
              <a:rPr lang="id-ID" sz="2400" dirty="0" smtClean="0">
                <a:solidFill>
                  <a:srgbClr val="FFC000"/>
                </a:solidFill>
              </a:rPr>
              <a:t>field yang ada pada balsamiq tidak bisa diinput  , sedangkan di justinmind bisa melakukan inpuut</a:t>
            </a:r>
            <a:endParaRPr lang="id-ID" sz="2400" dirty="0" smtClean="0">
              <a:solidFill>
                <a:srgbClr val="FFC000"/>
              </a:solidFill>
            </a:endParaRPr>
          </a:p>
        </p:txBody>
      </p:sp>
    </p:spTree>
    <p:extLst>
      <p:ext uri="{BB962C8B-B14F-4D97-AF65-F5344CB8AC3E}">
        <p14:creationId xmlns:p14="http://schemas.microsoft.com/office/powerpoint/2010/main" val="1471159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23" y="472465"/>
            <a:ext cx="3411629" cy="6093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963" y="460146"/>
            <a:ext cx="3356963" cy="61291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937" y="449420"/>
            <a:ext cx="3332626" cy="6116845"/>
          </a:xfrm>
          <a:prstGeom prst="rect">
            <a:avLst/>
          </a:prstGeom>
        </p:spPr>
      </p:pic>
    </p:spTree>
    <p:extLst>
      <p:ext uri="{BB962C8B-B14F-4D97-AF65-F5344CB8AC3E}">
        <p14:creationId xmlns:p14="http://schemas.microsoft.com/office/powerpoint/2010/main" val="162018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554" y="117231"/>
            <a:ext cx="3486340" cy="6490144"/>
          </a:xfrm>
        </p:spPr>
      </p:pic>
    </p:spTree>
    <p:extLst>
      <p:ext uri="{BB962C8B-B14F-4D97-AF65-F5344CB8AC3E}">
        <p14:creationId xmlns:p14="http://schemas.microsoft.com/office/powerpoint/2010/main" val="1781803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217</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UAS Mobile Technology Program Sir Chick</vt:lpstr>
      <vt:lpstr>Sir Chick</vt:lpstr>
      <vt:lpstr>Aplikasi Sirchick</vt:lpstr>
      <vt:lpstr>Balsamiq </vt:lpstr>
      <vt:lpstr>PowerPoint Presentation</vt:lpstr>
      <vt:lpstr>PowerPoint Presentation</vt:lpstr>
      <vt:lpstr>Just In Mind</vt:lpstr>
      <vt:lpstr>PowerPoint Presentation</vt:lpstr>
      <vt:lpstr>PowerPoint Presentation</vt:lpstr>
      <vt:lpstr>App Iventor</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UAS Mobile Technology Program SirChick</dc:title>
  <dc:creator>Microsoft</dc:creator>
  <cp:lastModifiedBy>caca</cp:lastModifiedBy>
  <cp:revision>25</cp:revision>
  <dcterms:created xsi:type="dcterms:W3CDTF">2016-06-15T11:28:21Z</dcterms:created>
  <dcterms:modified xsi:type="dcterms:W3CDTF">2016-06-16T05:10:46Z</dcterms:modified>
</cp:coreProperties>
</file>